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8" r:id="rId3"/>
    <p:sldId id="269" r:id="rId4"/>
    <p:sldId id="270" r:id="rId5"/>
    <p:sldId id="271" r:id="rId6"/>
    <p:sldId id="272" r:id="rId7"/>
    <p:sldId id="273" r:id="rId8"/>
    <p:sldId id="277" r:id="rId9"/>
    <p:sldId id="274" r:id="rId10"/>
    <p:sldId id="276" r:id="rId11"/>
    <p:sldId id="278" r:id="rId12"/>
    <p:sldId id="279" r:id="rId13"/>
    <p:sldId id="303" r:id="rId14"/>
    <p:sldId id="280" r:id="rId15"/>
    <p:sldId id="281" r:id="rId16"/>
    <p:sldId id="282" r:id="rId17"/>
    <p:sldId id="257" r:id="rId18"/>
    <p:sldId id="291" r:id="rId19"/>
    <p:sldId id="283" r:id="rId20"/>
    <p:sldId id="284" r:id="rId21"/>
    <p:sldId id="285" r:id="rId22"/>
    <p:sldId id="286" r:id="rId23"/>
    <p:sldId id="300" r:id="rId24"/>
    <p:sldId id="301" r:id="rId25"/>
    <p:sldId id="287" r:id="rId26"/>
    <p:sldId id="288" r:id="rId27"/>
    <p:sldId id="292" r:id="rId28"/>
    <p:sldId id="298" r:id="rId29"/>
    <p:sldId id="302" r:id="rId30"/>
    <p:sldId id="293" r:id="rId31"/>
    <p:sldId id="294" r:id="rId32"/>
    <p:sldId id="297" r:id="rId33"/>
    <p:sldId id="296" r:id="rId34"/>
    <p:sldId id="29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zzh1966\Downloads\Presentations\Japan\Revival%20Dta%20from%20Hassan%20190714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zzh1966\Downloads\Presentations\Japan\Tokyo_Robot_1907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zzh1966\Downloads\Presentations\Japan\Revival%20Dta%20from%20Hassan%20190714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zzh1966\Downloads\MFG%20Capacity%20Growth_190724_v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zh1966\Downloads\MFG%20Capacity%20Growth_190724_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rjg\AppData\Local\Microsoft\Windows\INetCache\Content.Outlook\TJYK0PGE\BLS%20Comp%20Stock_19072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zh1966\Downloads\Presentations\Japan\Tokyo_Robot_190710_v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zh1966\Downloads\Presentations\Japan\Tokyo_Robot_1907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zzh1966\Downloads\Presentations\Japan\Tokyo_Robot_190710_v2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zzh1966\Downloads\Presentations\Japan\Tokyo_Robot_190710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 smtClean="0"/>
              <a:t>Kalman</a:t>
            </a:r>
            <a:r>
              <a:rPr lang="en-US" sz="1600" dirty="0" smtClean="0"/>
              <a:t> </a:t>
            </a:r>
            <a:r>
              <a:rPr lang="en-US" sz="1600" dirty="0"/>
              <a:t>Trends for </a:t>
            </a:r>
            <a:r>
              <a:rPr lang="en-US" sz="1600" dirty="0" smtClean="0"/>
              <a:t>US </a:t>
            </a:r>
            <a:r>
              <a:rPr lang="en-US" sz="1600" baseline="0" dirty="0" smtClean="0"/>
              <a:t>Productivity</a:t>
            </a:r>
            <a:r>
              <a:rPr lang="en-US" sz="1600" dirty="0" smtClean="0"/>
              <a:t> </a:t>
            </a:r>
            <a:r>
              <a:rPr lang="en-US" sz="1600" baseline="0" dirty="0" smtClean="0"/>
              <a:t>Growth</a:t>
            </a:r>
            <a:r>
              <a:rPr lang="en-US" sz="1600" baseline="0" dirty="0"/>
              <a:t>, </a:t>
            </a:r>
            <a:r>
              <a:rPr lang="en-US" sz="1600" baseline="0" dirty="0" smtClean="0"/>
              <a:t>Business </a:t>
            </a:r>
            <a:r>
              <a:rPr lang="en-US" sz="1600" baseline="0" dirty="0"/>
              <a:t>Sector, </a:t>
            </a:r>
            <a:r>
              <a:rPr lang="en-US" sz="1600" baseline="0" dirty="0" smtClean="0"/>
              <a:t>1950-2018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'[Revival Dta from Hassan 190714.xlsx]Figure 2 Data'!$D$1</c:f>
              <c:strCache>
                <c:ptCount val="1"/>
                <c:pt idx="0">
                  <c:v>LP Trend</c:v>
                </c:pt>
              </c:strCache>
            </c:strRef>
          </c:tx>
          <c:spPr>
            <a:ln w="38100">
              <a:solidFill>
                <a:srgbClr val="ED7D31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'[Revival Dta from Hassan 190714.xlsx]Figure 2 Data'!$A$10:$A$285</c:f>
              <c:numCache>
                <c:formatCode>General</c:formatCode>
                <c:ptCount val="276"/>
                <c:pt idx="0">
                  <c:v>1950</c:v>
                </c:pt>
                <c:pt idx="1">
                  <c:v>1950.25</c:v>
                </c:pt>
                <c:pt idx="2">
                  <c:v>1950.5</c:v>
                </c:pt>
                <c:pt idx="3">
                  <c:v>1950.75</c:v>
                </c:pt>
                <c:pt idx="4">
                  <c:v>1951</c:v>
                </c:pt>
                <c:pt idx="5">
                  <c:v>1951.25</c:v>
                </c:pt>
                <c:pt idx="6">
                  <c:v>1951.5</c:v>
                </c:pt>
                <c:pt idx="7">
                  <c:v>1951.75</c:v>
                </c:pt>
                <c:pt idx="8">
                  <c:v>1952</c:v>
                </c:pt>
                <c:pt idx="9">
                  <c:v>1952.25</c:v>
                </c:pt>
                <c:pt idx="10">
                  <c:v>1952.5</c:v>
                </c:pt>
                <c:pt idx="11">
                  <c:v>1952.75</c:v>
                </c:pt>
                <c:pt idx="12">
                  <c:v>1953</c:v>
                </c:pt>
                <c:pt idx="13">
                  <c:v>1953.25</c:v>
                </c:pt>
                <c:pt idx="14">
                  <c:v>1953.5</c:v>
                </c:pt>
                <c:pt idx="15">
                  <c:v>1953.75</c:v>
                </c:pt>
                <c:pt idx="16">
                  <c:v>1954</c:v>
                </c:pt>
                <c:pt idx="17">
                  <c:v>1954.25</c:v>
                </c:pt>
                <c:pt idx="18">
                  <c:v>1954.5</c:v>
                </c:pt>
                <c:pt idx="19">
                  <c:v>1954.75</c:v>
                </c:pt>
                <c:pt idx="20">
                  <c:v>1955</c:v>
                </c:pt>
                <c:pt idx="21">
                  <c:v>1955.25</c:v>
                </c:pt>
                <c:pt idx="22">
                  <c:v>1955.5</c:v>
                </c:pt>
                <c:pt idx="23">
                  <c:v>1955.75</c:v>
                </c:pt>
                <c:pt idx="24">
                  <c:v>1956</c:v>
                </c:pt>
                <c:pt idx="25">
                  <c:v>1956.25</c:v>
                </c:pt>
                <c:pt idx="26">
                  <c:v>1956.5</c:v>
                </c:pt>
                <c:pt idx="27">
                  <c:v>1956.75</c:v>
                </c:pt>
                <c:pt idx="28">
                  <c:v>1957</c:v>
                </c:pt>
                <c:pt idx="29">
                  <c:v>1957.25</c:v>
                </c:pt>
                <c:pt idx="30">
                  <c:v>1957.5</c:v>
                </c:pt>
                <c:pt idx="31">
                  <c:v>1957.75</c:v>
                </c:pt>
                <c:pt idx="32">
                  <c:v>1958</c:v>
                </c:pt>
                <c:pt idx="33">
                  <c:v>1958.25</c:v>
                </c:pt>
                <c:pt idx="34">
                  <c:v>1958.5</c:v>
                </c:pt>
                <c:pt idx="35">
                  <c:v>1958.75</c:v>
                </c:pt>
                <c:pt idx="36">
                  <c:v>1959</c:v>
                </c:pt>
                <c:pt idx="37">
                  <c:v>1959.25</c:v>
                </c:pt>
                <c:pt idx="38">
                  <c:v>1959.5</c:v>
                </c:pt>
                <c:pt idx="39">
                  <c:v>1959.75</c:v>
                </c:pt>
                <c:pt idx="40">
                  <c:v>1960</c:v>
                </c:pt>
                <c:pt idx="41">
                  <c:v>1960.25</c:v>
                </c:pt>
                <c:pt idx="42">
                  <c:v>1960.5</c:v>
                </c:pt>
                <c:pt idx="43">
                  <c:v>1960.75</c:v>
                </c:pt>
                <c:pt idx="44">
                  <c:v>1961</c:v>
                </c:pt>
                <c:pt idx="45">
                  <c:v>1961.25</c:v>
                </c:pt>
                <c:pt idx="46">
                  <c:v>1961.5</c:v>
                </c:pt>
                <c:pt idx="47">
                  <c:v>1961.75</c:v>
                </c:pt>
                <c:pt idx="48">
                  <c:v>1962</c:v>
                </c:pt>
                <c:pt idx="49">
                  <c:v>1962.25</c:v>
                </c:pt>
                <c:pt idx="50">
                  <c:v>1962.5</c:v>
                </c:pt>
                <c:pt idx="51">
                  <c:v>1962.75</c:v>
                </c:pt>
                <c:pt idx="52">
                  <c:v>1963</c:v>
                </c:pt>
                <c:pt idx="53">
                  <c:v>1963.25</c:v>
                </c:pt>
                <c:pt idx="54">
                  <c:v>1963.5</c:v>
                </c:pt>
                <c:pt idx="55">
                  <c:v>1963.75</c:v>
                </c:pt>
                <c:pt idx="56">
                  <c:v>1964</c:v>
                </c:pt>
                <c:pt idx="57">
                  <c:v>1964.25</c:v>
                </c:pt>
                <c:pt idx="58">
                  <c:v>1964.5</c:v>
                </c:pt>
                <c:pt idx="59">
                  <c:v>1964.75</c:v>
                </c:pt>
                <c:pt idx="60">
                  <c:v>1965</c:v>
                </c:pt>
                <c:pt idx="61">
                  <c:v>1965.25</c:v>
                </c:pt>
                <c:pt idx="62">
                  <c:v>1965.5</c:v>
                </c:pt>
                <c:pt idx="63">
                  <c:v>1965.75</c:v>
                </c:pt>
                <c:pt idx="64">
                  <c:v>1966</c:v>
                </c:pt>
                <c:pt idx="65">
                  <c:v>1966.25</c:v>
                </c:pt>
                <c:pt idx="66">
                  <c:v>1966.5</c:v>
                </c:pt>
                <c:pt idx="67">
                  <c:v>1966.75</c:v>
                </c:pt>
                <c:pt idx="68">
                  <c:v>1967</c:v>
                </c:pt>
                <c:pt idx="69">
                  <c:v>1967.25</c:v>
                </c:pt>
                <c:pt idx="70">
                  <c:v>1967.5</c:v>
                </c:pt>
                <c:pt idx="71">
                  <c:v>1967.75</c:v>
                </c:pt>
                <c:pt idx="72">
                  <c:v>1968</c:v>
                </c:pt>
                <c:pt idx="73">
                  <c:v>1968.25</c:v>
                </c:pt>
                <c:pt idx="74">
                  <c:v>1968.5</c:v>
                </c:pt>
                <c:pt idx="75">
                  <c:v>1968.75</c:v>
                </c:pt>
                <c:pt idx="76">
                  <c:v>1969</c:v>
                </c:pt>
                <c:pt idx="77">
                  <c:v>1969.25</c:v>
                </c:pt>
                <c:pt idx="78">
                  <c:v>1969.5</c:v>
                </c:pt>
                <c:pt idx="79">
                  <c:v>1969.75</c:v>
                </c:pt>
                <c:pt idx="80">
                  <c:v>1970</c:v>
                </c:pt>
                <c:pt idx="81">
                  <c:v>1970.25</c:v>
                </c:pt>
                <c:pt idx="82">
                  <c:v>1970.5</c:v>
                </c:pt>
                <c:pt idx="83">
                  <c:v>1970.75</c:v>
                </c:pt>
                <c:pt idx="84">
                  <c:v>1971</c:v>
                </c:pt>
                <c:pt idx="85">
                  <c:v>1971.25</c:v>
                </c:pt>
                <c:pt idx="86">
                  <c:v>1971.5</c:v>
                </c:pt>
                <c:pt idx="87">
                  <c:v>1971.75</c:v>
                </c:pt>
                <c:pt idx="88">
                  <c:v>1972</c:v>
                </c:pt>
                <c:pt idx="89">
                  <c:v>1972.25</c:v>
                </c:pt>
                <c:pt idx="90">
                  <c:v>1972.5</c:v>
                </c:pt>
                <c:pt idx="91">
                  <c:v>1972.75</c:v>
                </c:pt>
                <c:pt idx="92">
                  <c:v>1973</c:v>
                </c:pt>
                <c:pt idx="93">
                  <c:v>1973.25</c:v>
                </c:pt>
                <c:pt idx="94">
                  <c:v>1973.5</c:v>
                </c:pt>
                <c:pt idx="95">
                  <c:v>1973.75</c:v>
                </c:pt>
                <c:pt idx="96">
                  <c:v>1974</c:v>
                </c:pt>
                <c:pt idx="97">
                  <c:v>1974.25</c:v>
                </c:pt>
                <c:pt idx="98">
                  <c:v>1974.5</c:v>
                </c:pt>
                <c:pt idx="99">
                  <c:v>1974.75</c:v>
                </c:pt>
                <c:pt idx="100">
                  <c:v>1975</c:v>
                </c:pt>
                <c:pt idx="101">
                  <c:v>1975.25</c:v>
                </c:pt>
                <c:pt idx="102">
                  <c:v>1975.5</c:v>
                </c:pt>
                <c:pt idx="103">
                  <c:v>1975.75</c:v>
                </c:pt>
                <c:pt idx="104">
                  <c:v>1976</c:v>
                </c:pt>
                <c:pt idx="105">
                  <c:v>1976.25</c:v>
                </c:pt>
                <c:pt idx="106">
                  <c:v>1976.5</c:v>
                </c:pt>
                <c:pt idx="107">
                  <c:v>1976.75</c:v>
                </c:pt>
                <c:pt idx="108">
                  <c:v>1977</c:v>
                </c:pt>
                <c:pt idx="109">
                  <c:v>1977.25</c:v>
                </c:pt>
                <c:pt idx="110">
                  <c:v>1977.5</c:v>
                </c:pt>
                <c:pt idx="111">
                  <c:v>1977.75</c:v>
                </c:pt>
                <c:pt idx="112">
                  <c:v>1978</c:v>
                </c:pt>
                <c:pt idx="113">
                  <c:v>1978.25</c:v>
                </c:pt>
                <c:pt idx="114">
                  <c:v>1978.5</c:v>
                </c:pt>
                <c:pt idx="115">
                  <c:v>1978.75</c:v>
                </c:pt>
                <c:pt idx="116">
                  <c:v>1979</c:v>
                </c:pt>
                <c:pt idx="117">
                  <c:v>1979.25</c:v>
                </c:pt>
                <c:pt idx="118">
                  <c:v>1979.5</c:v>
                </c:pt>
                <c:pt idx="119">
                  <c:v>1979.75</c:v>
                </c:pt>
                <c:pt idx="120">
                  <c:v>1980</c:v>
                </c:pt>
                <c:pt idx="121">
                  <c:v>1980.25</c:v>
                </c:pt>
                <c:pt idx="122">
                  <c:v>1980.5</c:v>
                </c:pt>
                <c:pt idx="123">
                  <c:v>1980.75</c:v>
                </c:pt>
                <c:pt idx="124">
                  <c:v>1981</c:v>
                </c:pt>
                <c:pt idx="125">
                  <c:v>1981.25</c:v>
                </c:pt>
                <c:pt idx="126">
                  <c:v>1981.5</c:v>
                </c:pt>
                <c:pt idx="127">
                  <c:v>1981.75</c:v>
                </c:pt>
                <c:pt idx="128">
                  <c:v>1982</c:v>
                </c:pt>
                <c:pt idx="129">
                  <c:v>1982.25</c:v>
                </c:pt>
                <c:pt idx="130">
                  <c:v>1982.5</c:v>
                </c:pt>
                <c:pt idx="131">
                  <c:v>1982.75</c:v>
                </c:pt>
                <c:pt idx="132">
                  <c:v>1983</c:v>
                </c:pt>
                <c:pt idx="133">
                  <c:v>1983.25</c:v>
                </c:pt>
                <c:pt idx="134">
                  <c:v>1983.5</c:v>
                </c:pt>
                <c:pt idx="135">
                  <c:v>1983.75</c:v>
                </c:pt>
                <c:pt idx="136">
                  <c:v>1984</c:v>
                </c:pt>
                <c:pt idx="137">
                  <c:v>1984.25</c:v>
                </c:pt>
                <c:pt idx="138">
                  <c:v>1984.5</c:v>
                </c:pt>
                <c:pt idx="139">
                  <c:v>1984.75</c:v>
                </c:pt>
                <c:pt idx="140">
                  <c:v>1985</c:v>
                </c:pt>
                <c:pt idx="141">
                  <c:v>1985.25</c:v>
                </c:pt>
                <c:pt idx="142">
                  <c:v>1985.5</c:v>
                </c:pt>
                <c:pt idx="143">
                  <c:v>1985.75</c:v>
                </c:pt>
                <c:pt idx="144">
                  <c:v>1986</c:v>
                </c:pt>
                <c:pt idx="145">
                  <c:v>1986.25</c:v>
                </c:pt>
                <c:pt idx="146">
                  <c:v>1986.5</c:v>
                </c:pt>
                <c:pt idx="147">
                  <c:v>1986.75</c:v>
                </c:pt>
                <c:pt idx="148">
                  <c:v>1987</c:v>
                </c:pt>
                <c:pt idx="149">
                  <c:v>1987.25</c:v>
                </c:pt>
                <c:pt idx="150">
                  <c:v>1987.5</c:v>
                </c:pt>
                <c:pt idx="151">
                  <c:v>1987.75</c:v>
                </c:pt>
                <c:pt idx="152">
                  <c:v>1988</c:v>
                </c:pt>
                <c:pt idx="153">
                  <c:v>1988.25</c:v>
                </c:pt>
                <c:pt idx="154">
                  <c:v>1988.5</c:v>
                </c:pt>
                <c:pt idx="155">
                  <c:v>1988.75</c:v>
                </c:pt>
                <c:pt idx="156">
                  <c:v>1989</c:v>
                </c:pt>
                <c:pt idx="157">
                  <c:v>1989.25</c:v>
                </c:pt>
                <c:pt idx="158">
                  <c:v>1989.5</c:v>
                </c:pt>
                <c:pt idx="159">
                  <c:v>1989.75</c:v>
                </c:pt>
                <c:pt idx="160">
                  <c:v>1990</c:v>
                </c:pt>
                <c:pt idx="161">
                  <c:v>1990.25</c:v>
                </c:pt>
                <c:pt idx="162">
                  <c:v>1990.5</c:v>
                </c:pt>
                <c:pt idx="163">
                  <c:v>1990.75</c:v>
                </c:pt>
                <c:pt idx="164">
                  <c:v>1991</c:v>
                </c:pt>
                <c:pt idx="165">
                  <c:v>1991.25</c:v>
                </c:pt>
                <c:pt idx="166">
                  <c:v>1991.5</c:v>
                </c:pt>
                <c:pt idx="167">
                  <c:v>1991.75</c:v>
                </c:pt>
                <c:pt idx="168">
                  <c:v>1992</c:v>
                </c:pt>
                <c:pt idx="169">
                  <c:v>1992.25</c:v>
                </c:pt>
                <c:pt idx="170">
                  <c:v>1992.5</c:v>
                </c:pt>
                <c:pt idx="171">
                  <c:v>1992.75</c:v>
                </c:pt>
                <c:pt idx="172">
                  <c:v>1993</c:v>
                </c:pt>
                <c:pt idx="173">
                  <c:v>1993.25</c:v>
                </c:pt>
                <c:pt idx="174">
                  <c:v>1993.5</c:v>
                </c:pt>
                <c:pt idx="175">
                  <c:v>1993.75</c:v>
                </c:pt>
                <c:pt idx="176">
                  <c:v>1994</c:v>
                </c:pt>
                <c:pt idx="177">
                  <c:v>1994.25</c:v>
                </c:pt>
                <c:pt idx="178">
                  <c:v>1994.5</c:v>
                </c:pt>
                <c:pt idx="179">
                  <c:v>1994.75</c:v>
                </c:pt>
                <c:pt idx="180">
                  <c:v>1995</c:v>
                </c:pt>
                <c:pt idx="181">
                  <c:v>1995.25</c:v>
                </c:pt>
                <c:pt idx="182">
                  <c:v>1995.5</c:v>
                </c:pt>
                <c:pt idx="183">
                  <c:v>1995.75</c:v>
                </c:pt>
                <c:pt idx="184">
                  <c:v>1996</c:v>
                </c:pt>
                <c:pt idx="185">
                  <c:v>1996.25</c:v>
                </c:pt>
                <c:pt idx="186">
                  <c:v>1996.5</c:v>
                </c:pt>
                <c:pt idx="187">
                  <c:v>1996.75</c:v>
                </c:pt>
                <c:pt idx="188">
                  <c:v>1997</c:v>
                </c:pt>
                <c:pt idx="189">
                  <c:v>1997.25</c:v>
                </c:pt>
                <c:pt idx="190">
                  <c:v>1997.5</c:v>
                </c:pt>
                <c:pt idx="191">
                  <c:v>1997.75</c:v>
                </c:pt>
                <c:pt idx="192">
                  <c:v>1998</c:v>
                </c:pt>
                <c:pt idx="193">
                  <c:v>1998.25</c:v>
                </c:pt>
                <c:pt idx="194">
                  <c:v>1998.5</c:v>
                </c:pt>
                <c:pt idx="195">
                  <c:v>1998.75</c:v>
                </c:pt>
                <c:pt idx="196">
                  <c:v>1999</c:v>
                </c:pt>
                <c:pt idx="197">
                  <c:v>1999.25</c:v>
                </c:pt>
                <c:pt idx="198">
                  <c:v>1999.5</c:v>
                </c:pt>
                <c:pt idx="199">
                  <c:v>1999.75</c:v>
                </c:pt>
                <c:pt idx="200">
                  <c:v>2000</c:v>
                </c:pt>
                <c:pt idx="201">
                  <c:v>2000.25</c:v>
                </c:pt>
                <c:pt idx="202">
                  <c:v>2000.5</c:v>
                </c:pt>
                <c:pt idx="203">
                  <c:v>2000.75</c:v>
                </c:pt>
                <c:pt idx="204">
                  <c:v>2001</c:v>
                </c:pt>
                <c:pt idx="205">
                  <c:v>2001.25</c:v>
                </c:pt>
                <c:pt idx="206">
                  <c:v>2001.5</c:v>
                </c:pt>
                <c:pt idx="207">
                  <c:v>2001.75</c:v>
                </c:pt>
                <c:pt idx="208">
                  <c:v>2002</c:v>
                </c:pt>
                <c:pt idx="209">
                  <c:v>2002.25</c:v>
                </c:pt>
                <c:pt idx="210">
                  <c:v>2002.5</c:v>
                </c:pt>
                <c:pt idx="211">
                  <c:v>2002.75</c:v>
                </c:pt>
                <c:pt idx="212">
                  <c:v>2003</c:v>
                </c:pt>
                <c:pt idx="213">
                  <c:v>2003.25</c:v>
                </c:pt>
                <c:pt idx="214">
                  <c:v>2003.5</c:v>
                </c:pt>
                <c:pt idx="215">
                  <c:v>2003.75</c:v>
                </c:pt>
                <c:pt idx="216">
                  <c:v>2004</c:v>
                </c:pt>
                <c:pt idx="217">
                  <c:v>2004.25</c:v>
                </c:pt>
                <c:pt idx="218">
                  <c:v>2004.5</c:v>
                </c:pt>
                <c:pt idx="219">
                  <c:v>2004.75</c:v>
                </c:pt>
                <c:pt idx="220">
                  <c:v>2005</c:v>
                </c:pt>
                <c:pt idx="221">
                  <c:v>2005.25</c:v>
                </c:pt>
                <c:pt idx="222">
                  <c:v>2005.5</c:v>
                </c:pt>
                <c:pt idx="223">
                  <c:v>2005.75</c:v>
                </c:pt>
                <c:pt idx="224">
                  <c:v>2006</c:v>
                </c:pt>
                <c:pt idx="225">
                  <c:v>2006.25</c:v>
                </c:pt>
                <c:pt idx="226">
                  <c:v>2006.5</c:v>
                </c:pt>
                <c:pt idx="227">
                  <c:v>2006.75</c:v>
                </c:pt>
                <c:pt idx="228">
                  <c:v>2007</c:v>
                </c:pt>
                <c:pt idx="229">
                  <c:v>2007.25</c:v>
                </c:pt>
                <c:pt idx="230">
                  <c:v>2007.5</c:v>
                </c:pt>
                <c:pt idx="231">
                  <c:v>2007.75</c:v>
                </c:pt>
                <c:pt idx="232">
                  <c:v>2008</c:v>
                </c:pt>
                <c:pt idx="233">
                  <c:v>2008.25</c:v>
                </c:pt>
                <c:pt idx="234">
                  <c:v>2008.5</c:v>
                </c:pt>
                <c:pt idx="235">
                  <c:v>2008.75</c:v>
                </c:pt>
                <c:pt idx="236">
                  <c:v>2009</c:v>
                </c:pt>
                <c:pt idx="237">
                  <c:v>2009.25</c:v>
                </c:pt>
                <c:pt idx="238">
                  <c:v>2009.5</c:v>
                </c:pt>
                <c:pt idx="239">
                  <c:v>2009.75</c:v>
                </c:pt>
                <c:pt idx="240">
                  <c:v>2010</c:v>
                </c:pt>
                <c:pt idx="241">
                  <c:v>2010.25</c:v>
                </c:pt>
                <c:pt idx="242">
                  <c:v>2010.5</c:v>
                </c:pt>
                <c:pt idx="243">
                  <c:v>2010.75</c:v>
                </c:pt>
                <c:pt idx="244">
                  <c:v>2011</c:v>
                </c:pt>
                <c:pt idx="245">
                  <c:v>2011.25</c:v>
                </c:pt>
                <c:pt idx="246">
                  <c:v>2011.5</c:v>
                </c:pt>
                <c:pt idx="247">
                  <c:v>2011.75</c:v>
                </c:pt>
                <c:pt idx="248">
                  <c:v>2012</c:v>
                </c:pt>
                <c:pt idx="249">
                  <c:v>2012.25</c:v>
                </c:pt>
                <c:pt idx="250">
                  <c:v>2012.5</c:v>
                </c:pt>
                <c:pt idx="251">
                  <c:v>2012.75</c:v>
                </c:pt>
                <c:pt idx="252">
                  <c:v>2013</c:v>
                </c:pt>
                <c:pt idx="253">
                  <c:v>2013.25</c:v>
                </c:pt>
                <c:pt idx="254">
                  <c:v>2013.5</c:v>
                </c:pt>
                <c:pt idx="255">
                  <c:v>2013.75</c:v>
                </c:pt>
                <c:pt idx="256">
                  <c:v>2014</c:v>
                </c:pt>
                <c:pt idx="257">
                  <c:v>2014.25</c:v>
                </c:pt>
                <c:pt idx="258">
                  <c:v>2014.5</c:v>
                </c:pt>
                <c:pt idx="259">
                  <c:v>2014.75</c:v>
                </c:pt>
                <c:pt idx="260">
                  <c:v>2015</c:v>
                </c:pt>
                <c:pt idx="261">
                  <c:v>2015.25</c:v>
                </c:pt>
                <c:pt idx="262">
                  <c:v>2015.5</c:v>
                </c:pt>
                <c:pt idx="263">
                  <c:v>2015.75</c:v>
                </c:pt>
                <c:pt idx="264">
                  <c:v>2016</c:v>
                </c:pt>
                <c:pt idx="265">
                  <c:v>2016.25</c:v>
                </c:pt>
                <c:pt idx="266">
                  <c:v>2016.5</c:v>
                </c:pt>
                <c:pt idx="267">
                  <c:v>2016.75</c:v>
                </c:pt>
                <c:pt idx="268">
                  <c:v>2017</c:v>
                </c:pt>
                <c:pt idx="269">
                  <c:v>2017.25</c:v>
                </c:pt>
                <c:pt idx="270">
                  <c:v>2017.5</c:v>
                </c:pt>
                <c:pt idx="271">
                  <c:v>2017.75</c:v>
                </c:pt>
                <c:pt idx="272">
                  <c:v>2018</c:v>
                </c:pt>
                <c:pt idx="273">
                  <c:v>2018.25</c:v>
                </c:pt>
                <c:pt idx="274">
                  <c:v>2018.5</c:v>
                </c:pt>
                <c:pt idx="275">
                  <c:v>2018.75</c:v>
                </c:pt>
              </c:numCache>
            </c:numRef>
          </c:cat>
          <c:val>
            <c:numRef>
              <c:f>'[Revival Dta from Hassan 190714.xlsx]Figure 2 Data'!$D$10:$D$285</c:f>
              <c:numCache>
                <c:formatCode>General</c:formatCode>
                <c:ptCount val="276"/>
                <c:pt idx="0">
                  <c:v>3.712838393366956</c:v>
                </c:pt>
                <c:pt idx="1">
                  <c:v>3.6476637820033724</c:v>
                </c:pt>
                <c:pt idx="2">
                  <c:v>3.5794712682206993</c:v>
                </c:pt>
                <c:pt idx="3">
                  <c:v>3.5160605172924022</c:v>
                </c:pt>
                <c:pt idx="4">
                  <c:v>3.471299576722199</c:v>
                </c:pt>
                <c:pt idx="5">
                  <c:v>3.4672695593221876</c:v>
                </c:pt>
                <c:pt idx="6">
                  <c:v>3.4769298969629938</c:v>
                </c:pt>
                <c:pt idx="7">
                  <c:v>3.4458894915371769</c:v>
                </c:pt>
                <c:pt idx="8">
                  <c:v>3.4327886840761108</c:v>
                </c:pt>
                <c:pt idx="9">
                  <c:v>3.4385539117764852</c:v>
                </c:pt>
                <c:pt idx="10">
                  <c:v>3.446455542667572</c:v>
                </c:pt>
                <c:pt idx="11">
                  <c:v>3.4663708638832382</c:v>
                </c:pt>
                <c:pt idx="12">
                  <c:v>3.4740433989514363</c:v>
                </c:pt>
                <c:pt idx="13">
                  <c:v>3.455679982494801</c:v>
                </c:pt>
                <c:pt idx="14">
                  <c:v>3.4184095126252259</c:v>
                </c:pt>
                <c:pt idx="15">
                  <c:v>3.3799547760745821</c:v>
                </c:pt>
                <c:pt idx="16">
                  <c:v>3.3602999919988825</c:v>
                </c:pt>
                <c:pt idx="17">
                  <c:v>3.3367609532009492</c:v>
                </c:pt>
                <c:pt idx="18">
                  <c:v>3.3066088140185577</c:v>
                </c:pt>
                <c:pt idx="19">
                  <c:v>3.2695316044640381</c:v>
                </c:pt>
                <c:pt idx="20">
                  <c:v>3.2271370630996898</c:v>
                </c:pt>
                <c:pt idx="21">
                  <c:v>3.1785474716088093</c:v>
                </c:pt>
                <c:pt idx="22">
                  <c:v>3.123502348847659</c:v>
                </c:pt>
                <c:pt idx="23">
                  <c:v>3.096729712748866</c:v>
                </c:pt>
                <c:pt idx="24">
                  <c:v>3.1000146841124558</c:v>
                </c:pt>
                <c:pt idx="25">
                  <c:v>3.1279122448246754</c:v>
                </c:pt>
                <c:pt idx="26">
                  <c:v>3.1565045667163725</c:v>
                </c:pt>
                <c:pt idx="27">
                  <c:v>3.2046064448193827</c:v>
                </c:pt>
                <c:pt idx="28">
                  <c:v>3.2147213139404274</c:v>
                </c:pt>
                <c:pt idx="29">
                  <c:v>3.2286165288851483</c:v>
                </c:pt>
                <c:pt idx="30">
                  <c:v>3.2392015439255797</c:v>
                </c:pt>
                <c:pt idx="31">
                  <c:v>3.2285474706803963</c:v>
                </c:pt>
                <c:pt idx="32">
                  <c:v>3.1949906098388698</c:v>
                </c:pt>
                <c:pt idx="33">
                  <c:v>3.186296291630716</c:v>
                </c:pt>
                <c:pt idx="34">
                  <c:v>3.1737475706374045</c:v>
                </c:pt>
                <c:pt idx="35">
                  <c:v>3.1478440494459861</c:v>
                </c:pt>
                <c:pt idx="36">
                  <c:v>3.1290514962224609</c:v>
                </c:pt>
                <c:pt idx="37">
                  <c:v>3.1097361339308973</c:v>
                </c:pt>
                <c:pt idx="38">
                  <c:v>3.1020569058936402</c:v>
                </c:pt>
                <c:pt idx="39">
                  <c:v>3.1123679658574712</c:v>
                </c:pt>
                <c:pt idx="40">
                  <c:v>3.1252423299491143</c:v>
                </c:pt>
                <c:pt idx="41">
                  <c:v>3.0859207553206423</c:v>
                </c:pt>
                <c:pt idx="42">
                  <c:v>3.0965160792764106</c:v>
                </c:pt>
                <c:pt idx="43">
                  <c:v>3.110276096827437</c:v>
                </c:pt>
                <c:pt idx="44">
                  <c:v>3.1436950972752729</c:v>
                </c:pt>
                <c:pt idx="45">
                  <c:v>3.1784547588752794</c:v>
                </c:pt>
                <c:pt idx="46">
                  <c:v>3.1633002041231171</c:v>
                </c:pt>
                <c:pt idx="47">
                  <c:v>3.1484551596305943</c:v>
                </c:pt>
                <c:pt idx="48">
                  <c:v>3.1303923695801115</c:v>
                </c:pt>
                <c:pt idx="49">
                  <c:v>3.1222015604898852</c:v>
                </c:pt>
                <c:pt idx="50">
                  <c:v>3.1234451089451949</c:v>
                </c:pt>
                <c:pt idx="51">
                  <c:v>3.0987039947454678</c:v>
                </c:pt>
                <c:pt idx="52">
                  <c:v>3.0612667636012745</c:v>
                </c:pt>
                <c:pt idx="53">
                  <c:v>3.0351206305082346</c:v>
                </c:pt>
                <c:pt idx="54">
                  <c:v>3.0112132881291842</c:v>
                </c:pt>
                <c:pt idx="55">
                  <c:v>2.9627109235974496</c:v>
                </c:pt>
                <c:pt idx="56">
                  <c:v>2.9307889062429506</c:v>
                </c:pt>
                <c:pt idx="57">
                  <c:v>2.899493424849485</c:v>
                </c:pt>
                <c:pt idx="58">
                  <c:v>2.8801764210583523</c:v>
                </c:pt>
                <c:pt idx="59">
                  <c:v>2.8572724542340895</c:v>
                </c:pt>
                <c:pt idx="60">
                  <c:v>2.8596583863265645</c:v>
                </c:pt>
                <c:pt idx="61">
                  <c:v>2.8481202633164457</c:v>
                </c:pt>
                <c:pt idx="62">
                  <c:v>2.8625343270807795</c:v>
                </c:pt>
                <c:pt idx="63">
                  <c:v>2.8500643774845038</c:v>
                </c:pt>
                <c:pt idx="64">
                  <c:v>2.8259485694574877</c:v>
                </c:pt>
                <c:pt idx="65">
                  <c:v>2.781827878206987</c:v>
                </c:pt>
                <c:pt idx="66">
                  <c:v>2.7678412001304014</c:v>
                </c:pt>
                <c:pt idx="67">
                  <c:v>2.7637742638550051</c:v>
                </c:pt>
                <c:pt idx="68">
                  <c:v>2.7570603689112123</c:v>
                </c:pt>
                <c:pt idx="69">
                  <c:v>2.7495914455193091</c:v>
                </c:pt>
                <c:pt idx="70">
                  <c:v>2.7304938083657611</c:v>
                </c:pt>
                <c:pt idx="71">
                  <c:v>2.7250855460153032</c:v>
                </c:pt>
                <c:pt idx="72">
                  <c:v>2.7284387845199221</c:v>
                </c:pt>
                <c:pt idx="73">
                  <c:v>2.708020589641178</c:v>
                </c:pt>
                <c:pt idx="74">
                  <c:v>2.6841063312968005</c:v>
                </c:pt>
                <c:pt idx="75">
                  <c:v>2.664558406432163</c:v>
                </c:pt>
                <c:pt idx="76">
                  <c:v>2.6623512673719141</c:v>
                </c:pt>
                <c:pt idx="77">
                  <c:v>2.674650369139882</c:v>
                </c:pt>
                <c:pt idx="78">
                  <c:v>2.6970175847630333</c:v>
                </c:pt>
                <c:pt idx="79">
                  <c:v>2.7143938414313609</c:v>
                </c:pt>
                <c:pt idx="80">
                  <c:v>2.7406444293885017</c:v>
                </c:pt>
                <c:pt idx="81">
                  <c:v>2.7668522063381955</c:v>
                </c:pt>
                <c:pt idx="82">
                  <c:v>2.7694939296087973</c:v>
                </c:pt>
                <c:pt idx="83">
                  <c:v>2.7420954520808749</c:v>
                </c:pt>
                <c:pt idx="84">
                  <c:v>2.7396535665841704</c:v>
                </c:pt>
                <c:pt idx="85">
                  <c:v>2.6937176291956484</c:v>
                </c:pt>
                <c:pt idx="86">
                  <c:v>2.6640307939154675</c:v>
                </c:pt>
                <c:pt idx="87">
                  <c:v>2.6216424228823372</c:v>
                </c:pt>
                <c:pt idx="88">
                  <c:v>2.6035610529534461</c:v>
                </c:pt>
                <c:pt idx="89">
                  <c:v>2.5846615423030777</c:v>
                </c:pt>
                <c:pt idx="90">
                  <c:v>2.5455916890745662</c:v>
                </c:pt>
                <c:pt idx="91">
                  <c:v>2.5123020447389992</c:v>
                </c:pt>
                <c:pt idx="92">
                  <c:v>2.4562462774131015</c:v>
                </c:pt>
                <c:pt idx="93">
                  <c:v>2.3865471330501382</c:v>
                </c:pt>
                <c:pt idx="94">
                  <c:v>2.3328336389932778</c:v>
                </c:pt>
                <c:pt idx="95">
                  <c:v>2.3109220433266575</c:v>
                </c:pt>
                <c:pt idx="96">
                  <c:v>2.2863680901460626</c:v>
                </c:pt>
                <c:pt idx="97">
                  <c:v>2.2937426720035359</c:v>
                </c:pt>
                <c:pt idx="98">
                  <c:v>2.2932182552863916</c:v>
                </c:pt>
                <c:pt idx="99">
                  <c:v>2.2931269531171448</c:v>
                </c:pt>
                <c:pt idx="100">
                  <c:v>2.2855470627689947</c:v>
                </c:pt>
                <c:pt idx="101">
                  <c:v>2.2470503930253063</c:v>
                </c:pt>
                <c:pt idx="102">
                  <c:v>2.1804674413377416</c:v>
                </c:pt>
                <c:pt idx="103">
                  <c:v>2.1077775557071861</c:v>
                </c:pt>
                <c:pt idx="104">
                  <c:v>2.0499648194830362</c:v>
                </c:pt>
                <c:pt idx="105">
                  <c:v>1.9771073683258313</c:v>
                </c:pt>
                <c:pt idx="106">
                  <c:v>1.9044218501137995</c:v>
                </c:pt>
                <c:pt idx="107">
                  <c:v>1.842250408597859</c:v>
                </c:pt>
                <c:pt idx="108">
                  <c:v>1.7884130690694315</c:v>
                </c:pt>
                <c:pt idx="109">
                  <c:v>1.7393776673598178</c:v>
                </c:pt>
                <c:pt idx="110">
                  <c:v>1.7004472224788509</c:v>
                </c:pt>
                <c:pt idx="111">
                  <c:v>1.6476987277984478</c:v>
                </c:pt>
                <c:pt idx="112">
                  <c:v>1.6300529969084367</c:v>
                </c:pt>
                <c:pt idx="113">
                  <c:v>1.6324405737069263</c:v>
                </c:pt>
                <c:pt idx="114">
                  <c:v>1.6143263570524118</c:v>
                </c:pt>
                <c:pt idx="115">
                  <c:v>1.6040558209487132</c:v>
                </c:pt>
                <c:pt idx="116">
                  <c:v>1.6024195006303317</c:v>
                </c:pt>
                <c:pt idx="117">
                  <c:v>1.6113795767216792</c:v>
                </c:pt>
                <c:pt idx="118">
                  <c:v>1.6391686502589087</c:v>
                </c:pt>
                <c:pt idx="119">
                  <c:v>1.6753755028675985</c:v>
                </c:pt>
                <c:pt idx="120">
                  <c:v>1.7094939193037395</c:v>
                </c:pt>
                <c:pt idx="121">
                  <c:v>1.7372478090517212</c:v>
                </c:pt>
                <c:pt idx="122">
                  <c:v>1.7889195173516219</c:v>
                </c:pt>
                <c:pt idx="123">
                  <c:v>1.830029907789062</c:v>
                </c:pt>
                <c:pt idx="124">
                  <c:v>1.8517011794890916</c:v>
                </c:pt>
                <c:pt idx="125">
                  <c:v>1.8517620265351495</c:v>
                </c:pt>
                <c:pt idx="126">
                  <c:v>1.8581831629744532</c:v>
                </c:pt>
                <c:pt idx="127">
                  <c:v>1.825402685242991</c:v>
                </c:pt>
                <c:pt idx="128">
                  <c:v>1.8126476637729128</c:v>
                </c:pt>
                <c:pt idx="129">
                  <c:v>1.7924762477727723</c:v>
                </c:pt>
                <c:pt idx="130">
                  <c:v>1.7672918402415774</c:v>
                </c:pt>
                <c:pt idx="131">
                  <c:v>1.754536689117149</c:v>
                </c:pt>
                <c:pt idx="132">
                  <c:v>1.7400242634686722</c:v>
                </c:pt>
                <c:pt idx="133">
                  <c:v>1.7354262385712753</c:v>
                </c:pt>
                <c:pt idx="134">
                  <c:v>1.7270649062791565</c:v>
                </c:pt>
                <c:pt idx="135">
                  <c:v>1.7465017383358166</c:v>
                </c:pt>
                <c:pt idx="136">
                  <c:v>1.7590993584347268</c:v>
                </c:pt>
                <c:pt idx="137">
                  <c:v>1.7623370067151074</c:v>
                </c:pt>
                <c:pt idx="138">
                  <c:v>1.7615671958513905</c:v>
                </c:pt>
                <c:pt idx="139">
                  <c:v>1.7575393440405738</c:v>
                </c:pt>
                <c:pt idx="140">
                  <c:v>1.7537749345406004</c:v>
                </c:pt>
                <c:pt idx="141">
                  <c:v>1.7524962891920846</c:v>
                </c:pt>
                <c:pt idx="142">
                  <c:v>1.7521542040718199</c:v>
                </c:pt>
                <c:pt idx="143">
                  <c:v>1.7381327570993155</c:v>
                </c:pt>
                <c:pt idx="144">
                  <c:v>1.7280010295322441</c:v>
                </c:pt>
                <c:pt idx="145">
                  <c:v>1.7102563671877185</c:v>
                </c:pt>
                <c:pt idx="146">
                  <c:v>1.6938121613493065</c:v>
                </c:pt>
                <c:pt idx="147">
                  <c:v>1.6785501341977496</c:v>
                </c:pt>
                <c:pt idx="148">
                  <c:v>1.6729409932386434</c:v>
                </c:pt>
                <c:pt idx="149">
                  <c:v>1.6826769091439369</c:v>
                </c:pt>
                <c:pt idx="150">
                  <c:v>1.6829896197027723</c:v>
                </c:pt>
                <c:pt idx="151">
                  <c:v>1.6778324206761368</c:v>
                </c:pt>
                <c:pt idx="152">
                  <c:v>1.6782367408337355</c:v>
                </c:pt>
                <c:pt idx="153">
                  <c:v>1.6688906499505969</c:v>
                </c:pt>
                <c:pt idx="154">
                  <c:v>1.6677260230677988</c:v>
                </c:pt>
                <c:pt idx="155">
                  <c:v>1.6649545236574925</c:v>
                </c:pt>
                <c:pt idx="156">
                  <c:v>1.6620582496501175</c:v>
                </c:pt>
                <c:pt idx="157">
                  <c:v>1.6721587094016095</c:v>
                </c:pt>
                <c:pt idx="158">
                  <c:v>1.6920726038228491</c:v>
                </c:pt>
                <c:pt idx="159">
                  <c:v>1.7147166122047506</c:v>
                </c:pt>
                <c:pt idx="160">
                  <c:v>1.749853530058046</c:v>
                </c:pt>
                <c:pt idx="161">
                  <c:v>1.7647675812455994</c:v>
                </c:pt>
                <c:pt idx="162">
                  <c:v>1.7640655785230372</c:v>
                </c:pt>
                <c:pt idx="163">
                  <c:v>1.7636923508897386</c:v>
                </c:pt>
                <c:pt idx="164">
                  <c:v>1.7949181753433077</c:v>
                </c:pt>
                <c:pt idx="165">
                  <c:v>1.8321162090546252</c:v>
                </c:pt>
                <c:pt idx="166">
                  <c:v>1.8495682575844641</c:v>
                </c:pt>
                <c:pt idx="167">
                  <c:v>1.8642322024397775</c:v>
                </c:pt>
                <c:pt idx="168">
                  <c:v>1.8777177940032139</c:v>
                </c:pt>
                <c:pt idx="169">
                  <c:v>1.8455438765736774</c:v>
                </c:pt>
                <c:pt idx="170">
                  <c:v>1.813766794857598</c:v>
                </c:pt>
                <c:pt idx="171">
                  <c:v>1.7874468840697779</c:v>
                </c:pt>
                <c:pt idx="172">
                  <c:v>1.7566967672398648</c:v>
                </c:pt>
                <c:pt idx="173">
                  <c:v>1.7631578601875049</c:v>
                </c:pt>
                <c:pt idx="174">
                  <c:v>1.7890084878969696</c:v>
                </c:pt>
                <c:pt idx="175">
                  <c:v>1.8270779073272321</c:v>
                </c:pt>
                <c:pt idx="176">
                  <c:v>1.8517651838658111</c:v>
                </c:pt>
                <c:pt idx="177">
                  <c:v>1.889814248348451</c:v>
                </c:pt>
                <c:pt idx="178">
                  <c:v>1.9355043243475165</c:v>
                </c:pt>
                <c:pt idx="179">
                  <c:v>2.0008541320465634</c:v>
                </c:pt>
                <c:pt idx="180">
                  <c:v>2.0462222816702704</c:v>
                </c:pt>
                <c:pt idx="181">
                  <c:v>2.1064066603335707</c:v>
                </c:pt>
                <c:pt idx="182">
                  <c:v>2.1704934898866899</c:v>
                </c:pt>
                <c:pt idx="183">
                  <c:v>2.2436106287066644</c:v>
                </c:pt>
                <c:pt idx="184">
                  <c:v>2.3107141571929466</c:v>
                </c:pt>
                <c:pt idx="185">
                  <c:v>2.3698638774933358</c:v>
                </c:pt>
                <c:pt idx="186">
                  <c:v>2.4213868002234467</c:v>
                </c:pt>
                <c:pt idx="187">
                  <c:v>2.4758035041697566</c:v>
                </c:pt>
                <c:pt idx="188">
                  <c:v>2.5428098036734155</c:v>
                </c:pt>
                <c:pt idx="189">
                  <c:v>2.6229000787958734</c:v>
                </c:pt>
                <c:pt idx="190">
                  <c:v>2.6871254233118949</c:v>
                </c:pt>
                <c:pt idx="191">
                  <c:v>2.7363520432981736</c:v>
                </c:pt>
                <c:pt idx="192">
                  <c:v>2.7821110972938525</c:v>
                </c:pt>
                <c:pt idx="193">
                  <c:v>2.8285279862608821</c:v>
                </c:pt>
                <c:pt idx="194">
                  <c:v>2.87108004352325</c:v>
                </c:pt>
                <c:pt idx="195">
                  <c:v>2.8982055847281183</c:v>
                </c:pt>
                <c:pt idx="196">
                  <c:v>2.932074132405408</c:v>
                </c:pt>
                <c:pt idx="197">
                  <c:v>2.9415358084618264</c:v>
                </c:pt>
                <c:pt idx="198">
                  <c:v>2.9677012140114614</c:v>
                </c:pt>
                <c:pt idx="199">
                  <c:v>2.9926579535277544</c:v>
                </c:pt>
                <c:pt idx="200">
                  <c:v>3.0042600015453584</c:v>
                </c:pt>
                <c:pt idx="201">
                  <c:v>3.0018650875900192</c:v>
                </c:pt>
                <c:pt idx="202">
                  <c:v>2.9864612249787879</c:v>
                </c:pt>
                <c:pt idx="203">
                  <c:v>2.975738187429382</c:v>
                </c:pt>
                <c:pt idx="204">
                  <c:v>2.9577281140669647</c:v>
                </c:pt>
                <c:pt idx="205">
                  <c:v>2.9490382559277171</c:v>
                </c:pt>
                <c:pt idx="206">
                  <c:v>2.9219133652299023</c:v>
                </c:pt>
                <c:pt idx="207">
                  <c:v>2.9075355231865228</c:v>
                </c:pt>
                <c:pt idx="208">
                  <c:v>2.8970537383618788</c:v>
                </c:pt>
                <c:pt idx="209">
                  <c:v>2.861182402196174</c:v>
                </c:pt>
                <c:pt idx="210">
                  <c:v>2.826340940603453</c:v>
                </c:pt>
                <c:pt idx="211">
                  <c:v>2.7927681198580814</c:v>
                </c:pt>
                <c:pt idx="212">
                  <c:v>2.7728526189551612</c:v>
                </c:pt>
                <c:pt idx="213">
                  <c:v>2.74810128292218</c:v>
                </c:pt>
                <c:pt idx="214">
                  <c:v>2.7091675287487136</c:v>
                </c:pt>
                <c:pt idx="215">
                  <c:v>2.6539308329096296</c:v>
                </c:pt>
                <c:pt idx="216">
                  <c:v>2.5966035703207075</c:v>
                </c:pt>
                <c:pt idx="217">
                  <c:v>2.5507921045958444</c:v>
                </c:pt>
                <c:pt idx="218">
                  <c:v>2.4958760620748901</c:v>
                </c:pt>
                <c:pt idx="219">
                  <c:v>2.4378775765937992</c:v>
                </c:pt>
                <c:pt idx="220">
                  <c:v>2.3829029172842269</c:v>
                </c:pt>
                <c:pt idx="221">
                  <c:v>2.3230423795641721</c:v>
                </c:pt>
                <c:pt idx="222">
                  <c:v>2.2782097735145048</c:v>
                </c:pt>
                <c:pt idx="223">
                  <c:v>2.2294195929556193</c:v>
                </c:pt>
                <c:pt idx="224">
                  <c:v>2.1775558328385616</c:v>
                </c:pt>
                <c:pt idx="225">
                  <c:v>2.1070250748534778</c:v>
                </c:pt>
                <c:pt idx="226">
                  <c:v>2.0554897038094633</c:v>
                </c:pt>
                <c:pt idx="227">
                  <c:v>2.0193014086562604</c:v>
                </c:pt>
                <c:pt idx="228">
                  <c:v>1.9829845151211911</c:v>
                </c:pt>
                <c:pt idx="229">
                  <c:v>1.9552372895528003</c:v>
                </c:pt>
                <c:pt idx="230">
                  <c:v>1.9281902211757509</c:v>
                </c:pt>
                <c:pt idx="231">
                  <c:v>1.9060777883970113</c:v>
                </c:pt>
                <c:pt idx="232">
                  <c:v>1.8862131176774652</c:v>
                </c:pt>
                <c:pt idx="233">
                  <c:v>1.8739756658360176</c:v>
                </c:pt>
                <c:pt idx="234">
                  <c:v>1.8544900633005748</c:v>
                </c:pt>
                <c:pt idx="235">
                  <c:v>1.8359370000793092</c:v>
                </c:pt>
                <c:pt idx="236">
                  <c:v>1.8417745644759715</c:v>
                </c:pt>
                <c:pt idx="237">
                  <c:v>1.8622115180199834</c:v>
                </c:pt>
                <c:pt idx="238">
                  <c:v>1.8459701167459854</c:v>
                </c:pt>
                <c:pt idx="239">
                  <c:v>1.8047185772366126</c:v>
                </c:pt>
                <c:pt idx="240">
                  <c:v>1.7429782335764223</c:v>
                </c:pt>
                <c:pt idx="241">
                  <c:v>1.6872831310020779</c:v>
                </c:pt>
                <c:pt idx="242">
                  <c:v>1.6230249747836254</c:v>
                </c:pt>
                <c:pt idx="243">
                  <c:v>1.5462767112657649</c:v>
                </c:pt>
                <c:pt idx="244">
                  <c:v>1.4803155187342889</c:v>
                </c:pt>
                <c:pt idx="245">
                  <c:v>1.4314429467819958</c:v>
                </c:pt>
                <c:pt idx="246">
                  <c:v>1.3897729583744842</c:v>
                </c:pt>
                <c:pt idx="247">
                  <c:v>1.3653846755739432</c:v>
                </c:pt>
                <c:pt idx="248">
                  <c:v>1.3320508051519835</c:v>
                </c:pt>
                <c:pt idx="249">
                  <c:v>1.2760894626687018</c:v>
                </c:pt>
                <c:pt idx="250">
                  <c:v>1.2207377822029732</c:v>
                </c:pt>
                <c:pt idx="251">
                  <c:v>1.1903157946905607</c:v>
                </c:pt>
                <c:pt idx="252">
                  <c:v>1.1629563424570215</c:v>
                </c:pt>
                <c:pt idx="253">
                  <c:v>1.1331950992376889</c:v>
                </c:pt>
                <c:pt idx="254">
                  <c:v>1.1124480362781266</c:v>
                </c:pt>
                <c:pt idx="255">
                  <c:v>1.097444378836683</c:v>
                </c:pt>
                <c:pt idx="256">
                  <c:v>1.0780801124178474</c:v>
                </c:pt>
                <c:pt idx="257">
                  <c:v>1.0670435787712054</c:v>
                </c:pt>
                <c:pt idx="258">
                  <c:v>1.0400837702750856</c:v>
                </c:pt>
                <c:pt idx="259">
                  <c:v>1.0048285134605688</c:v>
                </c:pt>
                <c:pt idx="260">
                  <c:v>0.98061229576869446</c:v>
                </c:pt>
                <c:pt idx="261">
                  <c:v>0.94875074003917681</c:v>
                </c:pt>
                <c:pt idx="262">
                  <c:v>0.91479952840962797</c:v>
                </c:pt>
                <c:pt idx="263">
                  <c:v>0.87816787223181181</c:v>
                </c:pt>
                <c:pt idx="264">
                  <c:v>0.86863977480802868</c:v>
                </c:pt>
                <c:pt idx="265">
                  <c:v>0.8590461591280808</c:v>
                </c:pt>
                <c:pt idx="266">
                  <c:v>0.86895823342620826</c:v>
                </c:pt>
                <c:pt idx="267">
                  <c:v>0.87371755595557743</c:v>
                </c:pt>
                <c:pt idx="268">
                  <c:v>0.87118110222838208</c:v>
                </c:pt>
                <c:pt idx="269">
                  <c:v>0.86828134818345881</c:v>
                </c:pt>
                <c:pt idx="270">
                  <c:v>0.86177840125554728</c:v>
                </c:pt>
                <c:pt idx="271">
                  <c:v>0.84769867887347217</c:v>
                </c:pt>
                <c:pt idx="272">
                  <c:v>0.84769867887347217</c:v>
                </c:pt>
                <c:pt idx="273">
                  <c:v>0.84769867887347217</c:v>
                </c:pt>
                <c:pt idx="274">
                  <c:v>0.84769867887347217</c:v>
                </c:pt>
                <c:pt idx="275">
                  <c:v>0.84769867887347217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30-4413-8F0C-750782D81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5653408"/>
        <c:axId val="2145656784"/>
      </c:lineChart>
      <c:catAx>
        <c:axId val="2145653408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381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656784"/>
        <c:crosses val="autoZero"/>
        <c:auto val="1"/>
        <c:lblAlgn val="ctr"/>
        <c:lblOffset val="100"/>
        <c:tickLblSkip val="20"/>
        <c:noMultiLvlLbl val="0"/>
      </c:catAx>
      <c:valAx>
        <c:axId val="214565678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65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</a:t>
            </a:r>
            <a:r>
              <a:rPr lang="en-US" baseline="0"/>
              <a:t> Transportation Euipment Manufacturing, Annualized Labor Productivity Growth, 1987-2017 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472C4"/>
            </a:solidFill>
            <a:ln>
              <a:solidFill>
                <a:srgbClr val="4472C4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'[Tokyo_Robot_190723.xlsx]Manu LP Data'!$AC$2:$AC$5</c:f>
              <c:strCache>
                <c:ptCount val="4"/>
                <c:pt idx="0">
                  <c:v>1987-1996</c:v>
                </c:pt>
                <c:pt idx="1">
                  <c:v>1996-2004</c:v>
                </c:pt>
                <c:pt idx="2">
                  <c:v>2004-2012</c:v>
                </c:pt>
                <c:pt idx="3">
                  <c:v>2012-2017</c:v>
                </c:pt>
              </c:strCache>
            </c:strRef>
          </c:cat>
          <c:val>
            <c:numRef>
              <c:f>'[Tokyo_Robot_190723.xlsx]Manu LP Data'!$AD$2:$AD$5</c:f>
              <c:numCache>
                <c:formatCode>0.00</c:formatCode>
                <c:ptCount val="4"/>
                <c:pt idx="0">
                  <c:v>1.8941695595837007</c:v>
                </c:pt>
                <c:pt idx="1">
                  <c:v>4.4379408637911864</c:v>
                </c:pt>
                <c:pt idx="2">
                  <c:v>2.6670812850036474</c:v>
                </c:pt>
                <c:pt idx="3">
                  <c:v>-0.57436910863703861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82-4E94-B9F7-D91BE4CDF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axId val="1854678288"/>
        <c:axId val="1854682032"/>
      </c:barChart>
      <c:catAx>
        <c:axId val="1854678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682032"/>
        <c:crosses val="autoZero"/>
        <c:auto val="1"/>
        <c:lblAlgn val="ctr"/>
        <c:lblOffset val="100"/>
        <c:noMultiLvlLbl val="0"/>
      </c:catAx>
      <c:valAx>
        <c:axId val="18546820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67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 smtClean="0"/>
              <a:t>Kalman</a:t>
            </a:r>
            <a:r>
              <a:rPr lang="en-US" sz="1600" dirty="0" smtClean="0"/>
              <a:t> </a:t>
            </a:r>
            <a:r>
              <a:rPr lang="en-US" sz="1600" dirty="0"/>
              <a:t>Trends for </a:t>
            </a:r>
            <a:r>
              <a:rPr lang="en-US" sz="1600" dirty="0" smtClean="0"/>
              <a:t>US</a:t>
            </a:r>
            <a:r>
              <a:rPr lang="en-US" sz="1600" baseline="0" dirty="0" smtClean="0"/>
              <a:t> </a:t>
            </a:r>
            <a:r>
              <a:rPr lang="en-US" sz="1600" baseline="0" dirty="0"/>
              <a:t>Productivity</a:t>
            </a:r>
            <a:r>
              <a:rPr lang="en-US" sz="1600" dirty="0"/>
              <a:t> </a:t>
            </a:r>
            <a:r>
              <a:rPr lang="en-US" sz="1600" baseline="0" dirty="0" smtClean="0"/>
              <a:t>Growth</a:t>
            </a:r>
            <a:r>
              <a:rPr lang="en-US" sz="1600" baseline="0" dirty="0"/>
              <a:t>,  Business </a:t>
            </a:r>
            <a:r>
              <a:rPr lang="en-US" sz="1600" baseline="0" dirty="0" smtClean="0"/>
              <a:t>Sector vs Manufacturing, 1950-2018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'[Revival Dta from Hassan 190714.xlsx]Figure 2 Data'!$D$1</c:f>
              <c:strCache>
                <c:ptCount val="1"/>
                <c:pt idx="0">
                  <c:v>LP Trend</c:v>
                </c:pt>
              </c:strCache>
            </c:strRef>
          </c:tx>
          <c:spPr>
            <a:ln w="38100">
              <a:solidFill>
                <a:srgbClr val="ED7D31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'[Revival Dta from Hassan 190714.xlsx]Figure 2 Data'!$A$10:$A$285</c:f>
              <c:numCache>
                <c:formatCode>General</c:formatCode>
                <c:ptCount val="276"/>
                <c:pt idx="0">
                  <c:v>1950</c:v>
                </c:pt>
                <c:pt idx="1">
                  <c:v>1950.25</c:v>
                </c:pt>
                <c:pt idx="2">
                  <c:v>1950.5</c:v>
                </c:pt>
                <c:pt idx="3">
                  <c:v>1950.75</c:v>
                </c:pt>
                <c:pt idx="4">
                  <c:v>1951</c:v>
                </c:pt>
                <c:pt idx="5">
                  <c:v>1951.25</c:v>
                </c:pt>
                <c:pt idx="6">
                  <c:v>1951.5</c:v>
                </c:pt>
                <c:pt idx="7">
                  <c:v>1951.75</c:v>
                </c:pt>
                <c:pt idx="8">
                  <c:v>1952</c:v>
                </c:pt>
                <c:pt idx="9">
                  <c:v>1952.25</c:v>
                </c:pt>
                <c:pt idx="10">
                  <c:v>1952.5</c:v>
                </c:pt>
                <c:pt idx="11">
                  <c:v>1952.75</c:v>
                </c:pt>
                <c:pt idx="12">
                  <c:v>1953</c:v>
                </c:pt>
                <c:pt idx="13">
                  <c:v>1953.25</c:v>
                </c:pt>
                <c:pt idx="14">
                  <c:v>1953.5</c:v>
                </c:pt>
                <c:pt idx="15">
                  <c:v>1953.75</c:v>
                </c:pt>
                <c:pt idx="16">
                  <c:v>1954</c:v>
                </c:pt>
                <c:pt idx="17">
                  <c:v>1954.25</c:v>
                </c:pt>
                <c:pt idx="18">
                  <c:v>1954.5</c:v>
                </c:pt>
                <c:pt idx="19">
                  <c:v>1954.75</c:v>
                </c:pt>
                <c:pt idx="20">
                  <c:v>1955</c:v>
                </c:pt>
                <c:pt idx="21">
                  <c:v>1955.25</c:v>
                </c:pt>
                <c:pt idx="22">
                  <c:v>1955.5</c:v>
                </c:pt>
                <c:pt idx="23">
                  <c:v>1955.75</c:v>
                </c:pt>
                <c:pt idx="24">
                  <c:v>1956</c:v>
                </c:pt>
                <c:pt idx="25">
                  <c:v>1956.25</c:v>
                </c:pt>
                <c:pt idx="26">
                  <c:v>1956.5</c:v>
                </c:pt>
                <c:pt idx="27">
                  <c:v>1956.75</c:v>
                </c:pt>
                <c:pt idx="28">
                  <c:v>1957</c:v>
                </c:pt>
                <c:pt idx="29">
                  <c:v>1957.25</c:v>
                </c:pt>
                <c:pt idx="30">
                  <c:v>1957.5</c:v>
                </c:pt>
                <c:pt idx="31">
                  <c:v>1957.75</c:v>
                </c:pt>
                <c:pt idx="32">
                  <c:v>1958</c:v>
                </c:pt>
                <c:pt idx="33">
                  <c:v>1958.25</c:v>
                </c:pt>
                <c:pt idx="34">
                  <c:v>1958.5</c:v>
                </c:pt>
                <c:pt idx="35">
                  <c:v>1958.75</c:v>
                </c:pt>
                <c:pt idx="36">
                  <c:v>1959</c:v>
                </c:pt>
                <c:pt idx="37">
                  <c:v>1959.25</c:v>
                </c:pt>
                <c:pt idx="38">
                  <c:v>1959.5</c:v>
                </c:pt>
                <c:pt idx="39">
                  <c:v>1959.75</c:v>
                </c:pt>
                <c:pt idx="40">
                  <c:v>1960</c:v>
                </c:pt>
                <c:pt idx="41">
                  <c:v>1960.25</c:v>
                </c:pt>
                <c:pt idx="42">
                  <c:v>1960.5</c:v>
                </c:pt>
                <c:pt idx="43">
                  <c:v>1960.75</c:v>
                </c:pt>
                <c:pt idx="44">
                  <c:v>1961</c:v>
                </c:pt>
                <c:pt idx="45">
                  <c:v>1961.25</c:v>
                </c:pt>
                <c:pt idx="46">
                  <c:v>1961.5</c:v>
                </c:pt>
                <c:pt idx="47">
                  <c:v>1961.75</c:v>
                </c:pt>
                <c:pt idx="48">
                  <c:v>1962</c:v>
                </c:pt>
                <c:pt idx="49">
                  <c:v>1962.25</c:v>
                </c:pt>
                <c:pt idx="50">
                  <c:v>1962.5</c:v>
                </c:pt>
                <c:pt idx="51">
                  <c:v>1962.75</c:v>
                </c:pt>
                <c:pt idx="52">
                  <c:v>1963</c:v>
                </c:pt>
                <c:pt idx="53">
                  <c:v>1963.25</c:v>
                </c:pt>
                <c:pt idx="54">
                  <c:v>1963.5</c:v>
                </c:pt>
                <c:pt idx="55">
                  <c:v>1963.75</c:v>
                </c:pt>
                <c:pt idx="56">
                  <c:v>1964</c:v>
                </c:pt>
                <c:pt idx="57">
                  <c:v>1964.25</c:v>
                </c:pt>
                <c:pt idx="58">
                  <c:v>1964.5</c:v>
                </c:pt>
                <c:pt idx="59">
                  <c:v>1964.75</c:v>
                </c:pt>
                <c:pt idx="60">
                  <c:v>1965</c:v>
                </c:pt>
                <c:pt idx="61">
                  <c:v>1965.25</c:v>
                </c:pt>
                <c:pt idx="62">
                  <c:v>1965.5</c:v>
                </c:pt>
                <c:pt idx="63">
                  <c:v>1965.75</c:v>
                </c:pt>
                <c:pt idx="64">
                  <c:v>1966</c:v>
                </c:pt>
                <c:pt idx="65">
                  <c:v>1966.25</c:v>
                </c:pt>
                <c:pt idx="66">
                  <c:v>1966.5</c:v>
                </c:pt>
                <c:pt idx="67">
                  <c:v>1966.75</c:v>
                </c:pt>
                <c:pt idx="68">
                  <c:v>1967</c:v>
                </c:pt>
                <c:pt idx="69">
                  <c:v>1967.25</c:v>
                </c:pt>
                <c:pt idx="70">
                  <c:v>1967.5</c:v>
                </c:pt>
                <c:pt idx="71">
                  <c:v>1967.75</c:v>
                </c:pt>
                <c:pt idx="72">
                  <c:v>1968</c:v>
                </c:pt>
                <c:pt idx="73">
                  <c:v>1968.25</c:v>
                </c:pt>
                <c:pt idx="74">
                  <c:v>1968.5</c:v>
                </c:pt>
                <c:pt idx="75">
                  <c:v>1968.75</c:v>
                </c:pt>
                <c:pt idx="76">
                  <c:v>1969</c:v>
                </c:pt>
                <c:pt idx="77">
                  <c:v>1969.25</c:v>
                </c:pt>
                <c:pt idx="78">
                  <c:v>1969.5</c:v>
                </c:pt>
                <c:pt idx="79">
                  <c:v>1969.75</c:v>
                </c:pt>
                <c:pt idx="80">
                  <c:v>1970</c:v>
                </c:pt>
                <c:pt idx="81">
                  <c:v>1970.25</c:v>
                </c:pt>
                <c:pt idx="82">
                  <c:v>1970.5</c:v>
                </c:pt>
                <c:pt idx="83">
                  <c:v>1970.75</c:v>
                </c:pt>
                <c:pt idx="84">
                  <c:v>1971</c:v>
                </c:pt>
                <c:pt idx="85">
                  <c:v>1971.25</c:v>
                </c:pt>
                <c:pt idx="86">
                  <c:v>1971.5</c:v>
                </c:pt>
                <c:pt idx="87">
                  <c:v>1971.75</c:v>
                </c:pt>
                <c:pt idx="88">
                  <c:v>1972</c:v>
                </c:pt>
                <c:pt idx="89">
                  <c:v>1972.25</c:v>
                </c:pt>
                <c:pt idx="90">
                  <c:v>1972.5</c:v>
                </c:pt>
                <c:pt idx="91">
                  <c:v>1972.75</c:v>
                </c:pt>
                <c:pt idx="92">
                  <c:v>1973</c:v>
                </c:pt>
                <c:pt idx="93">
                  <c:v>1973.25</c:v>
                </c:pt>
                <c:pt idx="94">
                  <c:v>1973.5</c:v>
                </c:pt>
                <c:pt idx="95">
                  <c:v>1973.75</c:v>
                </c:pt>
                <c:pt idx="96">
                  <c:v>1974</c:v>
                </c:pt>
                <c:pt idx="97">
                  <c:v>1974.25</c:v>
                </c:pt>
                <c:pt idx="98">
                  <c:v>1974.5</c:v>
                </c:pt>
                <c:pt idx="99">
                  <c:v>1974.75</c:v>
                </c:pt>
                <c:pt idx="100">
                  <c:v>1975</c:v>
                </c:pt>
                <c:pt idx="101">
                  <c:v>1975.25</c:v>
                </c:pt>
                <c:pt idx="102">
                  <c:v>1975.5</c:v>
                </c:pt>
                <c:pt idx="103">
                  <c:v>1975.75</c:v>
                </c:pt>
                <c:pt idx="104">
                  <c:v>1976</c:v>
                </c:pt>
                <c:pt idx="105">
                  <c:v>1976.25</c:v>
                </c:pt>
                <c:pt idx="106">
                  <c:v>1976.5</c:v>
                </c:pt>
                <c:pt idx="107">
                  <c:v>1976.75</c:v>
                </c:pt>
                <c:pt idx="108">
                  <c:v>1977</c:v>
                </c:pt>
                <c:pt idx="109">
                  <c:v>1977.25</c:v>
                </c:pt>
                <c:pt idx="110">
                  <c:v>1977.5</c:v>
                </c:pt>
                <c:pt idx="111">
                  <c:v>1977.75</c:v>
                </c:pt>
                <c:pt idx="112">
                  <c:v>1978</c:v>
                </c:pt>
                <c:pt idx="113">
                  <c:v>1978.25</c:v>
                </c:pt>
                <c:pt idx="114">
                  <c:v>1978.5</c:v>
                </c:pt>
                <c:pt idx="115">
                  <c:v>1978.75</c:v>
                </c:pt>
                <c:pt idx="116">
                  <c:v>1979</c:v>
                </c:pt>
                <c:pt idx="117">
                  <c:v>1979.25</c:v>
                </c:pt>
                <c:pt idx="118">
                  <c:v>1979.5</c:v>
                </c:pt>
                <c:pt idx="119">
                  <c:v>1979.75</c:v>
                </c:pt>
                <c:pt idx="120">
                  <c:v>1980</c:v>
                </c:pt>
                <c:pt idx="121">
                  <c:v>1980.25</c:v>
                </c:pt>
                <c:pt idx="122">
                  <c:v>1980.5</c:v>
                </c:pt>
                <c:pt idx="123">
                  <c:v>1980.75</c:v>
                </c:pt>
                <c:pt idx="124">
                  <c:v>1981</c:v>
                </c:pt>
                <c:pt idx="125">
                  <c:v>1981.25</c:v>
                </c:pt>
                <c:pt idx="126">
                  <c:v>1981.5</c:v>
                </c:pt>
                <c:pt idx="127">
                  <c:v>1981.75</c:v>
                </c:pt>
                <c:pt idx="128">
                  <c:v>1982</c:v>
                </c:pt>
                <c:pt idx="129">
                  <c:v>1982.25</c:v>
                </c:pt>
                <c:pt idx="130">
                  <c:v>1982.5</c:v>
                </c:pt>
                <c:pt idx="131">
                  <c:v>1982.75</c:v>
                </c:pt>
                <c:pt idx="132">
                  <c:v>1983</c:v>
                </c:pt>
                <c:pt idx="133">
                  <c:v>1983.25</c:v>
                </c:pt>
                <c:pt idx="134">
                  <c:v>1983.5</c:v>
                </c:pt>
                <c:pt idx="135">
                  <c:v>1983.75</c:v>
                </c:pt>
                <c:pt idx="136">
                  <c:v>1984</c:v>
                </c:pt>
                <c:pt idx="137">
                  <c:v>1984.25</c:v>
                </c:pt>
                <c:pt idx="138">
                  <c:v>1984.5</c:v>
                </c:pt>
                <c:pt idx="139">
                  <c:v>1984.75</c:v>
                </c:pt>
                <c:pt idx="140">
                  <c:v>1985</c:v>
                </c:pt>
                <c:pt idx="141">
                  <c:v>1985.25</c:v>
                </c:pt>
                <c:pt idx="142">
                  <c:v>1985.5</c:v>
                </c:pt>
                <c:pt idx="143">
                  <c:v>1985.75</c:v>
                </c:pt>
                <c:pt idx="144">
                  <c:v>1986</c:v>
                </c:pt>
                <c:pt idx="145">
                  <c:v>1986.25</c:v>
                </c:pt>
                <c:pt idx="146">
                  <c:v>1986.5</c:v>
                </c:pt>
                <c:pt idx="147">
                  <c:v>1986.75</c:v>
                </c:pt>
                <c:pt idx="148">
                  <c:v>1987</c:v>
                </c:pt>
                <c:pt idx="149">
                  <c:v>1987.25</c:v>
                </c:pt>
                <c:pt idx="150">
                  <c:v>1987.5</c:v>
                </c:pt>
                <c:pt idx="151">
                  <c:v>1987.75</c:v>
                </c:pt>
                <c:pt idx="152">
                  <c:v>1988</c:v>
                </c:pt>
                <c:pt idx="153">
                  <c:v>1988.25</c:v>
                </c:pt>
                <c:pt idx="154">
                  <c:v>1988.5</c:v>
                </c:pt>
                <c:pt idx="155">
                  <c:v>1988.75</c:v>
                </c:pt>
                <c:pt idx="156">
                  <c:v>1989</c:v>
                </c:pt>
                <c:pt idx="157">
                  <c:v>1989.25</c:v>
                </c:pt>
                <c:pt idx="158">
                  <c:v>1989.5</c:v>
                </c:pt>
                <c:pt idx="159">
                  <c:v>1989.75</c:v>
                </c:pt>
                <c:pt idx="160">
                  <c:v>1990</c:v>
                </c:pt>
                <c:pt idx="161">
                  <c:v>1990.25</c:v>
                </c:pt>
                <c:pt idx="162">
                  <c:v>1990.5</c:v>
                </c:pt>
                <c:pt idx="163">
                  <c:v>1990.75</c:v>
                </c:pt>
                <c:pt idx="164">
                  <c:v>1991</c:v>
                </c:pt>
                <c:pt idx="165">
                  <c:v>1991.25</c:v>
                </c:pt>
                <c:pt idx="166">
                  <c:v>1991.5</c:v>
                </c:pt>
                <c:pt idx="167">
                  <c:v>1991.75</c:v>
                </c:pt>
                <c:pt idx="168">
                  <c:v>1992</c:v>
                </c:pt>
                <c:pt idx="169">
                  <c:v>1992.25</c:v>
                </c:pt>
                <c:pt idx="170">
                  <c:v>1992.5</c:v>
                </c:pt>
                <c:pt idx="171">
                  <c:v>1992.75</c:v>
                </c:pt>
                <c:pt idx="172">
                  <c:v>1993</c:v>
                </c:pt>
                <c:pt idx="173">
                  <c:v>1993.25</c:v>
                </c:pt>
                <c:pt idx="174">
                  <c:v>1993.5</c:v>
                </c:pt>
                <c:pt idx="175">
                  <c:v>1993.75</c:v>
                </c:pt>
                <c:pt idx="176">
                  <c:v>1994</c:v>
                </c:pt>
                <c:pt idx="177">
                  <c:v>1994.25</c:v>
                </c:pt>
                <c:pt idx="178">
                  <c:v>1994.5</c:v>
                </c:pt>
                <c:pt idx="179">
                  <c:v>1994.75</c:v>
                </c:pt>
                <c:pt idx="180">
                  <c:v>1995</c:v>
                </c:pt>
                <c:pt idx="181">
                  <c:v>1995.25</c:v>
                </c:pt>
                <c:pt idx="182">
                  <c:v>1995.5</c:v>
                </c:pt>
                <c:pt idx="183">
                  <c:v>1995.75</c:v>
                </c:pt>
                <c:pt idx="184">
                  <c:v>1996</c:v>
                </c:pt>
                <c:pt idx="185">
                  <c:v>1996.25</c:v>
                </c:pt>
                <c:pt idx="186">
                  <c:v>1996.5</c:v>
                </c:pt>
                <c:pt idx="187">
                  <c:v>1996.75</c:v>
                </c:pt>
                <c:pt idx="188">
                  <c:v>1997</c:v>
                </c:pt>
                <c:pt idx="189">
                  <c:v>1997.25</c:v>
                </c:pt>
                <c:pt idx="190">
                  <c:v>1997.5</c:v>
                </c:pt>
                <c:pt idx="191">
                  <c:v>1997.75</c:v>
                </c:pt>
                <c:pt idx="192">
                  <c:v>1998</c:v>
                </c:pt>
                <c:pt idx="193">
                  <c:v>1998.25</c:v>
                </c:pt>
                <c:pt idx="194">
                  <c:v>1998.5</c:v>
                </c:pt>
                <c:pt idx="195">
                  <c:v>1998.75</c:v>
                </c:pt>
                <c:pt idx="196">
                  <c:v>1999</c:v>
                </c:pt>
                <c:pt idx="197">
                  <c:v>1999.25</c:v>
                </c:pt>
                <c:pt idx="198">
                  <c:v>1999.5</c:v>
                </c:pt>
                <c:pt idx="199">
                  <c:v>1999.75</c:v>
                </c:pt>
                <c:pt idx="200">
                  <c:v>2000</c:v>
                </c:pt>
                <c:pt idx="201">
                  <c:v>2000.25</c:v>
                </c:pt>
                <c:pt idx="202">
                  <c:v>2000.5</c:v>
                </c:pt>
                <c:pt idx="203">
                  <c:v>2000.75</c:v>
                </c:pt>
                <c:pt idx="204">
                  <c:v>2001</c:v>
                </c:pt>
                <c:pt idx="205">
                  <c:v>2001.25</c:v>
                </c:pt>
                <c:pt idx="206">
                  <c:v>2001.5</c:v>
                </c:pt>
                <c:pt idx="207">
                  <c:v>2001.75</c:v>
                </c:pt>
                <c:pt idx="208">
                  <c:v>2002</c:v>
                </c:pt>
                <c:pt idx="209">
                  <c:v>2002.25</c:v>
                </c:pt>
                <c:pt idx="210">
                  <c:v>2002.5</c:v>
                </c:pt>
                <c:pt idx="211">
                  <c:v>2002.75</c:v>
                </c:pt>
                <c:pt idx="212">
                  <c:v>2003</c:v>
                </c:pt>
                <c:pt idx="213">
                  <c:v>2003.25</c:v>
                </c:pt>
                <c:pt idx="214">
                  <c:v>2003.5</c:v>
                </c:pt>
                <c:pt idx="215">
                  <c:v>2003.75</c:v>
                </c:pt>
                <c:pt idx="216">
                  <c:v>2004</c:v>
                </c:pt>
                <c:pt idx="217">
                  <c:v>2004.25</c:v>
                </c:pt>
                <c:pt idx="218">
                  <c:v>2004.5</c:v>
                </c:pt>
                <c:pt idx="219">
                  <c:v>2004.75</c:v>
                </c:pt>
                <c:pt idx="220">
                  <c:v>2005</c:v>
                </c:pt>
                <c:pt idx="221">
                  <c:v>2005.25</c:v>
                </c:pt>
                <c:pt idx="222">
                  <c:v>2005.5</c:v>
                </c:pt>
                <c:pt idx="223">
                  <c:v>2005.75</c:v>
                </c:pt>
                <c:pt idx="224">
                  <c:v>2006</c:v>
                </c:pt>
                <c:pt idx="225">
                  <c:v>2006.25</c:v>
                </c:pt>
                <c:pt idx="226">
                  <c:v>2006.5</c:v>
                </c:pt>
                <c:pt idx="227">
                  <c:v>2006.75</c:v>
                </c:pt>
                <c:pt idx="228">
                  <c:v>2007</c:v>
                </c:pt>
                <c:pt idx="229">
                  <c:v>2007.25</c:v>
                </c:pt>
                <c:pt idx="230">
                  <c:v>2007.5</c:v>
                </c:pt>
                <c:pt idx="231">
                  <c:v>2007.75</c:v>
                </c:pt>
                <c:pt idx="232">
                  <c:v>2008</c:v>
                </c:pt>
                <c:pt idx="233">
                  <c:v>2008.25</c:v>
                </c:pt>
                <c:pt idx="234">
                  <c:v>2008.5</c:v>
                </c:pt>
                <c:pt idx="235">
                  <c:v>2008.75</c:v>
                </c:pt>
                <c:pt idx="236">
                  <c:v>2009</c:v>
                </c:pt>
                <c:pt idx="237">
                  <c:v>2009.25</c:v>
                </c:pt>
                <c:pt idx="238">
                  <c:v>2009.5</c:v>
                </c:pt>
                <c:pt idx="239">
                  <c:v>2009.75</c:v>
                </c:pt>
                <c:pt idx="240">
                  <c:v>2010</c:v>
                </c:pt>
                <c:pt idx="241">
                  <c:v>2010.25</c:v>
                </c:pt>
                <c:pt idx="242">
                  <c:v>2010.5</c:v>
                </c:pt>
                <c:pt idx="243">
                  <c:v>2010.75</c:v>
                </c:pt>
                <c:pt idx="244">
                  <c:v>2011</c:v>
                </c:pt>
                <c:pt idx="245">
                  <c:v>2011.25</c:v>
                </c:pt>
                <c:pt idx="246">
                  <c:v>2011.5</c:v>
                </c:pt>
                <c:pt idx="247">
                  <c:v>2011.75</c:v>
                </c:pt>
                <c:pt idx="248">
                  <c:v>2012</c:v>
                </c:pt>
                <c:pt idx="249">
                  <c:v>2012.25</c:v>
                </c:pt>
                <c:pt idx="250">
                  <c:v>2012.5</c:v>
                </c:pt>
                <c:pt idx="251">
                  <c:v>2012.75</c:v>
                </c:pt>
                <c:pt idx="252">
                  <c:v>2013</c:v>
                </c:pt>
                <c:pt idx="253">
                  <c:v>2013.25</c:v>
                </c:pt>
                <c:pt idx="254">
                  <c:v>2013.5</c:v>
                </c:pt>
                <c:pt idx="255">
                  <c:v>2013.75</c:v>
                </c:pt>
                <c:pt idx="256">
                  <c:v>2014</c:v>
                </c:pt>
                <c:pt idx="257">
                  <c:v>2014.25</c:v>
                </c:pt>
                <c:pt idx="258">
                  <c:v>2014.5</c:v>
                </c:pt>
                <c:pt idx="259">
                  <c:v>2014.75</c:v>
                </c:pt>
                <c:pt idx="260">
                  <c:v>2015</c:v>
                </c:pt>
                <c:pt idx="261">
                  <c:v>2015.25</c:v>
                </c:pt>
                <c:pt idx="262">
                  <c:v>2015.5</c:v>
                </c:pt>
                <c:pt idx="263">
                  <c:v>2015.75</c:v>
                </c:pt>
                <c:pt idx="264">
                  <c:v>2016</c:v>
                </c:pt>
                <c:pt idx="265">
                  <c:v>2016.25</c:v>
                </c:pt>
                <c:pt idx="266">
                  <c:v>2016.5</c:v>
                </c:pt>
                <c:pt idx="267">
                  <c:v>2016.75</c:v>
                </c:pt>
                <c:pt idx="268">
                  <c:v>2017</c:v>
                </c:pt>
                <c:pt idx="269">
                  <c:v>2017.25</c:v>
                </c:pt>
                <c:pt idx="270">
                  <c:v>2017.5</c:v>
                </c:pt>
                <c:pt idx="271">
                  <c:v>2017.75</c:v>
                </c:pt>
                <c:pt idx="272">
                  <c:v>2018</c:v>
                </c:pt>
                <c:pt idx="273">
                  <c:v>2018.25</c:v>
                </c:pt>
                <c:pt idx="274">
                  <c:v>2018.5</c:v>
                </c:pt>
                <c:pt idx="275">
                  <c:v>2018.75</c:v>
                </c:pt>
              </c:numCache>
            </c:numRef>
          </c:cat>
          <c:val>
            <c:numRef>
              <c:f>'[Revival Dta from Hassan 190714.xlsx]Figure 2 Data'!$D$10:$D$285</c:f>
              <c:numCache>
                <c:formatCode>General</c:formatCode>
                <c:ptCount val="276"/>
                <c:pt idx="0">
                  <c:v>3.712838393366956</c:v>
                </c:pt>
                <c:pt idx="1">
                  <c:v>3.6476637820033724</c:v>
                </c:pt>
                <c:pt idx="2">
                  <c:v>3.5794712682206993</c:v>
                </c:pt>
                <c:pt idx="3">
                  <c:v>3.5160605172924022</c:v>
                </c:pt>
                <c:pt idx="4">
                  <c:v>3.471299576722199</c:v>
                </c:pt>
                <c:pt idx="5">
                  <c:v>3.4672695593221876</c:v>
                </c:pt>
                <c:pt idx="6">
                  <c:v>3.4769298969629938</c:v>
                </c:pt>
                <c:pt idx="7">
                  <c:v>3.4458894915371769</c:v>
                </c:pt>
                <c:pt idx="8">
                  <c:v>3.4327886840761108</c:v>
                </c:pt>
                <c:pt idx="9">
                  <c:v>3.4385539117764852</c:v>
                </c:pt>
                <c:pt idx="10">
                  <c:v>3.446455542667572</c:v>
                </c:pt>
                <c:pt idx="11">
                  <c:v>3.4663708638832382</c:v>
                </c:pt>
                <c:pt idx="12">
                  <c:v>3.4740433989514363</c:v>
                </c:pt>
                <c:pt idx="13">
                  <c:v>3.455679982494801</c:v>
                </c:pt>
                <c:pt idx="14">
                  <c:v>3.4184095126252259</c:v>
                </c:pt>
                <c:pt idx="15">
                  <c:v>3.3799547760745821</c:v>
                </c:pt>
                <c:pt idx="16">
                  <c:v>3.3602999919988825</c:v>
                </c:pt>
                <c:pt idx="17">
                  <c:v>3.3367609532009492</c:v>
                </c:pt>
                <c:pt idx="18">
                  <c:v>3.3066088140185577</c:v>
                </c:pt>
                <c:pt idx="19">
                  <c:v>3.2695316044640381</c:v>
                </c:pt>
                <c:pt idx="20">
                  <c:v>3.2271370630996898</c:v>
                </c:pt>
                <c:pt idx="21">
                  <c:v>3.1785474716088093</c:v>
                </c:pt>
                <c:pt idx="22">
                  <c:v>3.123502348847659</c:v>
                </c:pt>
                <c:pt idx="23">
                  <c:v>3.096729712748866</c:v>
                </c:pt>
                <c:pt idx="24">
                  <c:v>3.1000146841124558</c:v>
                </c:pt>
                <c:pt idx="25">
                  <c:v>3.1279122448246754</c:v>
                </c:pt>
                <c:pt idx="26">
                  <c:v>3.1565045667163725</c:v>
                </c:pt>
                <c:pt idx="27">
                  <c:v>3.2046064448193827</c:v>
                </c:pt>
                <c:pt idx="28">
                  <c:v>3.2147213139404274</c:v>
                </c:pt>
                <c:pt idx="29">
                  <c:v>3.2286165288851483</c:v>
                </c:pt>
                <c:pt idx="30">
                  <c:v>3.2392015439255797</c:v>
                </c:pt>
                <c:pt idx="31">
                  <c:v>3.2285474706803963</c:v>
                </c:pt>
                <c:pt idx="32">
                  <c:v>3.1949906098388698</c:v>
                </c:pt>
                <c:pt idx="33">
                  <c:v>3.186296291630716</c:v>
                </c:pt>
                <c:pt idx="34">
                  <c:v>3.1737475706374045</c:v>
                </c:pt>
                <c:pt idx="35">
                  <c:v>3.1478440494459861</c:v>
                </c:pt>
                <c:pt idx="36">
                  <c:v>3.1290514962224609</c:v>
                </c:pt>
                <c:pt idx="37">
                  <c:v>3.1097361339308973</c:v>
                </c:pt>
                <c:pt idx="38">
                  <c:v>3.1020569058936402</c:v>
                </c:pt>
                <c:pt idx="39">
                  <c:v>3.1123679658574712</c:v>
                </c:pt>
                <c:pt idx="40">
                  <c:v>3.1252423299491143</c:v>
                </c:pt>
                <c:pt idx="41">
                  <c:v>3.0859207553206423</c:v>
                </c:pt>
                <c:pt idx="42">
                  <c:v>3.0965160792764106</c:v>
                </c:pt>
                <c:pt idx="43">
                  <c:v>3.110276096827437</c:v>
                </c:pt>
                <c:pt idx="44">
                  <c:v>3.1436950972752729</c:v>
                </c:pt>
                <c:pt idx="45">
                  <c:v>3.1784547588752794</c:v>
                </c:pt>
                <c:pt idx="46">
                  <c:v>3.1633002041231171</c:v>
                </c:pt>
                <c:pt idx="47">
                  <c:v>3.1484551596305943</c:v>
                </c:pt>
                <c:pt idx="48">
                  <c:v>3.1303923695801115</c:v>
                </c:pt>
                <c:pt idx="49">
                  <c:v>3.1222015604898852</c:v>
                </c:pt>
                <c:pt idx="50">
                  <c:v>3.1234451089451949</c:v>
                </c:pt>
                <c:pt idx="51">
                  <c:v>3.0987039947454678</c:v>
                </c:pt>
                <c:pt idx="52">
                  <c:v>3.0612667636012745</c:v>
                </c:pt>
                <c:pt idx="53">
                  <c:v>3.0351206305082346</c:v>
                </c:pt>
                <c:pt idx="54">
                  <c:v>3.0112132881291842</c:v>
                </c:pt>
                <c:pt idx="55">
                  <c:v>2.9627109235974496</c:v>
                </c:pt>
                <c:pt idx="56">
                  <c:v>2.9307889062429506</c:v>
                </c:pt>
                <c:pt idx="57">
                  <c:v>2.899493424849485</c:v>
                </c:pt>
                <c:pt idx="58">
                  <c:v>2.8801764210583523</c:v>
                </c:pt>
                <c:pt idx="59">
                  <c:v>2.8572724542340895</c:v>
                </c:pt>
                <c:pt idx="60">
                  <c:v>2.8596583863265645</c:v>
                </c:pt>
                <c:pt idx="61">
                  <c:v>2.8481202633164457</c:v>
                </c:pt>
                <c:pt idx="62">
                  <c:v>2.8625343270807795</c:v>
                </c:pt>
                <c:pt idx="63">
                  <c:v>2.8500643774845038</c:v>
                </c:pt>
                <c:pt idx="64">
                  <c:v>2.8259485694574877</c:v>
                </c:pt>
                <c:pt idx="65">
                  <c:v>2.781827878206987</c:v>
                </c:pt>
                <c:pt idx="66">
                  <c:v>2.7678412001304014</c:v>
                </c:pt>
                <c:pt idx="67">
                  <c:v>2.7637742638550051</c:v>
                </c:pt>
                <c:pt idx="68">
                  <c:v>2.7570603689112123</c:v>
                </c:pt>
                <c:pt idx="69">
                  <c:v>2.7495914455193091</c:v>
                </c:pt>
                <c:pt idx="70">
                  <c:v>2.7304938083657611</c:v>
                </c:pt>
                <c:pt idx="71">
                  <c:v>2.7250855460153032</c:v>
                </c:pt>
                <c:pt idx="72">
                  <c:v>2.7284387845199221</c:v>
                </c:pt>
                <c:pt idx="73">
                  <c:v>2.708020589641178</c:v>
                </c:pt>
                <c:pt idx="74">
                  <c:v>2.6841063312968005</c:v>
                </c:pt>
                <c:pt idx="75">
                  <c:v>2.664558406432163</c:v>
                </c:pt>
                <c:pt idx="76">
                  <c:v>2.6623512673719141</c:v>
                </c:pt>
                <c:pt idx="77">
                  <c:v>2.674650369139882</c:v>
                </c:pt>
                <c:pt idx="78">
                  <c:v>2.6970175847630333</c:v>
                </c:pt>
                <c:pt idx="79">
                  <c:v>2.7143938414313609</c:v>
                </c:pt>
                <c:pt idx="80">
                  <c:v>2.7406444293885017</c:v>
                </c:pt>
                <c:pt idx="81">
                  <c:v>2.7668522063381955</c:v>
                </c:pt>
                <c:pt idx="82">
                  <c:v>2.7694939296087973</c:v>
                </c:pt>
                <c:pt idx="83">
                  <c:v>2.7420954520808749</c:v>
                </c:pt>
                <c:pt idx="84">
                  <c:v>2.7396535665841704</c:v>
                </c:pt>
                <c:pt idx="85">
                  <c:v>2.6937176291956484</c:v>
                </c:pt>
                <c:pt idx="86">
                  <c:v>2.6640307939154675</c:v>
                </c:pt>
                <c:pt idx="87">
                  <c:v>2.6216424228823372</c:v>
                </c:pt>
                <c:pt idx="88">
                  <c:v>2.6035610529534461</c:v>
                </c:pt>
                <c:pt idx="89">
                  <c:v>2.5846615423030777</c:v>
                </c:pt>
                <c:pt idx="90">
                  <c:v>2.5455916890745662</c:v>
                </c:pt>
                <c:pt idx="91">
                  <c:v>2.5123020447389992</c:v>
                </c:pt>
                <c:pt idx="92">
                  <c:v>2.4562462774131015</c:v>
                </c:pt>
                <c:pt idx="93">
                  <c:v>2.3865471330501382</c:v>
                </c:pt>
                <c:pt idx="94">
                  <c:v>2.3328336389932778</c:v>
                </c:pt>
                <c:pt idx="95">
                  <c:v>2.3109220433266575</c:v>
                </c:pt>
                <c:pt idx="96">
                  <c:v>2.2863680901460626</c:v>
                </c:pt>
                <c:pt idx="97">
                  <c:v>2.2937426720035359</c:v>
                </c:pt>
                <c:pt idx="98">
                  <c:v>2.2932182552863916</c:v>
                </c:pt>
                <c:pt idx="99">
                  <c:v>2.2931269531171448</c:v>
                </c:pt>
                <c:pt idx="100">
                  <c:v>2.2855470627689947</c:v>
                </c:pt>
                <c:pt idx="101">
                  <c:v>2.2470503930253063</c:v>
                </c:pt>
                <c:pt idx="102">
                  <c:v>2.1804674413377416</c:v>
                </c:pt>
                <c:pt idx="103">
                  <c:v>2.1077775557071861</c:v>
                </c:pt>
                <c:pt idx="104">
                  <c:v>2.0499648194830362</c:v>
                </c:pt>
                <c:pt idx="105">
                  <c:v>1.9771073683258313</c:v>
                </c:pt>
                <c:pt idx="106">
                  <c:v>1.9044218501137995</c:v>
                </c:pt>
                <c:pt idx="107">
                  <c:v>1.842250408597859</c:v>
                </c:pt>
                <c:pt idx="108">
                  <c:v>1.7884130690694315</c:v>
                </c:pt>
                <c:pt idx="109">
                  <c:v>1.7393776673598178</c:v>
                </c:pt>
                <c:pt idx="110">
                  <c:v>1.7004472224788509</c:v>
                </c:pt>
                <c:pt idx="111">
                  <c:v>1.6476987277984478</c:v>
                </c:pt>
                <c:pt idx="112">
                  <c:v>1.6300529969084367</c:v>
                </c:pt>
                <c:pt idx="113">
                  <c:v>1.6324405737069263</c:v>
                </c:pt>
                <c:pt idx="114">
                  <c:v>1.6143263570524118</c:v>
                </c:pt>
                <c:pt idx="115">
                  <c:v>1.6040558209487132</c:v>
                </c:pt>
                <c:pt idx="116">
                  <c:v>1.6024195006303317</c:v>
                </c:pt>
                <c:pt idx="117">
                  <c:v>1.6113795767216792</c:v>
                </c:pt>
                <c:pt idx="118">
                  <c:v>1.6391686502589087</c:v>
                </c:pt>
                <c:pt idx="119">
                  <c:v>1.6753755028675985</c:v>
                </c:pt>
                <c:pt idx="120">
                  <c:v>1.7094939193037395</c:v>
                </c:pt>
                <c:pt idx="121">
                  <c:v>1.7372478090517212</c:v>
                </c:pt>
                <c:pt idx="122">
                  <c:v>1.7889195173516219</c:v>
                </c:pt>
                <c:pt idx="123">
                  <c:v>1.830029907789062</c:v>
                </c:pt>
                <c:pt idx="124">
                  <c:v>1.8517011794890916</c:v>
                </c:pt>
                <c:pt idx="125">
                  <c:v>1.8517620265351495</c:v>
                </c:pt>
                <c:pt idx="126">
                  <c:v>1.8581831629744532</c:v>
                </c:pt>
                <c:pt idx="127">
                  <c:v>1.825402685242991</c:v>
                </c:pt>
                <c:pt idx="128">
                  <c:v>1.8126476637729128</c:v>
                </c:pt>
                <c:pt idx="129">
                  <c:v>1.7924762477727723</c:v>
                </c:pt>
                <c:pt idx="130">
                  <c:v>1.7672918402415774</c:v>
                </c:pt>
                <c:pt idx="131">
                  <c:v>1.754536689117149</c:v>
                </c:pt>
                <c:pt idx="132">
                  <c:v>1.7400242634686722</c:v>
                </c:pt>
                <c:pt idx="133">
                  <c:v>1.7354262385712753</c:v>
                </c:pt>
                <c:pt idx="134">
                  <c:v>1.7270649062791565</c:v>
                </c:pt>
                <c:pt idx="135">
                  <c:v>1.7465017383358166</c:v>
                </c:pt>
                <c:pt idx="136">
                  <c:v>1.7590993584347268</c:v>
                </c:pt>
                <c:pt idx="137">
                  <c:v>1.7623370067151074</c:v>
                </c:pt>
                <c:pt idx="138">
                  <c:v>1.7615671958513905</c:v>
                </c:pt>
                <c:pt idx="139">
                  <c:v>1.7575393440405738</c:v>
                </c:pt>
                <c:pt idx="140">
                  <c:v>1.7537749345406004</c:v>
                </c:pt>
                <c:pt idx="141">
                  <c:v>1.7524962891920846</c:v>
                </c:pt>
                <c:pt idx="142">
                  <c:v>1.7521542040718199</c:v>
                </c:pt>
                <c:pt idx="143">
                  <c:v>1.7381327570993155</c:v>
                </c:pt>
                <c:pt idx="144">
                  <c:v>1.7280010295322441</c:v>
                </c:pt>
                <c:pt idx="145">
                  <c:v>1.7102563671877185</c:v>
                </c:pt>
                <c:pt idx="146">
                  <c:v>1.6938121613493065</c:v>
                </c:pt>
                <c:pt idx="147">
                  <c:v>1.6785501341977496</c:v>
                </c:pt>
                <c:pt idx="148">
                  <c:v>1.6729409932386434</c:v>
                </c:pt>
                <c:pt idx="149">
                  <c:v>1.6826769091439369</c:v>
                </c:pt>
                <c:pt idx="150">
                  <c:v>1.6829896197027723</c:v>
                </c:pt>
                <c:pt idx="151">
                  <c:v>1.6778324206761368</c:v>
                </c:pt>
                <c:pt idx="152">
                  <c:v>1.6782367408337355</c:v>
                </c:pt>
                <c:pt idx="153">
                  <c:v>1.6688906499505969</c:v>
                </c:pt>
                <c:pt idx="154">
                  <c:v>1.6677260230677988</c:v>
                </c:pt>
                <c:pt idx="155">
                  <c:v>1.6649545236574925</c:v>
                </c:pt>
                <c:pt idx="156">
                  <c:v>1.6620582496501175</c:v>
                </c:pt>
                <c:pt idx="157">
                  <c:v>1.6721587094016095</c:v>
                </c:pt>
                <c:pt idx="158">
                  <c:v>1.6920726038228491</c:v>
                </c:pt>
                <c:pt idx="159">
                  <c:v>1.7147166122047506</c:v>
                </c:pt>
                <c:pt idx="160">
                  <c:v>1.749853530058046</c:v>
                </c:pt>
                <c:pt idx="161">
                  <c:v>1.7647675812455994</c:v>
                </c:pt>
                <c:pt idx="162">
                  <c:v>1.7640655785230372</c:v>
                </c:pt>
                <c:pt idx="163">
                  <c:v>1.7636923508897386</c:v>
                </c:pt>
                <c:pt idx="164">
                  <c:v>1.7949181753433077</c:v>
                </c:pt>
                <c:pt idx="165">
                  <c:v>1.8321162090546252</c:v>
                </c:pt>
                <c:pt idx="166">
                  <c:v>1.8495682575844641</c:v>
                </c:pt>
                <c:pt idx="167">
                  <c:v>1.8642322024397775</c:v>
                </c:pt>
                <c:pt idx="168">
                  <c:v>1.8777177940032139</c:v>
                </c:pt>
                <c:pt idx="169">
                  <c:v>1.8455438765736774</c:v>
                </c:pt>
                <c:pt idx="170">
                  <c:v>1.813766794857598</c:v>
                </c:pt>
                <c:pt idx="171">
                  <c:v>1.7874468840697779</c:v>
                </c:pt>
                <c:pt idx="172">
                  <c:v>1.7566967672398648</c:v>
                </c:pt>
                <c:pt idx="173">
                  <c:v>1.7631578601875049</c:v>
                </c:pt>
                <c:pt idx="174">
                  <c:v>1.7890084878969696</c:v>
                </c:pt>
                <c:pt idx="175">
                  <c:v>1.8270779073272321</c:v>
                </c:pt>
                <c:pt idx="176">
                  <c:v>1.8517651838658111</c:v>
                </c:pt>
                <c:pt idx="177">
                  <c:v>1.889814248348451</c:v>
                </c:pt>
                <c:pt idx="178">
                  <c:v>1.9355043243475165</c:v>
                </c:pt>
                <c:pt idx="179">
                  <c:v>2.0008541320465634</c:v>
                </c:pt>
                <c:pt idx="180">
                  <c:v>2.0462222816702704</c:v>
                </c:pt>
                <c:pt idx="181">
                  <c:v>2.1064066603335707</c:v>
                </c:pt>
                <c:pt idx="182">
                  <c:v>2.1704934898866899</c:v>
                </c:pt>
                <c:pt idx="183">
                  <c:v>2.2436106287066644</c:v>
                </c:pt>
                <c:pt idx="184">
                  <c:v>2.3107141571929466</c:v>
                </c:pt>
                <c:pt idx="185">
                  <c:v>2.3698638774933358</c:v>
                </c:pt>
                <c:pt idx="186">
                  <c:v>2.4213868002234467</c:v>
                </c:pt>
                <c:pt idx="187">
                  <c:v>2.4758035041697566</c:v>
                </c:pt>
                <c:pt idx="188">
                  <c:v>2.5428098036734155</c:v>
                </c:pt>
                <c:pt idx="189">
                  <c:v>2.6229000787958734</c:v>
                </c:pt>
                <c:pt idx="190">
                  <c:v>2.6871254233118949</c:v>
                </c:pt>
                <c:pt idx="191">
                  <c:v>2.7363520432981736</c:v>
                </c:pt>
                <c:pt idx="192">
                  <c:v>2.7821110972938525</c:v>
                </c:pt>
                <c:pt idx="193">
                  <c:v>2.8285279862608821</c:v>
                </c:pt>
                <c:pt idx="194">
                  <c:v>2.87108004352325</c:v>
                </c:pt>
                <c:pt idx="195">
                  <c:v>2.8982055847281183</c:v>
                </c:pt>
                <c:pt idx="196">
                  <c:v>2.932074132405408</c:v>
                </c:pt>
                <c:pt idx="197">
                  <c:v>2.9415358084618264</c:v>
                </c:pt>
                <c:pt idx="198">
                  <c:v>2.9677012140114614</c:v>
                </c:pt>
                <c:pt idx="199">
                  <c:v>2.9926579535277544</c:v>
                </c:pt>
                <c:pt idx="200">
                  <c:v>3.0042600015453584</c:v>
                </c:pt>
                <c:pt idx="201">
                  <c:v>3.0018650875900192</c:v>
                </c:pt>
                <c:pt idx="202">
                  <c:v>2.9864612249787879</c:v>
                </c:pt>
                <c:pt idx="203">
                  <c:v>2.975738187429382</c:v>
                </c:pt>
                <c:pt idx="204">
                  <c:v>2.9577281140669647</c:v>
                </c:pt>
                <c:pt idx="205">
                  <c:v>2.9490382559277171</c:v>
                </c:pt>
                <c:pt idx="206">
                  <c:v>2.9219133652299023</c:v>
                </c:pt>
                <c:pt idx="207">
                  <c:v>2.9075355231865228</c:v>
                </c:pt>
                <c:pt idx="208">
                  <c:v>2.8970537383618788</c:v>
                </c:pt>
                <c:pt idx="209">
                  <c:v>2.861182402196174</c:v>
                </c:pt>
                <c:pt idx="210">
                  <c:v>2.826340940603453</c:v>
                </c:pt>
                <c:pt idx="211">
                  <c:v>2.7927681198580814</c:v>
                </c:pt>
                <c:pt idx="212">
                  <c:v>2.7728526189551612</c:v>
                </c:pt>
                <c:pt idx="213">
                  <c:v>2.74810128292218</c:v>
                </c:pt>
                <c:pt idx="214">
                  <c:v>2.7091675287487136</c:v>
                </c:pt>
                <c:pt idx="215">
                  <c:v>2.6539308329096296</c:v>
                </c:pt>
                <c:pt idx="216">
                  <c:v>2.5966035703207075</c:v>
                </c:pt>
                <c:pt idx="217">
                  <c:v>2.5507921045958444</c:v>
                </c:pt>
                <c:pt idx="218">
                  <c:v>2.4958760620748901</c:v>
                </c:pt>
                <c:pt idx="219">
                  <c:v>2.4378775765937992</c:v>
                </c:pt>
                <c:pt idx="220">
                  <c:v>2.3829029172842269</c:v>
                </c:pt>
                <c:pt idx="221">
                  <c:v>2.3230423795641721</c:v>
                </c:pt>
                <c:pt idx="222">
                  <c:v>2.2782097735145048</c:v>
                </c:pt>
                <c:pt idx="223">
                  <c:v>2.2294195929556193</c:v>
                </c:pt>
                <c:pt idx="224">
                  <c:v>2.1775558328385616</c:v>
                </c:pt>
                <c:pt idx="225">
                  <c:v>2.1070250748534778</c:v>
                </c:pt>
                <c:pt idx="226">
                  <c:v>2.0554897038094633</c:v>
                </c:pt>
                <c:pt idx="227">
                  <c:v>2.0193014086562604</c:v>
                </c:pt>
                <c:pt idx="228">
                  <c:v>1.9829845151211911</c:v>
                </c:pt>
                <c:pt idx="229">
                  <c:v>1.9552372895528003</c:v>
                </c:pt>
                <c:pt idx="230">
                  <c:v>1.9281902211757509</c:v>
                </c:pt>
                <c:pt idx="231">
                  <c:v>1.9060777883970113</c:v>
                </c:pt>
                <c:pt idx="232">
                  <c:v>1.8862131176774652</c:v>
                </c:pt>
                <c:pt idx="233">
                  <c:v>1.8739756658360176</c:v>
                </c:pt>
                <c:pt idx="234">
                  <c:v>1.8544900633005748</c:v>
                </c:pt>
                <c:pt idx="235">
                  <c:v>1.8359370000793092</c:v>
                </c:pt>
                <c:pt idx="236">
                  <c:v>1.8417745644759715</c:v>
                </c:pt>
                <c:pt idx="237">
                  <c:v>1.8622115180199834</c:v>
                </c:pt>
                <c:pt idx="238">
                  <c:v>1.8459701167459854</c:v>
                </c:pt>
                <c:pt idx="239">
                  <c:v>1.8047185772366126</c:v>
                </c:pt>
                <c:pt idx="240">
                  <c:v>1.7429782335764223</c:v>
                </c:pt>
                <c:pt idx="241">
                  <c:v>1.6872831310020779</c:v>
                </c:pt>
                <c:pt idx="242">
                  <c:v>1.6230249747836254</c:v>
                </c:pt>
                <c:pt idx="243">
                  <c:v>1.5462767112657649</c:v>
                </c:pt>
                <c:pt idx="244">
                  <c:v>1.4803155187342889</c:v>
                </c:pt>
                <c:pt idx="245">
                  <c:v>1.4314429467819958</c:v>
                </c:pt>
                <c:pt idx="246">
                  <c:v>1.3897729583744842</c:v>
                </c:pt>
                <c:pt idx="247">
                  <c:v>1.3653846755739432</c:v>
                </c:pt>
                <c:pt idx="248">
                  <c:v>1.3320508051519835</c:v>
                </c:pt>
                <c:pt idx="249">
                  <c:v>1.2760894626687018</c:v>
                </c:pt>
                <c:pt idx="250">
                  <c:v>1.2207377822029732</c:v>
                </c:pt>
                <c:pt idx="251">
                  <c:v>1.1903157946905607</c:v>
                </c:pt>
                <c:pt idx="252">
                  <c:v>1.1629563424570215</c:v>
                </c:pt>
                <c:pt idx="253">
                  <c:v>1.1331950992376889</c:v>
                </c:pt>
                <c:pt idx="254">
                  <c:v>1.1124480362781266</c:v>
                </c:pt>
                <c:pt idx="255">
                  <c:v>1.097444378836683</c:v>
                </c:pt>
                <c:pt idx="256">
                  <c:v>1.0780801124178474</c:v>
                </c:pt>
                <c:pt idx="257">
                  <c:v>1.0670435787712054</c:v>
                </c:pt>
                <c:pt idx="258">
                  <c:v>1.0400837702750856</c:v>
                </c:pt>
                <c:pt idx="259">
                  <c:v>1.0048285134605688</c:v>
                </c:pt>
                <c:pt idx="260">
                  <c:v>0.98061229576869446</c:v>
                </c:pt>
                <c:pt idx="261">
                  <c:v>0.94875074003917681</c:v>
                </c:pt>
                <c:pt idx="262">
                  <c:v>0.91479952840962797</c:v>
                </c:pt>
                <c:pt idx="263">
                  <c:v>0.87816787223181181</c:v>
                </c:pt>
                <c:pt idx="264">
                  <c:v>0.86863977480802868</c:v>
                </c:pt>
                <c:pt idx="265">
                  <c:v>0.8590461591280808</c:v>
                </c:pt>
                <c:pt idx="266">
                  <c:v>0.86895823342620826</c:v>
                </c:pt>
                <c:pt idx="267">
                  <c:v>0.87371755595557743</c:v>
                </c:pt>
                <c:pt idx="268">
                  <c:v>0.87118110222838208</c:v>
                </c:pt>
                <c:pt idx="269">
                  <c:v>0.86828134818345881</c:v>
                </c:pt>
                <c:pt idx="270">
                  <c:v>0.86177840125554728</c:v>
                </c:pt>
                <c:pt idx="271">
                  <c:v>0.84769867887347217</c:v>
                </c:pt>
                <c:pt idx="272">
                  <c:v>0.84769867887347217</c:v>
                </c:pt>
                <c:pt idx="273">
                  <c:v>0.84769867887347217</c:v>
                </c:pt>
                <c:pt idx="274">
                  <c:v>0.84769867887347217</c:v>
                </c:pt>
                <c:pt idx="275">
                  <c:v>0.84769867887347217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7B-4A9D-A780-5A8860945B07}"/>
            </c:ext>
          </c:extLst>
        </c:ser>
        <c:ser>
          <c:idx val="0"/>
          <c:order val="1"/>
          <c:tx>
            <c:v>Manu LP Trend</c:v>
          </c:tx>
          <c:spPr>
            <a:ln w="38100"/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val>
            <c:numRef>
              <c:f>'[Revival Dta from Hassan 190714.xlsx]Figure 4 Data'!$D$10:$D$285</c:f>
              <c:numCache>
                <c:formatCode>General</c:formatCode>
                <c:ptCount val="276"/>
                <c:pt idx="0">
                  <c:v>1.9873027586954426</c:v>
                </c:pt>
                <c:pt idx="1">
                  <c:v>2.0065505420795189</c:v>
                </c:pt>
                <c:pt idx="2">
                  <c:v>2.0027093217977816</c:v>
                </c:pt>
                <c:pt idx="3">
                  <c:v>1.9846259965003439</c:v>
                </c:pt>
                <c:pt idx="4">
                  <c:v>2.0270406681363853</c:v>
                </c:pt>
                <c:pt idx="5">
                  <c:v>2.0954591922849977</c:v>
                </c:pt>
                <c:pt idx="6">
                  <c:v>2.2023693185655375</c:v>
                </c:pt>
                <c:pt idx="7">
                  <c:v>2.3271949363243127</c:v>
                </c:pt>
                <c:pt idx="8">
                  <c:v>2.4314270352043557</c:v>
                </c:pt>
                <c:pt idx="9">
                  <c:v>2.5223429663172272</c:v>
                </c:pt>
                <c:pt idx="10">
                  <c:v>2.6065124854067849</c:v>
                </c:pt>
                <c:pt idx="11">
                  <c:v>2.6662752821973701</c:v>
                </c:pt>
                <c:pt idx="12">
                  <c:v>2.6713858087129587</c:v>
                </c:pt>
                <c:pt idx="13">
                  <c:v>2.6835292690179653</c:v>
                </c:pt>
                <c:pt idx="14">
                  <c:v>2.6930552492227626</c:v>
                </c:pt>
                <c:pt idx="15">
                  <c:v>2.6836061032191765</c:v>
                </c:pt>
                <c:pt idx="16">
                  <c:v>2.679514713841364</c:v>
                </c:pt>
                <c:pt idx="17">
                  <c:v>2.6850215033434304</c:v>
                </c:pt>
                <c:pt idx="18">
                  <c:v>2.6619988310992397</c:v>
                </c:pt>
                <c:pt idx="19">
                  <c:v>2.6278668485824022</c:v>
                </c:pt>
                <c:pt idx="20">
                  <c:v>2.6017244924342173</c:v>
                </c:pt>
                <c:pt idx="21">
                  <c:v>2.54760338057508</c:v>
                </c:pt>
                <c:pt idx="22">
                  <c:v>2.4985594310369041</c:v>
                </c:pt>
                <c:pt idx="23">
                  <c:v>2.4597018745740882</c:v>
                </c:pt>
                <c:pt idx="24">
                  <c:v>2.4488093285846588</c:v>
                </c:pt>
                <c:pt idx="25">
                  <c:v>2.4682985480191766</c:v>
                </c:pt>
                <c:pt idx="26">
                  <c:v>2.499055203314037</c:v>
                </c:pt>
                <c:pt idx="27">
                  <c:v>2.5513962674177151</c:v>
                </c:pt>
                <c:pt idx="28">
                  <c:v>2.5926211676567821</c:v>
                </c:pt>
                <c:pt idx="29">
                  <c:v>2.6135042752451074</c:v>
                </c:pt>
                <c:pt idx="30">
                  <c:v>2.6321734845706404</c:v>
                </c:pt>
                <c:pt idx="31">
                  <c:v>2.6221570757535551</c:v>
                </c:pt>
                <c:pt idx="32">
                  <c:v>2.6484632397977883</c:v>
                </c:pt>
                <c:pt idx="33">
                  <c:v>2.7040549835384011</c:v>
                </c:pt>
                <c:pt idx="34">
                  <c:v>2.7284571549644818</c:v>
                </c:pt>
                <c:pt idx="35">
                  <c:v>2.7085841727724187</c:v>
                </c:pt>
                <c:pt idx="36">
                  <c:v>2.6712052665160115</c:v>
                </c:pt>
                <c:pt idx="37">
                  <c:v>2.665102369448817</c:v>
                </c:pt>
                <c:pt idx="38">
                  <c:v>2.6591790512568192</c:v>
                </c:pt>
                <c:pt idx="39">
                  <c:v>2.7214576370667185</c:v>
                </c:pt>
                <c:pt idx="40">
                  <c:v>2.7928305866170069</c:v>
                </c:pt>
                <c:pt idx="41">
                  <c:v>2.7597670668248657</c:v>
                </c:pt>
                <c:pt idx="42">
                  <c:v>2.7644516380119608</c:v>
                </c:pt>
                <c:pt idx="43">
                  <c:v>2.7774610020922275</c:v>
                </c:pt>
                <c:pt idx="44">
                  <c:v>2.7996827574681067</c:v>
                </c:pt>
                <c:pt idx="45">
                  <c:v>2.8545213071628597</c:v>
                </c:pt>
                <c:pt idx="46">
                  <c:v>2.8608531571975733</c:v>
                </c:pt>
                <c:pt idx="47">
                  <c:v>2.8358839193228675</c:v>
                </c:pt>
                <c:pt idx="48">
                  <c:v>2.8026522298848136</c:v>
                </c:pt>
                <c:pt idx="49">
                  <c:v>2.7800243171908607</c:v>
                </c:pt>
                <c:pt idx="50">
                  <c:v>2.7874257607820594</c:v>
                </c:pt>
                <c:pt idx="51">
                  <c:v>2.8000303965118949</c:v>
                </c:pt>
                <c:pt idx="52">
                  <c:v>2.8065186072841293</c:v>
                </c:pt>
                <c:pt idx="53">
                  <c:v>2.8020961602116863</c:v>
                </c:pt>
                <c:pt idx="54">
                  <c:v>2.7770520857689869</c:v>
                </c:pt>
                <c:pt idx="55">
                  <c:v>2.7734787982217108</c:v>
                </c:pt>
                <c:pt idx="56">
                  <c:v>2.7545347682454082</c:v>
                </c:pt>
                <c:pt idx="57">
                  <c:v>2.7235623192301537</c:v>
                </c:pt>
                <c:pt idx="58">
                  <c:v>2.6912380333616892</c:v>
                </c:pt>
                <c:pt idx="59">
                  <c:v>2.668874439962865</c:v>
                </c:pt>
                <c:pt idx="60">
                  <c:v>2.6531470380855753</c:v>
                </c:pt>
                <c:pt idx="61">
                  <c:v>2.6391337876662586</c:v>
                </c:pt>
                <c:pt idx="62">
                  <c:v>2.6216521900267251</c:v>
                </c:pt>
                <c:pt idx="63">
                  <c:v>2.6158810519632021</c:v>
                </c:pt>
                <c:pt idx="64">
                  <c:v>2.643772174623793</c:v>
                </c:pt>
                <c:pt idx="65">
                  <c:v>2.6878070608266755</c:v>
                </c:pt>
                <c:pt idx="66">
                  <c:v>2.7379016184367386</c:v>
                </c:pt>
                <c:pt idx="67">
                  <c:v>2.7896543526879078</c:v>
                </c:pt>
                <c:pt idx="68">
                  <c:v>2.8354823865440562</c:v>
                </c:pt>
                <c:pt idx="69">
                  <c:v>2.8780514299725231</c:v>
                </c:pt>
                <c:pt idx="70">
                  <c:v>2.9179063679110961</c:v>
                </c:pt>
                <c:pt idx="71">
                  <c:v>2.9567552733670643</c:v>
                </c:pt>
                <c:pt idx="72">
                  <c:v>2.9574034817852968</c:v>
                </c:pt>
                <c:pt idx="73">
                  <c:v>2.96113686105886</c:v>
                </c:pt>
                <c:pt idx="74">
                  <c:v>2.9683413335469879</c:v>
                </c:pt>
                <c:pt idx="75">
                  <c:v>3.0063912300753355</c:v>
                </c:pt>
                <c:pt idx="76">
                  <c:v>3.037878552041513</c:v>
                </c:pt>
                <c:pt idx="77">
                  <c:v>3.0606122435296075</c:v>
                </c:pt>
                <c:pt idx="78">
                  <c:v>3.1012314268143646</c:v>
                </c:pt>
                <c:pt idx="79">
                  <c:v>3.146032942120506</c:v>
                </c:pt>
                <c:pt idx="80">
                  <c:v>3.2021057546562401</c:v>
                </c:pt>
                <c:pt idx="81">
                  <c:v>3.2940827777833581</c:v>
                </c:pt>
                <c:pt idx="82">
                  <c:v>3.3602413337196131</c:v>
                </c:pt>
                <c:pt idx="83">
                  <c:v>3.4011245033460842</c:v>
                </c:pt>
                <c:pt idx="84">
                  <c:v>3.4231443604676777</c:v>
                </c:pt>
                <c:pt idx="85">
                  <c:v>3.4094177145270352</c:v>
                </c:pt>
                <c:pt idx="86">
                  <c:v>3.3810939596637306</c:v>
                </c:pt>
                <c:pt idx="87">
                  <c:v>3.3506922402848689</c:v>
                </c:pt>
                <c:pt idx="88">
                  <c:v>3.297478234919283</c:v>
                </c:pt>
                <c:pt idx="89">
                  <c:v>3.2349502501093812</c:v>
                </c:pt>
                <c:pt idx="90">
                  <c:v>3.1966746591506969</c:v>
                </c:pt>
                <c:pt idx="91">
                  <c:v>3.1641485412866412</c:v>
                </c:pt>
                <c:pt idx="92">
                  <c:v>3.1208559361996189</c:v>
                </c:pt>
                <c:pt idx="93">
                  <c:v>3.0912497212240337</c:v>
                </c:pt>
                <c:pt idx="94">
                  <c:v>3.0756323237494585</c:v>
                </c:pt>
                <c:pt idx="95">
                  <c:v>3.0602642053340396</c:v>
                </c:pt>
                <c:pt idx="96">
                  <c:v>3.0794707804511834</c:v>
                </c:pt>
                <c:pt idx="97">
                  <c:v>3.1503697854510571</c:v>
                </c:pt>
                <c:pt idx="98">
                  <c:v>3.1764703678625592</c:v>
                </c:pt>
                <c:pt idx="99">
                  <c:v>3.1898929632564768</c:v>
                </c:pt>
                <c:pt idx="100">
                  <c:v>3.1854653523749148</c:v>
                </c:pt>
                <c:pt idx="101">
                  <c:v>3.1826420487835532</c:v>
                </c:pt>
                <c:pt idx="102">
                  <c:v>3.1489639990780778</c:v>
                </c:pt>
                <c:pt idx="103">
                  <c:v>3.0592240604655263</c:v>
                </c:pt>
                <c:pt idx="104">
                  <c:v>2.9817612697027069</c:v>
                </c:pt>
                <c:pt idx="105">
                  <c:v>2.9160975297409339</c:v>
                </c:pt>
                <c:pt idx="106">
                  <c:v>2.8580935225478994</c:v>
                </c:pt>
                <c:pt idx="107">
                  <c:v>2.7933406154758225</c:v>
                </c:pt>
                <c:pt idx="108">
                  <c:v>2.7102833650367901</c:v>
                </c:pt>
                <c:pt idx="109">
                  <c:v>2.6198433870687543</c:v>
                </c:pt>
                <c:pt idx="110">
                  <c:v>2.5261585086798783</c:v>
                </c:pt>
                <c:pt idx="111">
                  <c:v>2.4370685953969744</c:v>
                </c:pt>
                <c:pt idx="112">
                  <c:v>2.3795907399140486</c:v>
                </c:pt>
                <c:pt idx="113">
                  <c:v>2.3558952691434567</c:v>
                </c:pt>
                <c:pt idx="114">
                  <c:v>2.3138840510338814</c:v>
                </c:pt>
                <c:pt idx="115">
                  <c:v>2.2814347449800785</c:v>
                </c:pt>
                <c:pt idx="116">
                  <c:v>2.2590542593114336</c:v>
                </c:pt>
                <c:pt idx="117">
                  <c:v>2.280955134264703</c:v>
                </c:pt>
                <c:pt idx="118">
                  <c:v>2.3015343549646015</c:v>
                </c:pt>
                <c:pt idx="119">
                  <c:v>2.3494891592795732</c:v>
                </c:pt>
                <c:pt idx="120">
                  <c:v>2.4059863695971919</c:v>
                </c:pt>
                <c:pt idx="121">
                  <c:v>2.4517558938868209</c:v>
                </c:pt>
                <c:pt idx="122">
                  <c:v>2.5096985242686207</c:v>
                </c:pt>
                <c:pt idx="123">
                  <c:v>2.5799386655831409</c:v>
                </c:pt>
                <c:pt idx="124">
                  <c:v>2.6343747465568685</c:v>
                </c:pt>
                <c:pt idx="125">
                  <c:v>2.7042277612839025</c:v>
                </c:pt>
                <c:pt idx="126">
                  <c:v>2.7776134752633257</c:v>
                </c:pt>
                <c:pt idx="127">
                  <c:v>2.8381207223519538</c:v>
                </c:pt>
                <c:pt idx="128">
                  <c:v>2.9125020862313229</c:v>
                </c:pt>
                <c:pt idx="129">
                  <c:v>2.9353830866210089</c:v>
                </c:pt>
                <c:pt idx="130">
                  <c:v>2.9129119428078263</c:v>
                </c:pt>
                <c:pt idx="131">
                  <c:v>2.8657244931301618</c:v>
                </c:pt>
                <c:pt idx="132">
                  <c:v>2.854297255081665</c:v>
                </c:pt>
                <c:pt idx="133">
                  <c:v>2.8426294782545143</c:v>
                </c:pt>
                <c:pt idx="134">
                  <c:v>2.8427811172456576</c:v>
                </c:pt>
                <c:pt idx="135">
                  <c:v>2.8441623015029593</c:v>
                </c:pt>
                <c:pt idx="136">
                  <c:v>2.8616374361074794</c:v>
                </c:pt>
                <c:pt idx="137">
                  <c:v>2.8670260757149739</c:v>
                </c:pt>
                <c:pt idx="138">
                  <c:v>2.8706912887065354</c:v>
                </c:pt>
                <c:pt idx="139">
                  <c:v>2.8667475257455548</c:v>
                </c:pt>
                <c:pt idx="140">
                  <c:v>2.8767267129521326</c:v>
                </c:pt>
                <c:pt idx="141">
                  <c:v>2.8837630947401895</c:v>
                </c:pt>
                <c:pt idx="142">
                  <c:v>2.8688488068503846</c:v>
                </c:pt>
                <c:pt idx="143">
                  <c:v>2.856012348028615</c:v>
                </c:pt>
                <c:pt idx="144">
                  <c:v>2.8482357059587513</c:v>
                </c:pt>
                <c:pt idx="145">
                  <c:v>2.8277306612236917</c:v>
                </c:pt>
                <c:pt idx="146">
                  <c:v>2.8052498951477616</c:v>
                </c:pt>
                <c:pt idx="147">
                  <c:v>2.7866711600819389</c:v>
                </c:pt>
                <c:pt idx="148">
                  <c:v>2.7632629866759633</c:v>
                </c:pt>
                <c:pt idx="149">
                  <c:v>2.7529860739264507</c:v>
                </c:pt>
                <c:pt idx="150">
                  <c:v>2.7166754390809307</c:v>
                </c:pt>
                <c:pt idx="151">
                  <c:v>2.6712300763330585</c:v>
                </c:pt>
                <c:pt idx="152">
                  <c:v>2.6425450659019489</c:v>
                </c:pt>
                <c:pt idx="153">
                  <c:v>2.6413923444404106</c:v>
                </c:pt>
                <c:pt idx="154">
                  <c:v>2.6552774668803867</c:v>
                </c:pt>
                <c:pt idx="155">
                  <c:v>2.6942723242419291</c:v>
                </c:pt>
                <c:pt idx="156">
                  <c:v>2.7356269991333835</c:v>
                </c:pt>
                <c:pt idx="157">
                  <c:v>2.7809828085728387</c:v>
                </c:pt>
                <c:pt idx="158">
                  <c:v>2.8513200452908283</c:v>
                </c:pt>
                <c:pt idx="159">
                  <c:v>2.9469945127105368</c:v>
                </c:pt>
                <c:pt idx="160">
                  <c:v>3.0317980614538729</c:v>
                </c:pt>
                <c:pt idx="161">
                  <c:v>3.0722186178225011</c:v>
                </c:pt>
                <c:pt idx="162">
                  <c:v>3.1019200640243239</c:v>
                </c:pt>
                <c:pt idx="163">
                  <c:v>3.113329884708246</c:v>
                </c:pt>
                <c:pt idx="164">
                  <c:v>3.1500453998608942</c:v>
                </c:pt>
                <c:pt idx="165">
                  <c:v>3.2177076972797951</c:v>
                </c:pt>
                <c:pt idx="166">
                  <c:v>3.2743016184281784</c:v>
                </c:pt>
                <c:pt idx="167">
                  <c:v>3.2974595122516241</c:v>
                </c:pt>
                <c:pt idx="168">
                  <c:v>3.3210051317024973</c:v>
                </c:pt>
                <c:pt idx="169">
                  <c:v>3.3348212738244278</c:v>
                </c:pt>
                <c:pt idx="170">
                  <c:v>3.3280479796945288</c:v>
                </c:pt>
                <c:pt idx="171">
                  <c:v>3.2908460909217201</c:v>
                </c:pt>
                <c:pt idx="172">
                  <c:v>3.2755523420782575</c:v>
                </c:pt>
                <c:pt idx="173">
                  <c:v>3.2654992751964409</c:v>
                </c:pt>
                <c:pt idx="174">
                  <c:v>3.2862587738681075</c:v>
                </c:pt>
                <c:pt idx="175">
                  <c:v>3.3289449053326314</c:v>
                </c:pt>
                <c:pt idx="176">
                  <c:v>3.3661979062948526</c:v>
                </c:pt>
                <c:pt idx="177">
                  <c:v>3.4203380328779636</c:v>
                </c:pt>
                <c:pt idx="178">
                  <c:v>3.472389755501204</c:v>
                </c:pt>
                <c:pt idx="179">
                  <c:v>3.5385097361822497</c:v>
                </c:pt>
                <c:pt idx="180">
                  <c:v>3.5878660290153714</c:v>
                </c:pt>
                <c:pt idx="181">
                  <c:v>3.6376906182132682</c:v>
                </c:pt>
                <c:pt idx="182">
                  <c:v>3.6887613015482135</c:v>
                </c:pt>
                <c:pt idx="183">
                  <c:v>3.7494481977898921</c:v>
                </c:pt>
                <c:pt idx="184">
                  <c:v>3.8067114705001628</c:v>
                </c:pt>
                <c:pt idx="185">
                  <c:v>3.8515132450330443</c:v>
                </c:pt>
                <c:pt idx="186">
                  <c:v>3.9035122108550198</c:v>
                </c:pt>
                <c:pt idx="187">
                  <c:v>3.9464600460295114</c:v>
                </c:pt>
                <c:pt idx="188">
                  <c:v>4.002443278713729</c:v>
                </c:pt>
                <c:pt idx="189">
                  <c:v>4.0561311868846817</c:v>
                </c:pt>
                <c:pt idx="190">
                  <c:v>4.1053554001893868</c:v>
                </c:pt>
                <c:pt idx="191">
                  <c:v>4.1429222418807914</c:v>
                </c:pt>
                <c:pt idx="192">
                  <c:v>4.1713399789294172</c:v>
                </c:pt>
                <c:pt idx="193">
                  <c:v>4.2058848636854975</c:v>
                </c:pt>
                <c:pt idx="194">
                  <c:v>4.2543013220566088</c:v>
                </c:pt>
                <c:pt idx="195">
                  <c:v>4.2899269611735491</c:v>
                </c:pt>
                <c:pt idx="196">
                  <c:v>4.3199031755380801</c:v>
                </c:pt>
                <c:pt idx="197">
                  <c:v>4.3194049802299253</c:v>
                </c:pt>
                <c:pt idx="198">
                  <c:v>4.3155533472947614</c:v>
                </c:pt>
                <c:pt idx="199">
                  <c:v>4.3401808762758414</c:v>
                </c:pt>
                <c:pt idx="200">
                  <c:v>4.3310174996449673</c:v>
                </c:pt>
                <c:pt idx="201">
                  <c:v>4.3331173265491429</c:v>
                </c:pt>
                <c:pt idx="202">
                  <c:v>4.3456235834131274</c:v>
                </c:pt>
                <c:pt idx="203">
                  <c:v>4.3803552289834329</c:v>
                </c:pt>
                <c:pt idx="204">
                  <c:v>4.4077499726315317</c:v>
                </c:pt>
                <c:pt idx="205">
                  <c:v>4.4503695048569742</c:v>
                </c:pt>
                <c:pt idx="206">
                  <c:v>4.4765034218950071</c:v>
                </c:pt>
                <c:pt idx="207">
                  <c:v>4.5170217080839326</c:v>
                </c:pt>
                <c:pt idx="208">
                  <c:v>4.5314387748170626</c:v>
                </c:pt>
                <c:pt idx="209">
                  <c:v>4.5003302503858205</c:v>
                </c:pt>
                <c:pt idx="210">
                  <c:v>4.4469608494799076</c:v>
                </c:pt>
                <c:pt idx="211">
                  <c:v>4.3707369476066198</c:v>
                </c:pt>
                <c:pt idx="212">
                  <c:v>4.2921506142456893</c:v>
                </c:pt>
                <c:pt idx="213">
                  <c:v>4.1908888706293617</c:v>
                </c:pt>
                <c:pt idx="214">
                  <c:v>4.0969696334465358</c:v>
                </c:pt>
                <c:pt idx="215">
                  <c:v>3.974751378739994</c:v>
                </c:pt>
                <c:pt idx="216">
                  <c:v>3.8794840812459421</c:v>
                </c:pt>
                <c:pt idx="217">
                  <c:v>3.8162084654779171</c:v>
                </c:pt>
                <c:pt idx="218">
                  <c:v>3.7524086514466664</c:v>
                </c:pt>
                <c:pt idx="219">
                  <c:v>3.6911312770845037</c:v>
                </c:pt>
                <c:pt idx="220">
                  <c:v>3.6100554044856921</c:v>
                </c:pt>
                <c:pt idx="221">
                  <c:v>3.4974404472656584</c:v>
                </c:pt>
                <c:pt idx="222">
                  <c:v>3.3760882315483345</c:v>
                </c:pt>
                <c:pt idx="223">
                  <c:v>3.2830077059000327</c:v>
                </c:pt>
                <c:pt idx="224">
                  <c:v>3.2114478423883699</c:v>
                </c:pt>
                <c:pt idx="225">
                  <c:v>3.1603584705788816</c:v>
                </c:pt>
                <c:pt idx="226">
                  <c:v>3.1413010684101712</c:v>
                </c:pt>
                <c:pt idx="227">
                  <c:v>3.1135437099929395</c:v>
                </c:pt>
                <c:pt idx="228">
                  <c:v>3.0600171761061432</c:v>
                </c:pt>
                <c:pt idx="229">
                  <c:v>2.9859285348186173</c:v>
                </c:pt>
                <c:pt idx="230">
                  <c:v>2.8967307551114794</c:v>
                </c:pt>
                <c:pt idx="231">
                  <c:v>2.7996298743984469</c:v>
                </c:pt>
                <c:pt idx="232">
                  <c:v>2.6773825171419396</c:v>
                </c:pt>
                <c:pt idx="233">
                  <c:v>2.5572594501420451</c:v>
                </c:pt>
                <c:pt idx="234">
                  <c:v>2.463757254458248</c:v>
                </c:pt>
                <c:pt idx="235">
                  <c:v>2.3873197486562292</c:v>
                </c:pt>
                <c:pt idx="236">
                  <c:v>2.3447637292978563</c:v>
                </c:pt>
                <c:pt idx="237">
                  <c:v>2.3353982129852833</c:v>
                </c:pt>
                <c:pt idx="238">
                  <c:v>2.2966936250854499</c:v>
                </c:pt>
                <c:pt idx="239">
                  <c:v>2.1861283335480719</c:v>
                </c:pt>
                <c:pt idx="240">
                  <c:v>2.0511620732006364</c:v>
                </c:pt>
                <c:pt idx="241">
                  <c:v>1.9015758529893936</c:v>
                </c:pt>
                <c:pt idx="242">
                  <c:v>1.7254754130504402</c:v>
                </c:pt>
                <c:pt idx="243">
                  <c:v>1.5741370975862641</c:v>
                </c:pt>
                <c:pt idx="244">
                  <c:v>1.4229593956954698</c:v>
                </c:pt>
                <c:pt idx="245">
                  <c:v>1.2648172659501185</c:v>
                </c:pt>
                <c:pt idx="246">
                  <c:v>1.1459651256764545</c:v>
                </c:pt>
                <c:pt idx="247">
                  <c:v>1.0202838173807263</c:v>
                </c:pt>
                <c:pt idx="248">
                  <c:v>0.91589042126908815</c:v>
                </c:pt>
                <c:pt idx="249">
                  <c:v>0.81781455411910531</c:v>
                </c:pt>
                <c:pt idx="250">
                  <c:v>0.7432445757053413</c:v>
                </c:pt>
                <c:pt idx="251">
                  <c:v>0.6848740995067929</c:v>
                </c:pt>
                <c:pt idx="252">
                  <c:v>0.62044431412431911</c:v>
                </c:pt>
                <c:pt idx="253">
                  <c:v>0.55037829393379989</c:v>
                </c:pt>
                <c:pt idx="254">
                  <c:v>0.47069663055983613</c:v>
                </c:pt>
                <c:pt idx="255">
                  <c:v>0.41178074590784308</c:v>
                </c:pt>
                <c:pt idx="256">
                  <c:v>0.36638319764702976</c:v>
                </c:pt>
                <c:pt idx="257">
                  <c:v>0.31989520930729687</c:v>
                </c:pt>
                <c:pt idx="258">
                  <c:v>0.26895223054361694</c:v>
                </c:pt>
                <c:pt idx="259">
                  <c:v>0.22952347979836474</c:v>
                </c:pt>
                <c:pt idx="260">
                  <c:v>0.21428363414630081</c:v>
                </c:pt>
                <c:pt idx="261">
                  <c:v>0.21906659919229099</c:v>
                </c:pt>
                <c:pt idx="262">
                  <c:v>0.23738227417910784</c:v>
                </c:pt>
                <c:pt idx="263">
                  <c:v>0.24104208561699414</c:v>
                </c:pt>
                <c:pt idx="264">
                  <c:v>0.2648489543870205</c:v>
                </c:pt>
                <c:pt idx="265">
                  <c:v>0.27676465712861598</c:v>
                </c:pt>
                <c:pt idx="266">
                  <c:v>0.30209175019794543</c:v>
                </c:pt>
                <c:pt idx="267">
                  <c:v>0.32936444315073854</c:v>
                </c:pt>
                <c:pt idx="268">
                  <c:v>0.34493844964749365</c:v>
                </c:pt>
                <c:pt idx="269">
                  <c:v>0.36137213478394048</c:v>
                </c:pt>
                <c:pt idx="270">
                  <c:v>0.3535323907489788</c:v>
                </c:pt>
                <c:pt idx="271">
                  <c:v>0.37641948096740518</c:v>
                </c:pt>
                <c:pt idx="272">
                  <c:v>0.37641948096740518</c:v>
                </c:pt>
                <c:pt idx="273">
                  <c:v>0.37641948096740518</c:v>
                </c:pt>
                <c:pt idx="274">
                  <c:v>0.37641948096740518</c:v>
                </c:pt>
                <c:pt idx="275">
                  <c:v>0.37641948096740518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7B-4A9D-A780-5A8860945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5653408"/>
        <c:axId val="2145656784"/>
      </c:lineChart>
      <c:catAx>
        <c:axId val="2145653408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381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656784"/>
        <c:crosses val="autoZero"/>
        <c:auto val="1"/>
        <c:lblAlgn val="ctr"/>
        <c:lblOffset val="100"/>
        <c:tickLblSkip val="20"/>
        <c:noMultiLvlLbl val="0"/>
      </c:catAx>
      <c:valAx>
        <c:axId val="214565678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65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Annual</a:t>
            </a:r>
            <a:r>
              <a:rPr lang="en-US" sz="1600" baseline="0" dirty="0"/>
              <a:t> </a:t>
            </a:r>
            <a:r>
              <a:rPr lang="en-US" sz="1600" dirty="0"/>
              <a:t>Capacity Growth in US Manufacturing, 1953-2019,</a:t>
            </a:r>
            <a:r>
              <a:rPr lang="en-US" sz="1600" baseline="0" dirty="0"/>
              <a:t> Five Year Moving Average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'[MFG Capacity Growth_190724_v2.xlsx]Data Capacity'!$I$1</c:f>
              <c:strCache>
                <c:ptCount val="1"/>
                <c:pt idx="0">
                  <c:v>Capacity Growth 5-Yr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'[MFG Capacity Growth_190724_v2.xlsx]Data Capacity'!$A$22:$A$286</c:f>
              <c:numCache>
                <c:formatCode>General</c:formatCode>
                <c:ptCount val="265"/>
                <c:pt idx="0">
                  <c:v>1953</c:v>
                </c:pt>
                <c:pt idx="1">
                  <c:v>1953.25</c:v>
                </c:pt>
                <c:pt idx="2">
                  <c:v>1953.5</c:v>
                </c:pt>
                <c:pt idx="3">
                  <c:v>1953.75</c:v>
                </c:pt>
                <c:pt idx="4">
                  <c:v>1954</c:v>
                </c:pt>
                <c:pt idx="5">
                  <c:v>1954.25</c:v>
                </c:pt>
                <c:pt idx="6">
                  <c:v>1954.5</c:v>
                </c:pt>
                <c:pt idx="7">
                  <c:v>1954.75</c:v>
                </c:pt>
                <c:pt idx="8">
                  <c:v>1955</c:v>
                </c:pt>
                <c:pt idx="9">
                  <c:v>1955.25</c:v>
                </c:pt>
                <c:pt idx="10">
                  <c:v>1955.5</c:v>
                </c:pt>
                <c:pt idx="11">
                  <c:v>1955.75</c:v>
                </c:pt>
                <c:pt idx="12">
                  <c:v>1956</c:v>
                </c:pt>
                <c:pt idx="13">
                  <c:v>1956.25</c:v>
                </c:pt>
                <c:pt idx="14">
                  <c:v>1956.5</c:v>
                </c:pt>
                <c:pt idx="15">
                  <c:v>1956.75</c:v>
                </c:pt>
                <c:pt idx="16">
                  <c:v>1957</c:v>
                </c:pt>
                <c:pt idx="17">
                  <c:v>1957.25</c:v>
                </c:pt>
                <c:pt idx="18">
                  <c:v>1957.5</c:v>
                </c:pt>
                <c:pt idx="19">
                  <c:v>1957.75</c:v>
                </c:pt>
                <c:pt idx="20">
                  <c:v>1958</c:v>
                </c:pt>
                <c:pt idx="21">
                  <c:v>1958.25</c:v>
                </c:pt>
                <c:pt idx="22">
                  <c:v>1958.5</c:v>
                </c:pt>
                <c:pt idx="23">
                  <c:v>1958.75</c:v>
                </c:pt>
                <c:pt idx="24">
                  <c:v>1959</c:v>
                </c:pt>
                <c:pt idx="25">
                  <c:v>1959.25</c:v>
                </c:pt>
                <c:pt idx="26">
                  <c:v>1959.5</c:v>
                </c:pt>
                <c:pt idx="27">
                  <c:v>1959.75</c:v>
                </c:pt>
                <c:pt idx="28">
                  <c:v>1960</c:v>
                </c:pt>
                <c:pt idx="29">
                  <c:v>1960.25</c:v>
                </c:pt>
                <c:pt idx="30">
                  <c:v>1960.5</c:v>
                </c:pt>
                <c:pt idx="31">
                  <c:v>1960.75</c:v>
                </c:pt>
                <c:pt idx="32">
                  <c:v>1961</c:v>
                </c:pt>
                <c:pt idx="33">
                  <c:v>1961.25</c:v>
                </c:pt>
                <c:pt idx="34">
                  <c:v>1961.5</c:v>
                </c:pt>
                <c:pt idx="35">
                  <c:v>1961.75</c:v>
                </c:pt>
                <c:pt idx="36">
                  <c:v>1962</c:v>
                </c:pt>
                <c:pt idx="37">
                  <c:v>1962.25</c:v>
                </c:pt>
                <c:pt idx="38">
                  <c:v>1962.5</c:v>
                </c:pt>
                <c:pt idx="39">
                  <c:v>1962.75</c:v>
                </c:pt>
                <c:pt idx="40">
                  <c:v>1963</c:v>
                </c:pt>
                <c:pt idx="41">
                  <c:v>1963.25</c:v>
                </c:pt>
                <c:pt idx="42">
                  <c:v>1963.5</c:v>
                </c:pt>
                <c:pt idx="43">
                  <c:v>1963.75</c:v>
                </c:pt>
                <c:pt idx="44">
                  <c:v>1964</c:v>
                </c:pt>
                <c:pt idx="45">
                  <c:v>1964.25</c:v>
                </c:pt>
                <c:pt idx="46">
                  <c:v>1964.5</c:v>
                </c:pt>
                <c:pt idx="47">
                  <c:v>1964.75</c:v>
                </c:pt>
                <c:pt idx="48">
                  <c:v>1965</c:v>
                </c:pt>
                <c:pt idx="49">
                  <c:v>1965.25</c:v>
                </c:pt>
                <c:pt idx="50">
                  <c:v>1965.5</c:v>
                </c:pt>
                <c:pt idx="51">
                  <c:v>1965.75</c:v>
                </c:pt>
                <c:pt idx="52">
                  <c:v>1966</c:v>
                </c:pt>
                <c:pt idx="53">
                  <c:v>1966.25</c:v>
                </c:pt>
                <c:pt idx="54">
                  <c:v>1966.5</c:v>
                </c:pt>
                <c:pt idx="55">
                  <c:v>1966.75</c:v>
                </c:pt>
                <c:pt idx="56">
                  <c:v>1967</c:v>
                </c:pt>
                <c:pt idx="57">
                  <c:v>1967.25</c:v>
                </c:pt>
                <c:pt idx="58">
                  <c:v>1967.5</c:v>
                </c:pt>
                <c:pt idx="59">
                  <c:v>1967.75</c:v>
                </c:pt>
                <c:pt idx="60">
                  <c:v>1968</c:v>
                </c:pt>
                <c:pt idx="61">
                  <c:v>1968.25</c:v>
                </c:pt>
                <c:pt idx="62">
                  <c:v>1968.5</c:v>
                </c:pt>
                <c:pt idx="63">
                  <c:v>1968.75</c:v>
                </c:pt>
                <c:pt idx="64">
                  <c:v>1969</c:v>
                </c:pt>
                <c:pt idx="65">
                  <c:v>1969.25</c:v>
                </c:pt>
                <c:pt idx="66">
                  <c:v>1969.5</c:v>
                </c:pt>
                <c:pt idx="67">
                  <c:v>1969.75</c:v>
                </c:pt>
                <c:pt idx="68">
                  <c:v>1970</c:v>
                </c:pt>
                <c:pt idx="69">
                  <c:v>1970.25</c:v>
                </c:pt>
                <c:pt idx="70">
                  <c:v>1970.5</c:v>
                </c:pt>
                <c:pt idx="71">
                  <c:v>1970.75</c:v>
                </c:pt>
                <c:pt idx="72">
                  <c:v>1971</c:v>
                </c:pt>
                <c:pt idx="73">
                  <c:v>1971.25</c:v>
                </c:pt>
                <c:pt idx="74">
                  <c:v>1971.5</c:v>
                </c:pt>
                <c:pt idx="75">
                  <c:v>1971.75</c:v>
                </c:pt>
                <c:pt idx="76">
                  <c:v>1972</c:v>
                </c:pt>
                <c:pt idx="77">
                  <c:v>1972.25</c:v>
                </c:pt>
                <c:pt idx="78">
                  <c:v>1972.5</c:v>
                </c:pt>
                <c:pt idx="79">
                  <c:v>1972.75</c:v>
                </c:pt>
                <c:pt idx="80">
                  <c:v>1973</c:v>
                </c:pt>
                <c:pt idx="81">
                  <c:v>1973.25</c:v>
                </c:pt>
                <c:pt idx="82">
                  <c:v>1973.5</c:v>
                </c:pt>
                <c:pt idx="83">
                  <c:v>1973.75</c:v>
                </c:pt>
                <c:pt idx="84">
                  <c:v>1974</c:v>
                </c:pt>
                <c:pt idx="85">
                  <c:v>1974.25</c:v>
                </c:pt>
                <c:pt idx="86">
                  <c:v>1974.5</c:v>
                </c:pt>
                <c:pt idx="87">
                  <c:v>1974.75</c:v>
                </c:pt>
                <c:pt idx="88">
                  <c:v>1975</c:v>
                </c:pt>
                <c:pt idx="89">
                  <c:v>1975.25</c:v>
                </c:pt>
                <c:pt idx="90">
                  <c:v>1975.5</c:v>
                </c:pt>
                <c:pt idx="91">
                  <c:v>1975.75</c:v>
                </c:pt>
                <c:pt idx="92">
                  <c:v>1976</c:v>
                </c:pt>
                <c:pt idx="93">
                  <c:v>1976.25</c:v>
                </c:pt>
                <c:pt idx="94">
                  <c:v>1976.5</c:v>
                </c:pt>
                <c:pt idx="95">
                  <c:v>1976.75</c:v>
                </c:pt>
                <c:pt idx="96">
                  <c:v>1977</c:v>
                </c:pt>
                <c:pt idx="97">
                  <c:v>1977.25</c:v>
                </c:pt>
                <c:pt idx="98">
                  <c:v>1977.5</c:v>
                </c:pt>
                <c:pt idx="99">
                  <c:v>1977.75</c:v>
                </c:pt>
                <c:pt idx="100">
                  <c:v>1978</c:v>
                </c:pt>
                <c:pt idx="101">
                  <c:v>1978.25</c:v>
                </c:pt>
                <c:pt idx="102">
                  <c:v>1978.5</c:v>
                </c:pt>
                <c:pt idx="103">
                  <c:v>1978.75</c:v>
                </c:pt>
                <c:pt idx="104">
                  <c:v>1979</c:v>
                </c:pt>
                <c:pt idx="105">
                  <c:v>1979.25</c:v>
                </c:pt>
                <c:pt idx="106">
                  <c:v>1979.5</c:v>
                </c:pt>
                <c:pt idx="107">
                  <c:v>1979.75</c:v>
                </c:pt>
                <c:pt idx="108">
                  <c:v>1980</c:v>
                </c:pt>
                <c:pt idx="109">
                  <c:v>1980.25</c:v>
                </c:pt>
                <c:pt idx="110">
                  <c:v>1980.5</c:v>
                </c:pt>
                <c:pt idx="111">
                  <c:v>1980.75</c:v>
                </c:pt>
                <c:pt idx="112">
                  <c:v>1981</c:v>
                </c:pt>
                <c:pt idx="113">
                  <c:v>1981.25</c:v>
                </c:pt>
                <c:pt idx="114">
                  <c:v>1981.5</c:v>
                </c:pt>
                <c:pt idx="115">
                  <c:v>1981.75</c:v>
                </c:pt>
                <c:pt idx="116">
                  <c:v>1982</c:v>
                </c:pt>
                <c:pt idx="117">
                  <c:v>1982.25</c:v>
                </c:pt>
                <c:pt idx="118">
                  <c:v>1982.5</c:v>
                </c:pt>
                <c:pt idx="119">
                  <c:v>1982.75</c:v>
                </c:pt>
                <c:pt idx="120">
                  <c:v>1983</c:v>
                </c:pt>
                <c:pt idx="121">
                  <c:v>1983.25</c:v>
                </c:pt>
                <c:pt idx="122">
                  <c:v>1983.5</c:v>
                </c:pt>
                <c:pt idx="123">
                  <c:v>1983.75</c:v>
                </c:pt>
                <c:pt idx="124">
                  <c:v>1984</c:v>
                </c:pt>
                <c:pt idx="125">
                  <c:v>1984.25</c:v>
                </c:pt>
                <c:pt idx="126">
                  <c:v>1984.5</c:v>
                </c:pt>
                <c:pt idx="127">
                  <c:v>1984.75</c:v>
                </c:pt>
                <c:pt idx="128">
                  <c:v>1985</c:v>
                </c:pt>
                <c:pt idx="129">
                  <c:v>1985.25</c:v>
                </c:pt>
                <c:pt idx="130">
                  <c:v>1985.5</c:v>
                </c:pt>
                <c:pt idx="131">
                  <c:v>1985.75</c:v>
                </c:pt>
                <c:pt idx="132">
                  <c:v>1986</c:v>
                </c:pt>
                <c:pt idx="133">
                  <c:v>1986.25</c:v>
                </c:pt>
                <c:pt idx="134">
                  <c:v>1986.5</c:v>
                </c:pt>
                <c:pt idx="135">
                  <c:v>1986.75</c:v>
                </c:pt>
                <c:pt idx="136">
                  <c:v>1987</c:v>
                </c:pt>
                <c:pt idx="137">
                  <c:v>1987.25</c:v>
                </c:pt>
                <c:pt idx="138">
                  <c:v>1987.5</c:v>
                </c:pt>
                <c:pt idx="139">
                  <c:v>1987.75</c:v>
                </c:pt>
                <c:pt idx="140">
                  <c:v>1988</c:v>
                </c:pt>
                <c:pt idx="141">
                  <c:v>1988.25</c:v>
                </c:pt>
                <c:pt idx="142">
                  <c:v>1988.5</c:v>
                </c:pt>
                <c:pt idx="143">
                  <c:v>1988.75</c:v>
                </c:pt>
                <c:pt idx="144">
                  <c:v>1989</c:v>
                </c:pt>
                <c:pt idx="145">
                  <c:v>1989.25</c:v>
                </c:pt>
                <c:pt idx="146">
                  <c:v>1989.5</c:v>
                </c:pt>
                <c:pt idx="147">
                  <c:v>1989.75</c:v>
                </c:pt>
                <c:pt idx="148">
                  <c:v>1990</c:v>
                </c:pt>
                <c:pt idx="149">
                  <c:v>1990.25</c:v>
                </c:pt>
                <c:pt idx="150">
                  <c:v>1990.5</c:v>
                </c:pt>
                <c:pt idx="151">
                  <c:v>1990.75</c:v>
                </c:pt>
                <c:pt idx="152">
                  <c:v>1991</c:v>
                </c:pt>
                <c:pt idx="153">
                  <c:v>1991.25</c:v>
                </c:pt>
                <c:pt idx="154">
                  <c:v>1991.5</c:v>
                </c:pt>
                <c:pt idx="155">
                  <c:v>1991.75</c:v>
                </c:pt>
                <c:pt idx="156">
                  <c:v>1992</c:v>
                </c:pt>
                <c:pt idx="157">
                  <c:v>1992.25</c:v>
                </c:pt>
                <c:pt idx="158">
                  <c:v>1992.5</c:v>
                </c:pt>
                <c:pt idx="159">
                  <c:v>1992.75</c:v>
                </c:pt>
                <c:pt idx="160">
                  <c:v>1993</c:v>
                </c:pt>
                <c:pt idx="161">
                  <c:v>1993.25</c:v>
                </c:pt>
                <c:pt idx="162">
                  <c:v>1993.5</c:v>
                </c:pt>
                <c:pt idx="163">
                  <c:v>1993.75</c:v>
                </c:pt>
                <c:pt idx="164">
                  <c:v>1994</c:v>
                </c:pt>
                <c:pt idx="165">
                  <c:v>1994.25</c:v>
                </c:pt>
                <c:pt idx="166">
                  <c:v>1994.5</c:v>
                </c:pt>
                <c:pt idx="167">
                  <c:v>1994.75</c:v>
                </c:pt>
                <c:pt idx="168">
                  <c:v>1995</c:v>
                </c:pt>
                <c:pt idx="169">
                  <c:v>1995.25</c:v>
                </c:pt>
                <c:pt idx="170">
                  <c:v>1995.5</c:v>
                </c:pt>
                <c:pt idx="171">
                  <c:v>1995.75</c:v>
                </c:pt>
                <c:pt idx="172">
                  <c:v>1996</c:v>
                </c:pt>
                <c:pt idx="173">
                  <c:v>1996.25</c:v>
                </c:pt>
                <c:pt idx="174">
                  <c:v>1996.5</c:v>
                </c:pt>
                <c:pt idx="175">
                  <c:v>1996.75</c:v>
                </c:pt>
                <c:pt idx="176">
                  <c:v>1997</c:v>
                </c:pt>
                <c:pt idx="177">
                  <c:v>1997.25</c:v>
                </c:pt>
                <c:pt idx="178">
                  <c:v>1997.5</c:v>
                </c:pt>
                <c:pt idx="179">
                  <c:v>1997.75</c:v>
                </c:pt>
                <c:pt idx="180">
                  <c:v>1998</c:v>
                </c:pt>
                <c:pt idx="181">
                  <c:v>1998.25</c:v>
                </c:pt>
                <c:pt idx="182">
                  <c:v>1998.5</c:v>
                </c:pt>
                <c:pt idx="183">
                  <c:v>1998.75</c:v>
                </c:pt>
                <c:pt idx="184">
                  <c:v>1999</c:v>
                </c:pt>
                <c:pt idx="185">
                  <c:v>1999.25</c:v>
                </c:pt>
                <c:pt idx="186">
                  <c:v>1999.5</c:v>
                </c:pt>
                <c:pt idx="187">
                  <c:v>1999.75</c:v>
                </c:pt>
                <c:pt idx="188">
                  <c:v>2000</c:v>
                </c:pt>
                <c:pt idx="189">
                  <c:v>2000.25</c:v>
                </c:pt>
                <c:pt idx="190">
                  <c:v>2000.5</c:v>
                </c:pt>
                <c:pt idx="191">
                  <c:v>2000.75</c:v>
                </c:pt>
                <c:pt idx="192">
                  <c:v>2001</c:v>
                </c:pt>
                <c:pt idx="193">
                  <c:v>2001.25</c:v>
                </c:pt>
                <c:pt idx="194">
                  <c:v>2001.5</c:v>
                </c:pt>
                <c:pt idx="195">
                  <c:v>2001.75</c:v>
                </c:pt>
                <c:pt idx="196">
                  <c:v>2002</c:v>
                </c:pt>
                <c:pt idx="197">
                  <c:v>2002.25</c:v>
                </c:pt>
                <c:pt idx="198">
                  <c:v>2002.5</c:v>
                </c:pt>
                <c:pt idx="199">
                  <c:v>2002.75</c:v>
                </c:pt>
                <c:pt idx="200">
                  <c:v>2003</c:v>
                </c:pt>
                <c:pt idx="201">
                  <c:v>2003.25</c:v>
                </c:pt>
                <c:pt idx="202">
                  <c:v>2003.5</c:v>
                </c:pt>
                <c:pt idx="203">
                  <c:v>2003.75</c:v>
                </c:pt>
                <c:pt idx="204">
                  <c:v>2004</c:v>
                </c:pt>
                <c:pt idx="205">
                  <c:v>2004.25</c:v>
                </c:pt>
                <c:pt idx="206">
                  <c:v>2004.5</c:v>
                </c:pt>
                <c:pt idx="207">
                  <c:v>2004.75</c:v>
                </c:pt>
                <c:pt idx="208">
                  <c:v>2005</c:v>
                </c:pt>
                <c:pt idx="209">
                  <c:v>2005.25</c:v>
                </c:pt>
                <c:pt idx="210">
                  <c:v>2005.5</c:v>
                </c:pt>
                <c:pt idx="211">
                  <c:v>2005.75</c:v>
                </c:pt>
                <c:pt idx="212">
                  <c:v>2006</c:v>
                </c:pt>
                <c:pt idx="213">
                  <c:v>2006.25</c:v>
                </c:pt>
                <c:pt idx="214">
                  <c:v>2006.5</c:v>
                </c:pt>
                <c:pt idx="215">
                  <c:v>2006.75</c:v>
                </c:pt>
                <c:pt idx="216">
                  <c:v>2007</c:v>
                </c:pt>
                <c:pt idx="217">
                  <c:v>2007.25</c:v>
                </c:pt>
                <c:pt idx="218">
                  <c:v>2007.5</c:v>
                </c:pt>
                <c:pt idx="219">
                  <c:v>2007.75</c:v>
                </c:pt>
                <c:pt idx="220">
                  <c:v>2008</c:v>
                </c:pt>
                <c:pt idx="221">
                  <c:v>2008.25</c:v>
                </c:pt>
                <c:pt idx="222">
                  <c:v>2008.5</c:v>
                </c:pt>
                <c:pt idx="223">
                  <c:v>2008.75</c:v>
                </c:pt>
                <c:pt idx="224">
                  <c:v>2009</c:v>
                </c:pt>
                <c:pt idx="225">
                  <c:v>2009.25</c:v>
                </c:pt>
                <c:pt idx="226">
                  <c:v>2009.5</c:v>
                </c:pt>
                <c:pt idx="227">
                  <c:v>2009.75</c:v>
                </c:pt>
                <c:pt idx="228">
                  <c:v>2010</c:v>
                </c:pt>
                <c:pt idx="229">
                  <c:v>2010.25</c:v>
                </c:pt>
                <c:pt idx="230">
                  <c:v>2010.5</c:v>
                </c:pt>
                <c:pt idx="231">
                  <c:v>2010.75</c:v>
                </c:pt>
                <c:pt idx="232">
                  <c:v>2011</c:v>
                </c:pt>
                <c:pt idx="233">
                  <c:v>2011.25</c:v>
                </c:pt>
                <c:pt idx="234">
                  <c:v>2011.5</c:v>
                </c:pt>
                <c:pt idx="235">
                  <c:v>2011.75</c:v>
                </c:pt>
                <c:pt idx="236">
                  <c:v>2012</c:v>
                </c:pt>
                <c:pt idx="237">
                  <c:v>2012.25</c:v>
                </c:pt>
                <c:pt idx="238">
                  <c:v>2012.5</c:v>
                </c:pt>
                <c:pt idx="239">
                  <c:v>2012.75</c:v>
                </c:pt>
                <c:pt idx="240">
                  <c:v>2013</c:v>
                </c:pt>
                <c:pt idx="241">
                  <c:v>2013.25</c:v>
                </c:pt>
                <c:pt idx="242">
                  <c:v>2013.5</c:v>
                </c:pt>
                <c:pt idx="243">
                  <c:v>2013.75</c:v>
                </c:pt>
                <c:pt idx="244">
                  <c:v>2014</c:v>
                </c:pt>
                <c:pt idx="245">
                  <c:v>2014.25</c:v>
                </c:pt>
                <c:pt idx="246">
                  <c:v>2014.5</c:v>
                </c:pt>
                <c:pt idx="247">
                  <c:v>2014.75</c:v>
                </c:pt>
                <c:pt idx="248">
                  <c:v>2015</c:v>
                </c:pt>
                <c:pt idx="249">
                  <c:v>2015.25</c:v>
                </c:pt>
                <c:pt idx="250">
                  <c:v>2015.5</c:v>
                </c:pt>
                <c:pt idx="251">
                  <c:v>2015.75</c:v>
                </c:pt>
                <c:pt idx="252">
                  <c:v>2016</c:v>
                </c:pt>
                <c:pt idx="253">
                  <c:v>2016.25</c:v>
                </c:pt>
                <c:pt idx="254">
                  <c:v>2016.5</c:v>
                </c:pt>
                <c:pt idx="255">
                  <c:v>2016.75</c:v>
                </c:pt>
                <c:pt idx="256">
                  <c:v>2017</c:v>
                </c:pt>
                <c:pt idx="257">
                  <c:v>2017.25</c:v>
                </c:pt>
                <c:pt idx="258">
                  <c:v>2017.5</c:v>
                </c:pt>
                <c:pt idx="259">
                  <c:v>2017.75</c:v>
                </c:pt>
                <c:pt idx="260">
                  <c:v>2018</c:v>
                </c:pt>
                <c:pt idx="261">
                  <c:v>2018.25</c:v>
                </c:pt>
                <c:pt idx="262">
                  <c:v>2018.5</c:v>
                </c:pt>
                <c:pt idx="263">
                  <c:v>2018.75</c:v>
                </c:pt>
                <c:pt idx="264">
                  <c:v>2019</c:v>
                </c:pt>
              </c:numCache>
            </c:numRef>
          </c:cat>
          <c:val>
            <c:numRef>
              <c:f>'[MFG Capacity Growth_190724_v2.xlsx]Data Capacity'!$I$22:$I$286</c:f>
              <c:numCache>
                <c:formatCode>0.000</c:formatCode>
                <c:ptCount val="265"/>
                <c:pt idx="0">
                  <c:v>4.5652611878664242</c:v>
                </c:pt>
                <c:pt idx="1">
                  <c:v>4.452101365569626</c:v>
                </c:pt>
                <c:pt idx="2">
                  <c:v>4.3445217317039617</c:v>
                </c:pt>
                <c:pt idx="3">
                  <c:v>4.2430533045964216</c:v>
                </c:pt>
                <c:pt idx="4">
                  <c:v>4.1804100827536796</c:v>
                </c:pt>
                <c:pt idx="5">
                  <c:v>4.1535173343171348</c:v>
                </c:pt>
                <c:pt idx="6">
                  <c:v>4.1304481360716601</c:v>
                </c:pt>
                <c:pt idx="7">
                  <c:v>4.1111924878317803</c:v>
                </c:pt>
                <c:pt idx="8">
                  <c:v>4.1075422434298279</c:v>
                </c:pt>
                <c:pt idx="9">
                  <c:v>4.1177526592850757</c:v>
                </c:pt>
                <c:pt idx="10">
                  <c:v>4.1311078004672677</c:v>
                </c:pt>
                <c:pt idx="11">
                  <c:v>4.1458547217002444</c:v>
                </c:pt>
                <c:pt idx="12">
                  <c:v>4.1715067429047634</c:v>
                </c:pt>
                <c:pt idx="13">
                  <c:v>4.2090785439885332</c:v>
                </c:pt>
                <c:pt idx="14">
                  <c:v>4.2494365309156583</c:v>
                </c:pt>
                <c:pt idx="15">
                  <c:v>4.2802482871712604</c:v>
                </c:pt>
                <c:pt idx="16">
                  <c:v>4.2763765676099137</c:v>
                </c:pt>
                <c:pt idx="17">
                  <c:v>4.2370826378298281</c:v>
                </c:pt>
                <c:pt idx="18">
                  <c:v>4.190748186680997</c:v>
                </c:pt>
                <c:pt idx="19">
                  <c:v>4.1501973518144775</c:v>
                </c:pt>
                <c:pt idx="20">
                  <c:v>4.1147309265584209</c:v>
                </c:pt>
                <c:pt idx="21">
                  <c:v>4.0862783343365168</c:v>
                </c:pt>
                <c:pt idx="22">
                  <c:v>4.0572771552423657</c:v>
                </c:pt>
                <c:pt idx="23">
                  <c:v>4.0305616908603454</c:v>
                </c:pt>
                <c:pt idx="24">
                  <c:v>4.0118414597597418</c:v>
                </c:pt>
                <c:pt idx="25">
                  <c:v>4.0027518629869769</c:v>
                </c:pt>
                <c:pt idx="26">
                  <c:v>3.9948864132899038</c:v>
                </c:pt>
                <c:pt idx="27">
                  <c:v>3.9907834106925542</c:v>
                </c:pt>
                <c:pt idx="28">
                  <c:v>3.989398493836839</c:v>
                </c:pt>
                <c:pt idx="29">
                  <c:v>3.9974751441451168</c:v>
                </c:pt>
                <c:pt idx="30">
                  <c:v>4.0061150395546941</c:v>
                </c:pt>
                <c:pt idx="31">
                  <c:v>4.0074721511036149</c:v>
                </c:pt>
                <c:pt idx="32">
                  <c:v>3.9630801206312825</c:v>
                </c:pt>
                <c:pt idx="33">
                  <c:v>3.8714922203303344</c:v>
                </c:pt>
                <c:pt idx="34">
                  <c:v>3.7722529178126365</c:v>
                </c:pt>
                <c:pt idx="35">
                  <c:v>3.6838452074058643</c:v>
                </c:pt>
                <c:pt idx="36">
                  <c:v>3.6302838413154221</c:v>
                </c:pt>
                <c:pt idx="37">
                  <c:v>3.6119701128400727</c:v>
                </c:pt>
                <c:pt idx="38">
                  <c:v>3.5991225918068634</c:v>
                </c:pt>
                <c:pt idx="39">
                  <c:v>3.5886224831945426</c:v>
                </c:pt>
                <c:pt idx="40">
                  <c:v>3.5935577198283668</c:v>
                </c:pt>
                <c:pt idx="41">
                  <c:v>3.6126812137545579</c:v>
                </c:pt>
                <c:pt idx="42">
                  <c:v>3.6351681895983425</c:v>
                </c:pt>
                <c:pt idx="43">
                  <c:v>3.6579741481984898</c:v>
                </c:pt>
                <c:pt idx="44">
                  <c:v>3.6919028472642674</c:v>
                </c:pt>
                <c:pt idx="45">
                  <c:v>3.7362876034226948</c:v>
                </c:pt>
                <c:pt idx="46">
                  <c:v>3.7820263064593989</c:v>
                </c:pt>
                <c:pt idx="47">
                  <c:v>3.8287825940204043</c:v>
                </c:pt>
                <c:pt idx="48">
                  <c:v>3.9131035172247066</c:v>
                </c:pt>
                <c:pt idx="49">
                  <c:v>4.0286811151212394</c:v>
                </c:pt>
                <c:pt idx="50">
                  <c:v>4.145053776695713</c:v>
                </c:pt>
                <c:pt idx="51">
                  <c:v>4.2652488631013723</c:v>
                </c:pt>
                <c:pt idx="52">
                  <c:v>4.4246316820656695</c:v>
                </c:pt>
                <c:pt idx="53">
                  <c:v>4.6239420107504703</c:v>
                </c:pt>
                <c:pt idx="54">
                  <c:v>4.8248458397622409</c:v>
                </c:pt>
                <c:pt idx="55">
                  <c:v>5.0180593199339878</c:v>
                </c:pt>
                <c:pt idx="56">
                  <c:v>5.1688513645834293</c:v>
                </c:pt>
                <c:pt idx="57">
                  <c:v>5.2920238487959397</c:v>
                </c:pt>
                <c:pt idx="58">
                  <c:v>5.4110336795350387</c:v>
                </c:pt>
                <c:pt idx="59">
                  <c:v>5.5259728946440685</c:v>
                </c:pt>
                <c:pt idx="60">
                  <c:v>5.6198115879561596</c:v>
                </c:pt>
                <c:pt idx="61">
                  <c:v>5.6954785617814352</c:v>
                </c:pt>
                <c:pt idx="62">
                  <c:v>5.7678039305642645</c:v>
                </c:pt>
                <c:pt idx="63">
                  <c:v>5.8372670922051473</c:v>
                </c:pt>
                <c:pt idx="64">
                  <c:v>5.8775027607149761</c:v>
                </c:pt>
                <c:pt idx="65">
                  <c:v>5.8897472916189599</c:v>
                </c:pt>
                <c:pt idx="66">
                  <c:v>5.8999483213540502</c:v>
                </c:pt>
                <c:pt idx="67">
                  <c:v>5.9004100720157702</c:v>
                </c:pt>
                <c:pt idx="68">
                  <c:v>5.8217118233444891</c:v>
                </c:pt>
                <c:pt idx="69">
                  <c:v>5.6635682967298928</c:v>
                </c:pt>
                <c:pt idx="70">
                  <c:v>5.5018133984094035</c:v>
                </c:pt>
                <c:pt idx="71">
                  <c:v>5.3426465685740423</c:v>
                </c:pt>
                <c:pt idx="72">
                  <c:v>5.1594231234883345</c:v>
                </c:pt>
                <c:pt idx="73">
                  <c:v>4.9544644100636432</c:v>
                </c:pt>
                <c:pt idx="74">
                  <c:v>4.7527837716645633</c:v>
                </c:pt>
                <c:pt idx="75">
                  <c:v>4.5567816165102215</c:v>
                </c:pt>
                <c:pt idx="76">
                  <c:v>4.3982510916641617</c:v>
                </c:pt>
                <c:pt idx="77">
                  <c:v>4.2584445348565945</c:v>
                </c:pt>
                <c:pt idx="78">
                  <c:v>4.1277830593834564</c:v>
                </c:pt>
                <c:pt idx="79">
                  <c:v>4.0131657850538476</c:v>
                </c:pt>
                <c:pt idx="80">
                  <c:v>3.922756606045013</c:v>
                </c:pt>
                <c:pt idx="81">
                  <c:v>3.8525451704892384</c:v>
                </c:pt>
                <c:pt idx="82">
                  <c:v>3.792665102323368</c:v>
                </c:pt>
                <c:pt idx="83">
                  <c:v>3.7334518474128457</c:v>
                </c:pt>
                <c:pt idx="84">
                  <c:v>3.6796789614641341</c:v>
                </c:pt>
                <c:pt idx="85">
                  <c:v>3.6242433238413332</c:v>
                </c:pt>
                <c:pt idx="86">
                  <c:v>3.5499714349201299</c:v>
                </c:pt>
                <c:pt idx="87">
                  <c:v>3.4559670529820479</c:v>
                </c:pt>
                <c:pt idx="88">
                  <c:v>3.3611360518258406</c:v>
                </c:pt>
                <c:pt idx="89">
                  <c:v>3.2737987918299454</c:v>
                </c:pt>
                <c:pt idx="90">
                  <c:v>3.1880898075429105</c:v>
                </c:pt>
                <c:pt idx="91">
                  <c:v>3.1127072689252824</c:v>
                </c:pt>
                <c:pt idx="92">
                  <c:v>3.0680399338850632</c:v>
                </c:pt>
                <c:pt idx="93">
                  <c:v>3.0514608613897356</c:v>
                </c:pt>
                <c:pt idx="94">
                  <c:v>3.0442824670069464</c:v>
                </c:pt>
                <c:pt idx="95">
                  <c:v>3.0430387420896516</c:v>
                </c:pt>
                <c:pt idx="96">
                  <c:v>3.0426649510989847</c:v>
                </c:pt>
                <c:pt idx="97">
                  <c:v>3.0501458058416993</c:v>
                </c:pt>
                <c:pt idx="98">
                  <c:v>3.059040062144013</c:v>
                </c:pt>
                <c:pt idx="99">
                  <c:v>3.0635237717301136</c:v>
                </c:pt>
                <c:pt idx="100">
                  <c:v>3.0606857896680504</c:v>
                </c:pt>
                <c:pt idx="101">
                  <c:v>3.0505531281221763</c:v>
                </c:pt>
                <c:pt idx="102">
                  <c:v>3.0354922702567304</c:v>
                </c:pt>
                <c:pt idx="103">
                  <c:v>3.0215225110748052</c:v>
                </c:pt>
                <c:pt idx="104">
                  <c:v>3.011145952107114</c:v>
                </c:pt>
                <c:pt idx="105">
                  <c:v>3.0082779762599516</c:v>
                </c:pt>
                <c:pt idx="106">
                  <c:v>3.0141910669938783</c:v>
                </c:pt>
                <c:pt idx="107">
                  <c:v>3.0295626029350511</c:v>
                </c:pt>
                <c:pt idx="108">
                  <c:v>3.0542556063130291</c:v>
                </c:pt>
                <c:pt idx="109">
                  <c:v>3.090046545057513</c:v>
                </c:pt>
                <c:pt idx="110">
                  <c:v>3.1398164594628457</c:v>
                </c:pt>
                <c:pt idx="111">
                  <c:v>3.194681501052933</c:v>
                </c:pt>
                <c:pt idx="112">
                  <c:v>3.2464059980335933</c:v>
                </c:pt>
                <c:pt idx="113">
                  <c:v>3.2863209043016091</c:v>
                </c:pt>
                <c:pt idx="114">
                  <c:v>3.3071624171003586</c:v>
                </c:pt>
                <c:pt idx="115">
                  <c:v>3.3048627211254691</c:v>
                </c:pt>
                <c:pt idx="116">
                  <c:v>3.2799391332332446</c:v>
                </c:pt>
                <c:pt idx="117">
                  <c:v>3.2273655316824987</c:v>
                </c:pt>
                <c:pt idx="118">
                  <c:v>3.146931933755106</c:v>
                </c:pt>
                <c:pt idx="119">
                  <c:v>3.0358155278842598</c:v>
                </c:pt>
                <c:pt idx="120">
                  <c:v>2.8990385752390635</c:v>
                </c:pt>
                <c:pt idx="121">
                  <c:v>2.7466637689377067</c:v>
                </c:pt>
                <c:pt idx="122">
                  <c:v>2.5929094937137762</c:v>
                </c:pt>
                <c:pt idx="123">
                  <c:v>2.4562138195018948</c:v>
                </c:pt>
                <c:pt idx="124">
                  <c:v>2.3517911857201819</c:v>
                </c:pt>
                <c:pt idx="125">
                  <c:v>2.2877222955111121</c:v>
                </c:pt>
                <c:pt idx="126">
                  <c:v>2.2696618877635517</c:v>
                </c:pt>
                <c:pt idx="127">
                  <c:v>2.2905803872375952</c:v>
                </c:pt>
                <c:pt idx="128">
                  <c:v>2.3326702135319879</c:v>
                </c:pt>
                <c:pt idx="129">
                  <c:v>2.3689995451282178</c:v>
                </c:pt>
                <c:pt idx="130">
                  <c:v>2.3650816725765642</c:v>
                </c:pt>
                <c:pt idx="131">
                  <c:v>2.3066962868302801</c:v>
                </c:pt>
                <c:pt idx="132">
                  <c:v>2.2018863895070058</c:v>
                </c:pt>
                <c:pt idx="133">
                  <c:v>2.0772860587617767</c:v>
                </c:pt>
                <c:pt idx="134">
                  <c:v>1.9737699946342939</c:v>
                </c:pt>
                <c:pt idx="135">
                  <c:v>1.9227667255883365</c:v>
                </c:pt>
                <c:pt idx="136">
                  <c:v>1.9263045614148524</c:v>
                </c:pt>
                <c:pt idx="137">
                  <c:v>1.9730666755658581</c:v>
                </c:pt>
                <c:pt idx="138">
                  <c:v>2.033423739294959</c:v>
                </c:pt>
                <c:pt idx="139">
                  <c:v>2.0809154518459057</c:v>
                </c:pt>
                <c:pt idx="140">
                  <c:v>2.1042887464233448</c:v>
                </c:pt>
                <c:pt idx="141">
                  <c:v>2.1055188277876171</c:v>
                </c:pt>
                <c:pt idx="142">
                  <c:v>2.1001336392230159</c:v>
                </c:pt>
                <c:pt idx="143">
                  <c:v>2.1009750090614916</c:v>
                </c:pt>
                <c:pt idx="144">
                  <c:v>2.1095065503933093</c:v>
                </c:pt>
                <c:pt idx="145">
                  <c:v>2.1210610233812952</c:v>
                </c:pt>
                <c:pt idx="146">
                  <c:v>2.1244220413000532</c:v>
                </c:pt>
                <c:pt idx="147">
                  <c:v>2.1115279416117967</c:v>
                </c:pt>
                <c:pt idx="148">
                  <c:v>2.083828023695212</c:v>
                </c:pt>
                <c:pt idx="149">
                  <c:v>2.0484026329588341</c:v>
                </c:pt>
                <c:pt idx="150">
                  <c:v>2.0206381657860435</c:v>
                </c:pt>
                <c:pt idx="151">
                  <c:v>2.0113055280069236</c:v>
                </c:pt>
                <c:pt idx="152">
                  <c:v>2.0205477423447649</c:v>
                </c:pt>
                <c:pt idx="153">
                  <c:v>2.0391637827208751</c:v>
                </c:pt>
                <c:pt idx="154">
                  <c:v>2.0507157312395647</c:v>
                </c:pt>
                <c:pt idx="155">
                  <c:v>2.0436419083102737</c:v>
                </c:pt>
                <c:pt idx="156">
                  <c:v>2.0323680995590587</c:v>
                </c:pt>
                <c:pt idx="157">
                  <c:v>2.0208378685298003</c:v>
                </c:pt>
                <c:pt idx="158">
                  <c:v>2.0242055053116736</c:v>
                </c:pt>
                <c:pt idx="159">
                  <c:v>2.0528129987017625</c:v>
                </c:pt>
                <c:pt idx="160">
                  <c:v>2.1026958641702365</c:v>
                </c:pt>
                <c:pt idx="161">
                  <c:v>2.1673201913932707</c:v>
                </c:pt>
                <c:pt idx="162">
                  <c:v>2.236059480817354</c:v>
                </c:pt>
                <c:pt idx="163">
                  <c:v>2.3004785851461897</c:v>
                </c:pt>
                <c:pt idx="164">
                  <c:v>2.3585918097453353</c:v>
                </c:pt>
                <c:pt idx="165">
                  <c:v>2.4135598282276041</c:v>
                </c:pt>
                <c:pt idx="166">
                  <c:v>2.4706303384694883</c:v>
                </c:pt>
                <c:pt idx="167">
                  <c:v>2.534177328406221</c:v>
                </c:pt>
                <c:pt idx="168">
                  <c:v>2.6096632503436377</c:v>
                </c:pt>
                <c:pt idx="169">
                  <c:v>2.7091038927282414</c:v>
                </c:pt>
                <c:pt idx="170">
                  <c:v>2.8467569920813465</c:v>
                </c:pt>
                <c:pt idx="171">
                  <c:v>3.031381028927532</c:v>
                </c:pt>
                <c:pt idx="172">
                  <c:v>3.2583536588497224</c:v>
                </c:pt>
                <c:pt idx="173">
                  <c:v>3.510006490953709</c:v>
                </c:pt>
                <c:pt idx="174">
                  <c:v>3.7596770054955932</c:v>
                </c:pt>
                <c:pt idx="175">
                  <c:v>3.9980625059825625</c:v>
                </c:pt>
                <c:pt idx="176">
                  <c:v>4.2139861417695723</c:v>
                </c:pt>
                <c:pt idx="177">
                  <c:v>4.4250922531569152</c:v>
                </c:pt>
                <c:pt idx="178">
                  <c:v>4.6623630238339597</c:v>
                </c:pt>
                <c:pt idx="179">
                  <c:v>4.9464410647438619</c:v>
                </c:pt>
                <c:pt idx="180">
                  <c:v>5.2705821987427885</c:v>
                </c:pt>
                <c:pt idx="181">
                  <c:v>5.6047040492374389</c:v>
                </c:pt>
                <c:pt idx="182">
                  <c:v>5.8961601464174205</c:v>
                </c:pt>
                <c:pt idx="183">
                  <c:v>6.1212194641963205</c:v>
                </c:pt>
                <c:pt idx="184">
                  <c:v>6.2862026294589217</c:v>
                </c:pt>
                <c:pt idx="185">
                  <c:v>6.3904175096355278</c:v>
                </c:pt>
                <c:pt idx="186">
                  <c:v>6.4490182702905559</c:v>
                </c:pt>
                <c:pt idx="187">
                  <c:v>6.4863982138771137</c:v>
                </c:pt>
                <c:pt idx="188">
                  <c:v>6.5077272191715636</c:v>
                </c:pt>
                <c:pt idx="189">
                  <c:v>6.5127145132811366</c:v>
                </c:pt>
                <c:pt idx="190">
                  <c:v>6.4912558995178058</c:v>
                </c:pt>
                <c:pt idx="191">
                  <c:v>6.4351123931683087</c:v>
                </c:pt>
                <c:pt idx="192">
                  <c:v>6.3397000517258473</c:v>
                </c:pt>
                <c:pt idx="193">
                  <c:v>6.2020774025825576</c:v>
                </c:pt>
                <c:pt idx="194">
                  <c:v>6.022642081097934</c:v>
                </c:pt>
                <c:pt idx="195">
                  <c:v>5.8024253726336807</c:v>
                </c:pt>
                <c:pt idx="196">
                  <c:v>5.5409518025423079</c:v>
                </c:pt>
                <c:pt idx="197">
                  <c:v>5.2304962244649369</c:v>
                </c:pt>
                <c:pt idx="198">
                  <c:v>4.863052525134429</c:v>
                </c:pt>
                <c:pt idx="199">
                  <c:v>4.4461854418613473</c:v>
                </c:pt>
                <c:pt idx="200">
                  <c:v>4.0022268069833</c:v>
                </c:pt>
                <c:pt idx="201">
                  <c:v>3.5613009492510224</c:v>
                </c:pt>
                <c:pt idx="202">
                  <c:v>3.1598142825670954</c:v>
                </c:pt>
                <c:pt idx="203">
                  <c:v>2.802535600472376</c:v>
                </c:pt>
                <c:pt idx="204">
                  <c:v>2.4749194918855593</c:v>
                </c:pt>
                <c:pt idx="205">
                  <c:v>2.1808184996595976</c:v>
                </c:pt>
                <c:pt idx="206">
                  <c:v>1.9255873304805824</c:v>
                </c:pt>
                <c:pt idx="207">
                  <c:v>1.7108189980413773</c:v>
                </c:pt>
                <c:pt idx="208">
                  <c:v>1.5402560841036661</c:v>
                </c:pt>
                <c:pt idx="209">
                  <c:v>1.4049524845538495</c:v>
                </c:pt>
                <c:pt idx="210">
                  <c:v>1.2889053715106638</c:v>
                </c:pt>
                <c:pt idx="211">
                  <c:v>1.1756973493483189</c:v>
                </c:pt>
                <c:pt idx="212">
                  <c:v>1.0632003355319408</c:v>
                </c:pt>
                <c:pt idx="213">
                  <c:v>0.97007484991998028</c:v>
                </c:pt>
                <c:pt idx="214">
                  <c:v>0.9273367423222687</c:v>
                </c:pt>
                <c:pt idx="215">
                  <c:v>0.94391278134330059</c:v>
                </c:pt>
                <c:pt idx="216">
                  <c:v>1.0134516154075821</c:v>
                </c:pt>
                <c:pt idx="217">
                  <c:v>1.1243465987405132</c:v>
                </c:pt>
                <c:pt idx="218">
                  <c:v>1.2415816433777407</c:v>
                </c:pt>
                <c:pt idx="219">
                  <c:v>1.3247314552628962</c:v>
                </c:pt>
                <c:pt idx="220">
                  <c:v>1.3544659791033824</c:v>
                </c:pt>
                <c:pt idx="221">
                  <c:v>1.3302255813760664</c:v>
                </c:pt>
                <c:pt idx="222">
                  <c:v>1.2770552293901627</c:v>
                </c:pt>
                <c:pt idx="223">
                  <c:v>1.2137569584540944</c:v>
                </c:pt>
                <c:pt idx="224">
                  <c:v>1.1447977581929438</c:v>
                </c:pt>
                <c:pt idx="225">
                  <c:v>1.0706556212245422</c:v>
                </c:pt>
                <c:pt idx="226">
                  <c:v>0.97736476559000551</c:v>
                </c:pt>
                <c:pt idx="227">
                  <c:v>0.84768830764637715</c:v>
                </c:pt>
                <c:pt idx="228">
                  <c:v>0.67358299441365976</c:v>
                </c:pt>
                <c:pt idx="229">
                  <c:v>0.45980802501278628</c:v>
                </c:pt>
                <c:pt idx="230">
                  <c:v>0.23237569920812268</c:v>
                </c:pt>
                <c:pt idx="231">
                  <c:v>2.5114542567408582E-2</c:v>
                </c:pt>
                <c:pt idx="232">
                  <c:v>-0.13959512047560271</c:v>
                </c:pt>
                <c:pt idx="233">
                  <c:v>-0.25684491603958887</c:v>
                </c:pt>
                <c:pt idx="234">
                  <c:v>-0.33998987457835861</c:v>
                </c:pt>
                <c:pt idx="235">
                  <c:v>-0.41172758081468547</c:v>
                </c:pt>
                <c:pt idx="236">
                  <c:v>-0.4866739332550451</c:v>
                </c:pt>
                <c:pt idx="237">
                  <c:v>-0.56689677272617289</c:v>
                </c:pt>
                <c:pt idx="238">
                  <c:v>-0.63279654337392366</c:v>
                </c:pt>
                <c:pt idx="239">
                  <c:v>-0.65422156469123083</c:v>
                </c:pt>
                <c:pt idx="240">
                  <c:v>-0.62113730235309872</c:v>
                </c:pt>
                <c:pt idx="241">
                  <c:v>-0.54345653008511019</c:v>
                </c:pt>
                <c:pt idx="242">
                  <c:v>-0.44794351361326318</c:v>
                </c:pt>
                <c:pt idx="243">
                  <c:v>-0.35010163804496547</c:v>
                </c:pt>
                <c:pt idx="244">
                  <c:v>-0.25710088141092025</c:v>
                </c:pt>
                <c:pt idx="245">
                  <c:v>-0.17803700819015156</c:v>
                </c:pt>
                <c:pt idx="246">
                  <c:v>-0.11653054035917505</c:v>
                </c:pt>
                <c:pt idx="247">
                  <c:v>-6.9554470041676628E-2</c:v>
                </c:pt>
                <c:pt idx="248">
                  <c:v>-2.1389181523600205E-2</c:v>
                </c:pt>
                <c:pt idx="249">
                  <c:v>4.5064857964813153E-2</c:v>
                </c:pt>
                <c:pt idx="250">
                  <c:v>0.13833034525002239</c:v>
                </c:pt>
                <c:pt idx="251">
                  <c:v>0.25038827091922322</c:v>
                </c:pt>
                <c:pt idx="252">
                  <c:v>0.36240135300460508</c:v>
                </c:pt>
                <c:pt idx="253">
                  <c:v>0.45253500074693742</c:v>
                </c:pt>
                <c:pt idx="254">
                  <c:v>0.50056984891324174</c:v>
                </c:pt>
                <c:pt idx="255">
                  <c:v>0.5019382201116247</c:v>
                </c:pt>
                <c:pt idx="256">
                  <c:v>0.46540536204402522</c:v>
                </c:pt>
                <c:pt idx="257">
                  <c:v>0.40525718625675899</c:v>
                </c:pt>
                <c:pt idx="258">
                  <c:v>0.33701884016456918</c:v>
                </c:pt>
                <c:pt idx="259">
                  <c:v>0.27268687722735196</c:v>
                </c:pt>
                <c:pt idx="260">
                  <c:v>0.22649432686736598</c:v>
                </c:pt>
                <c:pt idx="261">
                  <c:v>0.20903957739425719</c:v>
                </c:pt>
                <c:pt idx="262">
                  <c:v>0.22184491347248408</c:v>
                </c:pt>
                <c:pt idx="263">
                  <c:v>0.25850168589642308</c:v>
                </c:pt>
                <c:pt idx="264">
                  <c:v>0.31551354564183687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C1-4397-9EE8-59CFBCFF1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0371264"/>
        <c:axId val="492988896"/>
      </c:lineChart>
      <c:catAx>
        <c:axId val="91037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508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988896"/>
        <c:crosses val="autoZero"/>
        <c:auto val="1"/>
        <c:lblAlgn val="ctr"/>
        <c:lblOffset val="100"/>
        <c:tickLblSkip val="20"/>
        <c:noMultiLvlLbl val="0"/>
      </c:catAx>
      <c:valAx>
        <c:axId val="492988896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37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Level of US Manufacturing </a:t>
            </a:r>
            <a:r>
              <a:rPr lang="en-US" sz="1600" dirty="0"/>
              <a:t>Capacity, </a:t>
            </a:r>
            <a:r>
              <a:rPr lang="en-US" sz="1600" dirty="0" smtClean="0"/>
              <a:t>1948-2018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'[MFG Capacity Growth_190724_v2.xlsx]Data Capacity'!$E$1</c:f>
              <c:strCache>
                <c:ptCount val="1"/>
                <c:pt idx="0">
                  <c:v>Manufacturing Capacity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dLbls>
            <c:dLbl>
              <c:idx val="240"/>
              <c:layout>
                <c:manualLayout>
                  <c:x val="-7.4751776667497355E-2"/>
                  <c:y val="-3.2418298151024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A5-4896-8E9E-63BC9A0050CE}"/>
                </c:ext>
              </c:extLst>
            </c:dLbl>
            <c:dLbl>
              <c:idx val="284"/>
              <c:layout>
                <c:manualLayout>
                  <c:x val="-1.0936985263265498E-16"/>
                  <c:y val="-2.1753943217665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A5-4896-8E9E-63BC9A0050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'[MFG Capacity Growth_190724_v2.xlsx]Data Capacity'!$A$2:$A$286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'[MFG Capacity Growth_190724_v2.xlsx]Data Capacity'!$E$2:$E$286</c:f>
              <c:numCache>
                <c:formatCode>0.00</c:formatCode>
                <c:ptCount val="285"/>
                <c:pt idx="0">
                  <c:v>16.573705907188582</c:v>
                </c:pt>
                <c:pt idx="1">
                  <c:v>16.832755146820933</c:v>
                </c:pt>
                <c:pt idx="2">
                  <c:v>17.088287979651643</c:v>
                </c:pt>
                <c:pt idx="3">
                  <c:v>17.34027634709155</c:v>
                </c:pt>
                <c:pt idx="4">
                  <c:v>17.558461890545193</c:v>
                </c:pt>
                <c:pt idx="5">
                  <c:v>17.742627671794164</c:v>
                </c:pt>
                <c:pt idx="6">
                  <c:v>17.922851370309452</c:v>
                </c:pt>
                <c:pt idx="7">
                  <c:v>18.103402658941292</c:v>
                </c:pt>
                <c:pt idx="8">
                  <c:v>18.291339767009699</c:v>
                </c:pt>
                <c:pt idx="9">
                  <c:v>18.487680166724331</c:v>
                </c:pt>
                <c:pt idx="10">
                  <c:v>18.683665304462103</c:v>
                </c:pt>
                <c:pt idx="11">
                  <c:v>18.880497353639043</c:v>
                </c:pt>
                <c:pt idx="12">
                  <c:v>19.081246483552931</c:v>
                </c:pt>
                <c:pt idx="13">
                  <c:v>19.28553121767705</c:v>
                </c:pt>
                <c:pt idx="14">
                  <c:v>19.490786329421425</c:v>
                </c:pt>
                <c:pt idx="15">
                  <c:v>19.69794522762481</c:v>
                </c:pt>
                <c:pt idx="16">
                  <c:v>19.915770449636923</c:v>
                </c:pt>
                <c:pt idx="17">
                  <c:v>20.144569666278048</c:v>
                </c:pt>
                <c:pt idx="18">
                  <c:v>20.378282506364094</c:v>
                </c:pt>
                <c:pt idx="19">
                  <c:v>20.605784819673492</c:v>
                </c:pt>
                <c:pt idx="20">
                  <c:v>20.823465865917182</c:v>
                </c:pt>
                <c:pt idx="21">
                  <c:v>21.029616792172689</c:v>
                </c:pt>
                <c:pt idx="22">
                  <c:v>21.234334042567383</c:v>
                </c:pt>
                <c:pt idx="23">
                  <c:v>21.438418584417828</c:v>
                </c:pt>
                <c:pt idx="24">
                  <c:v>21.640282249664306</c:v>
                </c:pt>
                <c:pt idx="25">
                  <c:v>21.837877321726427</c:v>
                </c:pt>
                <c:pt idx="26">
                  <c:v>22.034268891830386</c:v>
                </c:pt>
                <c:pt idx="27">
                  <c:v>22.234820191598203</c:v>
                </c:pt>
                <c:pt idx="28">
                  <c:v>22.461546961543998</c:v>
                </c:pt>
                <c:pt idx="29">
                  <c:v>22.714243763657791</c:v>
                </c:pt>
                <c:pt idx="30">
                  <c:v>22.970367576176702</c:v>
                </c:pt>
                <c:pt idx="31">
                  <c:v>23.229481803867451</c:v>
                </c:pt>
                <c:pt idx="32">
                  <c:v>23.506602293668799</c:v>
                </c:pt>
                <c:pt idx="33">
                  <c:v>23.80293908741147</c:v>
                </c:pt>
                <c:pt idx="34">
                  <c:v>24.104864932094706</c:v>
                </c:pt>
                <c:pt idx="35">
                  <c:v>24.398624103204607</c:v>
                </c:pt>
                <c:pt idx="36">
                  <c:v>24.663655707344923</c:v>
                </c:pt>
                <c:pt idx="37">
                  <c:v>24.898035094604438</c:v>
                </c:pt>
                <c:pt idx="38">
                  <c:v>25.12861307679195</c:v>
                </c:pt>
                <c:pt idx="39">
                  <c:v>25.357681970781297</c:v>
                </c:pt>
                <c:pt idx="40">
                  <c:v>25.580160326052713</c:v>
                </c:pt>
                <c:pt idx="41">
                  <c:v>25.796676977357759</c:v>
                </c:pt>
                <c:pt idx="42">
                  <c:v>26.010056708736805</c:v>
                </c:pt>
                <c:pt idx="43">
                  <c:v>26.22498698421348</c:v>
                </c:pt>
                <c:pt idx="44">
                  <c:v>26.44715443824068</c:v>
                </c:pt>
                <c:pt idx="45">
                  <c:v>26.67651384616719</c:v>
                </c:pt>
                <c:pt idx="46">
                  <c:v>26.905836652569832</c:v>
                </c:pt>
                <c:pt idx="47">
                  <c:v>27.145158537549907</c:v>
                </c:pt>
                <c:pt idx="48">
                  <c:v>27.420056863360223</c:v>
                </c:pt>
                <c:pt idx="49">
                  <c:v>27.739737819424978</c:v>
                </c:pt>
                <c:pt idx="50">
                  <c:v>28.064649824015291</c:v>
                </c:pt>
                <c:pt idx="51">
                  <c:v>28.383155326494311</c:v>
                </c:pt>
                <c:pt idx="52">
                  <c:v>28.658077379436641</c:v>
                </c:pt>
                <c:pt idx="53">
                  <c:v>28.886769142113746</c:v>
                </c:pt>
                <c:pt idx="54">
                  <c:v>29.108386554850473</c:v>
                </c:pt>
                <c:pt idx="55">
                  <c:v>29.333171298104723</c:v>
                </c:pt>
                <c:pt idx="56">
                  <c:v>29.572501413416973</c:v>
                </c:pt>
                <c:pt idx="57">
                  <c:v>29.826205734346036</c:v>
                </c:pt>
                <c:pt idx="58">
                  <c:v>30.083092100181336</c:v>
                </c:pt>
                <c:pt idx="59">
                  <c:v>30.341391748746645</c:v>
                </c:pt>
                <c:pt idx="60">
                  <c:v>30.615148936997336</c:v>
                </c:pt>
                <c:pt idx="61">
                  <c:v>30.903818273541351</c:v>
                </c:pt>
                <c:pt idx="62">
                  <c:v>31.194496006485053</c:v>
                </c:pt>
                <c:pt idx="63">
                  <c:v>31.48815254430524</c:v>
                </c:pt>
                <c:pt idx="64">
                  <c:v>31.808823256744237</c:v>
                </c:pt>
                <c:pt idx="65">
                  <c:v>32.155963624489644</c:v>
                </c:pt>
                <c:pt idx="66">
                  <c:v>32.506645791605486</c:v>
                </c:pt>
                <c:pt idx="67">
                  <c:v>32.872545872240252</c:v>
                </c:pt>
                <c:pt idx="68">
                  <c:v>33.345736522503351</c:v>
                </c:pt>
                <c:pt idx="69">
                  <c:v>33.930014944383622</c:v>
                </c:pt>
                <c:pt idx="70">
                  <c:v>34.527753842320628</c:v>
                </c:pt>
                <c:pt idx="71">
                  <c:v>35.130099199227118</c:v>
                </c:pt>
                <c:pt idx="72">
                  <c:v>35.754170529114504</c:v>
                </c:pt>
                <c:pt idx="73">
                  <c:v>36.4004368401893</c:v>
                </c:pt>
                <c:pt idx="74">
                  <c:v>37.050010028089609</c:v>
                </c:pt>
                <c:pt idx="75">
                  <c:v>37.698562654932317</c:v>
                </c:pt>
                <c:pt idx="76">
                  <c:v>38.29378040410365</c:v>
                </c:pt>
                <c:pt idx="77">
                  <c:v>38.8608993328601</c:v>
                </c:pt>
                <c:pt idx="78">
                  <c:v>39.429527858914561</c:v>
                </c:pt>
                <c:pt idx="79">
                  <c:v>39.997281501649617</c:v>
                </c:pt>
                <c:pt idx="80">
                  <c:v>40.547962356598475</c:v>
                </c:pt>
                <c:pt idx="81">
                  <c:v>41.085434751389492</c:v>
                </c:pt>
                <c:pt idx="82">
                  <c:v>41.622124537447114</c:v>
                </c:pt>
                <c:pt idx="83">
                  <c:v>42.160118712488504</c:v>
                </c:pt>
                <c:pt idx="84">
                  <c:v>42.675238193743077</c:v>
                </c:pt>
                <c:pt idx="85">
                  <c:v>43.16738752815656</c:v>
                </c:pt>
                <c:pt idx="86">
                  <c:v>43.660419979468628</c:v>
                </c:pt>
                <c:pt idx="87">
                  <c:v>44.152888122040572</c:v>
                </c:pt>
                <c:pt idx="88">
                  <c:v>44.612563623519868</c:v>
                </c:pt>
                <c:pt idx="89">
                  <c:v>45.036732477727369</c:v>
                </c:pt>
                <c:pt idx="90">
                  <c:v>45.460968823258774</c:v>
                </c:pt>
                <c:pt idx="91">
                  <c:v>45.887402243889795</c:v>
                </c:pt>
                <c:pt idx="92">
                  <c:v>46.276676027921212</c:v>
                </c:pt>
                <c:pt idx="93">
                  <c:v>46.632792537846527</c:v>
                </c:pt>
                <c:pt idx="94">
                  <c:v>46.988731187241449</c:v>
                </c:pt>
                <c:pt idx="95">
                  <c:v>47.344992010690049</c:v>
                </c:pt>
                <c:pt idx="96">
                  <c:v>47.712816238246205</c:v>
                </c:pt>
                <c:pt idx="97">
                  <c:v>48.082140717887945</c:v>
                </c:pt>
                <c:pt idx="98">
                  <c:v>48.468016491668358</c:v>
                </c:pt>
                <c:pt idx="99">
                  <c:v>48.884959798981292</c:v>
                </c:pt>
                <c:pt idx="100">
                  <c:v>49.334486481881456</c:v>
                </c:pt>
                <c:pt idx="101">
                  <c:v>49.813245950554133</c:v>
                </c:pt>
                <c:pt idx="102">
                  <c:v>50.313081901156934</c:v>
                </c:pt>
                <c:pt idx="103">
                  <c:v>50.812750254865129</c:v>
                </c:pt>
                <c:pt idx="104">
                  <c:v>51.295488165253417</c:v>
                </c:pt>
                <c:pt idx="105">
                  <c:v>51.743429506057787</c:v>
                </c:pt>
                <c:pt idx="106">
                  <c:v>52.140424089464453</c:v>
                </c:pt>
                <c:pt idx="107">
                  <c:v>52.481288350034212</c:v>
                </c:pt>
                <c:pt idx="108">
                  <c:v>52.776832580825669</c:v>
                </c:pt>
                <c:pt idx="109">
                  <c:v>53.046472749109434</c:v>
                </c:pt>
                <c:pt idx="110">
                  <c:v>53.317180769843574</c:v>
                </c:pt>
                <c:pt idx="111">
                  <c:v>53.614844637462333</c:v>
                </c:pt>
                <c:pt idx="112">
                  <c:v>53.949049498798445</c:v>
                </c:pt>
                <c:pt idx="113">
                  <c:v>54.319161088235823</c:v>
                </c:pt>
                <c:pt idx="114">
                  <c:v>54.714126726510713</c:v>
                </c:pt>
                <c:pt idx="115">
                  <c:v>55.125532070516215</c:v>
                </c:pt>
                <c:pt idx="116">
                  <c:v>55.552765209748188</c:v>
                </c:pt>
                <c:pt idx="117">
                  <c:v>56.003719244515381</c:v>
                </c:pt>
                <c:pt idx="118">
                  <c:v>56.478279450569808</c:v>
                </c:pt>
                <c:pt idx="119">
                  <c:v>56.976902543988665</c:v>
                </c:pt>
                <c:pt idx="120">
                  <c:v>57.49268078117403</c:v>
                </c:pt>
                <c:pt idx="121">
                  <c:v>58.021207369257581</c:v>
                </c:pt>
                <c:pt idx="122">
                  <c:v>58.55928936166864</c:v>
                </c:pt>
                <c:pt idx="123">
                  <c:v>59.099557549658989</c:v>
                </c:pt>
                <c:pt idx="124">
                  <c:v>59.630077088770314</c:v>
                </c:pt>
                <c:pt idx="125">
                  <c:v>60.142175860700384</c:v>
                </c:pt>
                <c:pt idx="126">
                  <c:v>60.621529089714308</c:v>
                </c:pt>
                <c:pt idx="127">
                  <c:v>61.064752883329113</c:v>
                </c:pt>
                <c:pt idx="128">
                  <c:v>61.48449922112723</c:v>
                </c:pt>
                <c:pt idx="129">
                  <c:v>61.90931796563406</c:v>
                </c:pt>
                <c:pt idx="130">
                  <c:v>62.380295178008112</c:v>
                </c:pt>
                <c:pt idx="131">
                  <c:v>62.900873892771912</c:v>
                </c:pt>
                <c:pt idx="132">
                  <c:v>63.456864335366568</c:v>
                </c:pt>
                <c:pt idx="133">
                  <c:v>64.019843146122867</c:v>
                </c:pt>
                <c:pt idx="134">
                  <c:v>64.552578043034501</c:v>
                </c:pt>
                <c:pt idx="135">
                  <c:v>65.030482522341629</c:v>
                </c:pt>
                <c:pt idx="136">
                  <c:v>65.452864017596795</c:v>
                </c:pt>
                <c:pt idx="137">
                  <c:v>65.810959367173297</c:v>
                </c:pt>
                <c:pt idx="138">
                  <c:v>66.102246087435475</c:v>
                </c:pt>
                <c:pt idx="139">
                  <c:v>66.316367935572387</c:v>
                </c:pt>
                <c:pt idx="140">
                  <c:v>66.460619062794009</c:v>
                </c:pt>
                <c:pt idx="141">
                  <c:v>66.562527993232678</c:v>
                </c:pt>
                <c:pt idx="142">
                  <c:v>66.665342091010857</c:v>
                </c:pt>
                <c:pt idx="143">
                  <c:v>66.822117690398912</c:v>
                </c:pt>
                <c:pt idx="144">
                  <c:v>67.070858843123531</c:v>
                </c:pt>
                <c:pt idx="145">
                  <c:v>67.43050227851073</c:v>
                </c:pt>
                <c:pt idx="146">
                  <c:v>67.906597166275716</c:v>
                </c:pt>
                <c:pt idx="147">
                  <c:v>68.474666393815909</c:v>
                </c:pt>
                <c:pt idx="148">
                  <c:v>69.0905945934973</c:v>
                </c:pt>
                <c:pt idx="149">
                  <c:v>69.69444934190858</c:v>
                </c:pt>
                <c:pt idx="150">
                  <c:v>70.210896987737357</c:v>
                </c:pt>
                <c:pt idx="151">
                  <c:v>70.590450359341361</c:v>
                </c:pt>
                <c:pt idx="152">
                  <c:v>70.842187560514816</c:v>
                </c:pt>
                <c:pt idx="153">
                  <c:v>71.026808295397075</c:v>
                </c:pt>
                <c:pt idx="154">
                  <c:v>71.248128698706537</c:v>
                </c:pt>
                <c:pt idx="155">
                  <c:v>71.592796268436956</c:v>
                </c:pt>
                <c:pt idx="156">
                  <c:v>72.070548411264625</c:v>
                </c:pt>
                <c:pt idx="157">
                  <c:v>72.634478093830225</c:v>
                </c:pt>
                <c:pt idx="158">
                  <c:v>73.176469428016006</c:v>
                </c:pt>
                <c:pt idx="159">
                  <c:v>73.588040267938155</c:v>
                </c:pt>
                <c:pt idx="160">
                  <c:v>73.834345905745593</c:v>
                </c:pt>
                <c:pt idx="161">
                  <c:v>73.952109726854985</c:v>
                </c:pt>
                <c:pt idx="162">
                  <c:v>74.046397576977469</c:v>
                </c:pt>
                <c:pt idx="163">
                  <c:v>74.223653473700637</c:v>
                </c:pt>
                <c:pt idx="164">
                  <c:v>74.531733128194972</c:v>
                </c:pt>
                <c:pt idx="165">
                  <c:v>74.974684966255907</c:v>
                </c:pt>
                <c:pt idx="166">
                  <c:v>75.516735348985463</c:v>
                </c:pt>
                <c:pt idx="167">
                  <c:v>76.099389331065296</c:v>
                </c:pt>
                <c:pt idx="168">
                  <c:v>76.677629976124351</c:v>
                </c:pt>
                <c:pt idx="169">
                  <c:v>77.210913207295974</c:v>
                </c:pt>
                <c:pt idx="170">
                  <c:v>77.675153776528404</c:v>
                </c:pt>
                <c:pt idx="171">
                  <c:v>78.058625060621139</c:v>
                </c:pt>
                <c:pt idx="172">
                  <c:v>78.373203736348145</c:v>
                </c:pt>
                <c:pt idx="173">
                  <c:v>78.650625036580266</c:v>
                </c:pt>
                <c:pt idx="174">
                  <c:v>78.941284463187941</c:v>
                </c:pt>
                <c:pt idx="175">
                  <c:v>79.295117245192003</c:v>
                </c:pt>
                <c:pt idx="176">
                  <c:v>79.779284921754041</c:v>
                </c:pt>
                <c:pt idx="177">
                  <c:v>80.357192869519039</c:v>
                </c:pt>
                <c:pt idx="178">
                  <c:v>80.970443146409977</c:v>
                </c:pt>
                <c:pt idx="179">
                  <c:v>81.542402914451728</c:v>
                </c:pt>
                <c:pt idx="180">
                  <c:v>82.019646352395227</c:v>
                </c:pt>
                <c:pt idx="181">
                  <c:v>82.416340757492449</c:v>
                </c:pt>
                <c:pt idx="182">
                  <c:v>82.805531527685716</c:v>
                </c:pt>
                <c:pt idx="183">
                  <c:v>83.271537873904364</c:v>
                </c:pt>
                <c:pt idx="184">
                  <c:v>83.86048902845954</c:v>
                </c:pt>
                <c:pt idx="185">
                  <c:v>84.591053817885907</c:v>
                </c:pt>
                <c:pt idx="186">
                  <c:v>85.446103509480992</c:v>
                </c:pt>
                <c:pt idx="187">
                  <c:v>86.379390087162676</c:v>
                </c:pt>
                <c:pt idx="188">
                  <c:v>87.364862613959588</c:v>
                </c:pt>
                <c:pt idx="189">
                  <c:v>88.410965358256348</c:v>
                </c:pt>
                <c:pt idx="190">
                  <c:v>89.556820040002037</c:v>
                </c:pt>
                <c:pt idx="191">
                  <c:v>90.833594364159225</c:v>
                </c:pt>
                <c:pt idx="192">
                  <c:v>92.240543003503447</c:v>
                </c:pt>
                <c:pt idx="193">
                  <c:v>93.739147775081094</c:v>
                </c:pt>
                <c:pt idx="194">
                  <c:v>95.26744927937041</c:v>
                </c:pt>
                <c:pt idx="195">
                  <c:v>96.841892928071204</c:v>
                </c:pt>
                <c:pt idx="196">
                  <c:v>98.490804687987776</c:v>
                </c:pt>
                <c:pt idx="197">
                  <c:v>100.25693291523108</c:v>
                </c:pt>
                <c:pt idx="198">
                  <c:v>102.22766540793555</c:v>
                </c:pt>
                <c:pt idx="199">
                  <c:v>104.42250520798869</c:v>
                </c:pt>
                <c:pt idx="200">
                  <c:v>106.74981490195826</c:v>
                </c:pt>
                <c:pt idx="201">
                  <c:v>109.07316874107323</c:v>
                </c:pt>
                <c:pt idx="202">
                  <c:v>111.19694099169344</c:v>
                </c:pt>
                <c:pt idx="203">
                  <c:v>113.08817021031334</c:v>
                </c:pt>
                <c:pt idx="204">
                  <c:v>114.83137003307327</c:v>
                </c:pt>
                <c:pt idx="205">
                  <c:v>116.43688769255039</c:v>
                </c:pt>
                <c:pt idx="206">
                  <c:v>117.95895469434927</c:v>
                </c:pt>
                <c:pt idx="207">
                  <c:v>119.47044485472614</c:v>
                </c:pt>
                <c:pt idx="208">
                  <c:v>120.96237335098404</c:v>
                </c:pt>
                <c:pt idx="209">
                  <c:v>122.44129983630872</c:v>
                </c:pt>
                <c:pt idx="210">
                  <c:v>123.89520404337455</c:v>
                </c:pt>
                <c:pt idx="211">
                  <c:v>125.30926714492142</c:v>
                </c:pt>
                <c:pt idx="212">
                  <c:v>126.64460342385709</c:v>
                </c:pt>
                <c:pt idx="213">
                  <c:v>127.81958420110998</c:v>
                </c:pt>
                <c:pt idx="214">
                  <c:v>128.74327379596258</c:v>
                </c:pt>
                <c:pt idx="215">
                  <c:v>129.43786350236562</c:v>
                </c:pt>
                <c:pt idx="216">
                  <c:v>129.93194073100764</c:v>
                </c:pt>
                <c:pt idx="217">
                  <c:v>130.22464938908166</c:v>
                </c:pt>
                <c:pt idx="218">
                  <c:v>130.36718461556603</c:v>
                </c:pt>
                <c:pt idx="219">
                  <c:v>130.41928001467653</c:v>
                </c:pt>
                <c:pt idx="220">
                  <c:v>130.39903622033586</c:v>
                </c:pt>
                <c:pt idx="221">
                  <c:v>130.33186136029923</c:v>
                </c:pt>
                <c:pt idx="222">
                  <c:v>130.22888895001293</c:v>
                </c:pt>
                <c:pt idx="223">
                  <c:v>130.09885204365816</c:v>
                </c:pt>
                <c:pt idx="224">
                  <c:v>129.95791656016084</c:v>
                </c:pt>
                <c:pt idx="225">
                  <c:v>129.85134740111044</c:v>
                </c:pt>
                <c:pt idx="226">
                  <c:v>129.88066780192355</c:v>
                </c:pt>
                <c:pt idx="227">
                  <c:v>130.13989240366436</c:v>
                </c:pt>
                <c:pt idx="228">
                  <c:v>130.646125688464</c:v>
                </c:pt>
                <c:pt idx="229">
                  <c:v>131.35181766347949</c:v>
                </c:pt>
                <c:pt idx="230">
                  <c:v>132.1425611059791</c:v>
                </c:pt>
                <c:pt idx="231">
                  <c:v>132.89637461340914</c:v>
                </c:pt>
                <c:pt idx="232">
                  <c:v>133.55919424642244</c:v>
                </c:pt>
                <c:pt idx="233">
                  <c:v>134.17212810161649</c:v>
                </c:pt>
                <c:pt idx="234">
                  <c:v>134.85324767859657</c:v>
                </c:pt>
                <c:pt idx="235">
                  <c:v>135.69321784300163</c:v>
                </c:pt>
                <c:pt idx="236">
                  <c:v>136.68559498037035</c:v>
                </c:pt>
                <c:pt idx="237">
                  <c:v>137.75522264015399</c:v>
                </c:pt>
                <c:pt idx="238">
                  <c:v>138.71674500647106</c:v>
                </c:pt>
                <c:pt idx="239">
                  <c:v>139.35032193675664</c:v>
                </c:pt>
                <c:pt idx="240">
                  <c:v>139.535989533047</c:v>
                </c:pt>
                <c:pt idx="241">
                  <c:v>139.29517690816922</c:v>
                </c:pt>
                <c:pt idx="242">
                  <c:v>138.81558810078539</c:v>
                </c:pt>
                <c:pt idx="243">
                  <c:v>138.2387703192679</c:v>
                </c:pt>
                <c:pt idx="244">
                  <c:v>137.6137113796124</c:v>
                </c:pt>
                <c:pt idx="245">
                  <c:v>136.99207750331928</c:v>
                </c:pt>
                <c:pt idx="246">
                  <c:v>136.38534894110248</c:v>
                </c:pt>
                <c:pt idx="247">
                  <c:v>135.77435897435896</c:v>
                </c:pt>
                <c:pt idx="248">
                  <c:v>135.12110996431952</c:v>
                </c:pt>
                <c:pt idx="249">
                  <c:v>134.4066297820022</c:v>
                </c:pt>
                <c:pt idx="250">
                  <c:v>133.68685112166125</c:v>
                </c:pt>
                <c:pt idx="251">
                  <c:v>133.06336101901036</c:v>
                </c:pt>
                <c:pt idx="252">
                  <c:v>132.63022940119842</c:v>
                </c:pt>
                <c:pt idx="253">
                  <c:v>132.46007349553972</c:v>
                </c:pt>
                <c:pt idx="254">
                  <c:v>132.58018592921673</c:v>
                </c:pt>
                <c:pt idx="255">
                  <c:v>132.92834285473177</c:v>
                </c:pt>
                <c:pt idx="256">
                  <c:v>133.39967065609898</c:v>
                </c:pt>
                <c:pt idx="257">
                  <c:v>133.90539224603793</c:v>
                </c:pt>
                <c:pt idx="258">
                  <c:v>134.39647782709579</c:v>
                </c:pt>
                <c:pt idx="259">
                  <c:v>134.86576979279215</c:v>
                </c:pt>
                <c:pt idx="260">
                  <c:v>135.26904110863347</c:v>
                </c:pt>
                <c:pt idx="261">
                  <c:v>135.56109575874086</c:v>
                </c:pt>
                <c:pt idx="262">
                  <c:v>135.74106977280923</c:v>
                </c:pt>
                <c:pt idx="263">
                  <c:v>135.83994638273617</c:v>
                </c:pt>
                <c:pt idx="264">
                  <c:v>135.8560029700094</c:v>
                </c:pt>
                <c:pt idx="265">
                  <c:v>135.7780062795114</c:v>
                </c:pt>
                <c:pt idx="266">
                  <c:v>135.59300656433913</c:v>
                </c:pt>
                <c:pt idx="267">
                  <c:v>135.30299340980432</c:v>
                </c:pt>
                <c:pt idx="268">
                  <c:v>134.97668071123829</c:v>
                </c:pt>
                <c:pt idx="269">
                  <c:v>134.70982202063604</c:v>
                </c:pt>
                <c:pt idx="270">
                  <c:v>134.61470359012401</c:v>
                </c:pt>
                <c:pt idx="271">
                  <c:v>134.73970780754169</c:v>
                </c:pt>
                <c:pt idx="272">
                  <c:v>135.05540393793044</c:v>
                </c:pt>
                <c:pt idx="273">
                  <c:v>135.49137944243301</c:v>
                </c:pt>
                <c:pt idx="274">
                  <c:v>135.94034253280998</c:v>
                </c:pt>
                <c:pt idx="275">
                  <c:v>136.30664884956153</c:v>
                </c:pt>
                <c:pt idx="276">
                  <c:v>136.54031687498662</c:v>
                </c:pt>
                <c:pt idx="277">
                  <c:v>136.64637465798242</c:v>
                </c:pt>
                <c:pt idx="278">
                  <c:v>136.68037393828746</c:v>
                </c:pt>
                <c:pt idx="279">
                  <c:v>136.71716869747496</c:v>
                </c:pt>
                <c:pt idx="280">
                  <c:v>136.80963153911915</c:v>
                </c:pt>
                <c:pt idx="281">
                  <c:v>136.98540794116028</c:v>
                </c:pt>
                <c:pt idx="282">
                  <c:v>137.25512467739776</c:v>
                </c:pt>
                <c:pt idx="283">
                  <c:v>137.60708474536654</c:v>
                </c:pt>
                <c:pt idx="284">
                  <c:v>138.01621805649762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A5-4896-8E9E-63BC9A005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583456"/>
        <c:axId val="323585952"/>
      </c:lineChart>
      <c:catAx>
        <c:axId val="32358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585952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323585952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58345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Level of Computer Capital Stock</a:t>
            </a:r>
            <a:r>
              <a:rPr lang="en-US" baseline="0"/>
              <a:t> in </a:t>
            </a:r>
            <a:r>
              <a:rPr lang="en-US"/>
              <a:t>US MFG,</a:t>
            </a:r>
            <a:r>
              <a:rPr lang="en-US" baseline="0"/>
              <a:t> </a:t>
            </a:r>
            <a:r>
              <a:rPr lang="en-US"/>
              <a:t>1988-2017, billion of chained 2012</a:t>
            </a:r>
            <a:r>
              <a:rPr lang="en-US" baseline="0"/>
              <a:t> dollars</a:t>
            </a:r>
            <a:r>
              <a:rPr lang="en-US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'[BLS Comp Stock_190726.xlsx]MN'!$A$291:$A$321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'[BLS Comp Stock_190726.xlsx]MN'!$C$291:$C$321</c:f>
              <c:numCache>
                <c:formatCode>General</c:formatCode>
                <c:ptCount val="31"/>
                <c:pt idx="0">
                  <c:v>4.3789999999999996</c:v>
                </c:pt>
                <c:pt idx="1">
                  <c:v>5.2220000000000004</c:v>
                </c:pt>
                <c:pt idx="2">
                  <c:v>5.9660000000000002</c:v>
                </c:pt>
                <c:pt idx="3">
                  <c:v>6.694</c:v>
                </c:pt>
                <c:pt idx="4">
                  <c:v>7.2409999999999997</c:v>
                </c:pt>
                <c:pt idx="5">
                  <c:v>8.0470000000000006</c:v>
                </c:pt>
                <c:pt idx="6" formatCode="0.000;\-0.000;0.000">
                  <c:v>9.15</c:v>
                </c:pt>
                <c:pt idx="7">
                  <c:v>9.8620000000000001</c:v>
                </c:pt>
                <c:pt idx="8">
                  <c:v>10.606999999999999</c:v>
                </c:pt>
                <c:pt idx="9">
                  <c:v>12.042999999999999</c:v>
                </c:pt>
                <c:pt idx="10">
                  <c:v>16.416</c:v>
                </c:pt>
                <c:pt idx="11">
                  <c:v>24.945</c:v>
                </c:pt>
                <c:pt idx="12">
                  <c:v>34.121000000000002</c:v>
                </c:pt>
                <c:pt idx="13">
                  <c:v>41.459000000000003</c:v>
                </c:pt>
                <c:pt idx="14">
                  <c:v>46.968000000000004</c:v>
                </c:pt>
                <c:pt idx="15">
                  <c:v>50.426000000000002</c:v>
                </c:pt>
                <c:pt idx="16" formatCode="0.000;\-0.000;0.000">
                  <c:v>51.42</c:v>
                </c:pt>
                <c:pt idx="17">
                  <c:v>51.253999999999998</c:v>
                </c:pt>
                <c:pt idx="18">
                  <c:v>53.113999999999997</c:v>
                </c:pt>
                <c:pt idx="19">
                  <c:v>57.719000000000001</c:v>
                </c:pt>
                <c:pt idx="20">
                  <c:v>65.504999999999995</c:v>
                </c:pt>
                <c:pt idx="21">
                  <c:v>77.466999999999999</c:v>
                </c:pt>
                <c:pt idx="22">
                  <c:v>86.289000000000001</c:v>
                </c:pt>
                <c:pt idx="23">
                  <c:v>90.433000000000007</c:v>
                </c:pt>
                <c:pt idx="24">
                  <c:v>95.281000000000006</c:v>
                </c:pt>
                <c:pt idx="25" formatCode="0.000;\-0.000;0.000">
                  <c:v>100</c:v>
                </c:pt>
                <c:pt idx="26">
                  <c:v>103.009</c:v>
                </c:pt>
                <c:pt idx="27">
                  <c:v>102.577</c:v>
                </c:pt>
                <c:pt idx="28">
                  <c:v>99.992999999999995</c:v>
                </c:pt>
                <c:pt idx="29">
                  <c:v>95.918999999999997</c:v>
                </c:pt>
                <c:pt idx="30">
                  <c:v>91.850999999999999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BD-4930-B510-AE48DF21C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4179824"/>
        <c:axId val="1984181600"/>
      </c:lineChart>
      <c:catAx>
        <c:axId val="198417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181600"/>
        <c:crosses val="autoZero"/>
        <c:auto val="1"/>
        <c:lblAlgn val="ctr"/>
        <c:lblOffset val="100"/>
        <c:tickLblSkip val="5"/>
        <c:noMultiLvlLbl val="0"/>
      </c:catAx>
      <c:valAx>
        <c:axId val="198418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17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Industrial Robot Density, Units per </a:t>
            </a:r>
            <a:r>
              <a:rPr lang="en-US" sz="1600" dirty="0" smtClean="0"/>
              <a:t>10,000 Manufacturing </a:t>
            </a:r>
            <a:r>
              <a:rPr lang="en-US" sz="1600" dirty="0"/>
              <a:t>Employees, 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6C-435C-B9E1-DB03C79ECCBC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6C-435C-B9E1-DB03C79ECCBC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6C-435C-B9E1-DB03C79ECCB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46C-435C-B9E1-DB03C79ECC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'[Tokyo_Robot_190710_v2.xlsx]Indus Robot Density Data'!$A$2:$A$20</c:f>
              <c:strCache>
                <c:ptCount val="5"/>
                <c:pt idx="0">
                  <c:v>Korea</c:v>
                </c:pt>
                <c:pt idx="1">
                  <c:v>Germany </c:v>
                </c:pt>
                <c:pt idx="2">
                  <c:v>Japan</c:v>
                </c:pt>
                <c:pt idx="3">
                  <c:v>United States</c:v>
                </c:pt>
                <c:pt idx="4">
                  <c:v>China</c:v>
                </c:pt>
              </c:strCache>
            </c:strRef>
          </c:cat>
          <c:val>
            <c:numRef>
              <c:f>'[Tokyo_Robot_190710_v2.xlsx]Indus Robot Density Data'!$B$2:$B$20</c:f>
              <c:numCache>
                <c:formatCode>General</c:formatCode>
                <c:ptCount val="5"/>
                <c:pt idx="0">
                  <c:v>710</c:v>
                </c:pt>
                <c:pt idx="1">
                  <c:v>322</c:v>
                </c:pt>
                <c:pt idx="2">
                  <c:v>308</c:v>
                </c:pt>
                <c:pt idx="3">
                  <c:v>200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6C-435C-B9E1-DB03C79EC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57528832"/>
        <c:axId val="-1149393344"/>
      </c:barChart>
      <c:catAx>
        <c:axId val="-125752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49393344"/>
        <c:crosses val="autoZero"/>
        <c:auto val="1"/>
        <c:lblAlgn val="ctr"/>
        <c:lblOffset val="100"/>
        <c:noMultiLvlLbl val="0"/>
      </c:catAx>
      <c:valAx>
        <c:axId val="-114939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5752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Ratio of Robots</a:t>
            </a:r>
            <a:r>
              <a:rPr lang="en-US" sz="1600" baseline="0"/>
              <a:t> to Total Employment, US vs Korea, 1993-2014</a:t>
            </a:r>
            <a:endParaRPr lang="en-US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'[Tokyo_Robot_190721.xlsx]Indus Robot Density Data'!$E$1</c:f>
              <c:strCache>
                <c:ptCount val="1"/>
                <c:pt idx="0">
                  <c:v>Korea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3C-48A3-B37C-CD95E8EF5E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'[Tokyo_Robot_190721.xlsx]Indus Robot Density Data'!$D$2:$D$38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'[Tokyo_Robot_190721.xlsx]Indus Robot Density Data'!$E$2:$E$38</c:f>
              <c:numCache>
                <c:formatCode>General</c:formatCode>
                <c:ptCount val="23"/>
                <c:pt idx="0">
                  <c:v>0.9</c:v>
                </c:pt>
                <c:pt idx="1">
                  <c:v>1.2</c:v>
                </c:pt>
                <c:pt idx="2">
                  <c:v>1.9</c:v>
                </c:pt>
                <c:pt idx="3">
                  <c:v>2.6</c:v>
                </c:pt>
                <c:pt idx="4">
                  <c:v>3.1</c:v>
                </c:pt>
                <c:pt idx="5">
                  <c:v>3.2</c:v>
                </c:pt>
                <c:pt idx="6">
                  <c:v>3.4</c:v>
                </c:pt>
                <c:pt idx="7">
                  <c:v>4</c:v>
                </c:pt>
                <c:pt idx="8">
                  <c:v>4.5</c:v>
                </c:pt>
                <c:pt idx="9">
                  <c:v>4.8</c:v>
                </c:pt>
                <c:pt idx="10">
                  <c:v>5.2</c:v>
                </c:pt>
                <c:pt idx="11">
                  <c:v>5.8</c:v>
                </c:pt>
                <c:pt idx="12">
                  <c:v>7</c:v>
                </c:pt>
                <c:pt idx="13">
                  <c:v>8</c:v>
                </c:pt>
                <c:pt idx="14">
                  <c:v>8.4</c:v>
                </c:pt>
                <c:pt idx="15">
                  <c:v>9</c:v>
                </c:pt>
                <c:pt idx="16">
                  <c:v>9.1999999999999993</c:v>
                </c:pt>
                <c:pt idx="17">
                  <c:v>12</c:v>
                </c:pt>
                <c:pt idx="18">
                  <c:v>14.5</c:v>
                </c:pt>
                <c:pt idx="19">
                  <c:v>16</c:v>
                </c:pt>
                <c:pt idx="20">
                  <c:v>17.5</c:v>
                </c:pt>
                <c:pt idx="21">
                  <c:v>20.5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3C-48A3-B37C-CD95E8EF5EB3}"/>
            </c:ext>
          </c:extLst>
        </c:ser>
        <c:ser>
          <c:idx val="1"/>
          <c:order val="1"/>
          <c:tx>
            <c:strRef>
              <c:f>'[Tokyo_Robot_190721.xlsx]Indus Robot Density Data'!$F$1</c:f>
              <c:strCache>
                <c:ptCount val="1"/>
                <c:pt idx="0">
                  <c:v>US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'[Tokyo_Robot_190721.xlsx]Indus Robot Density Data'!$D$2:$D$38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'[Tokyo_Robot_190721.xlsx]Indus Robot Density Data'!$F$2:$F$38</c:f>
              <c:numCache>
                <c:formatCode>General</c:formatCode>
                <c:ptCount val="23"/>
                <c:pt idx="0">
                  <c:v>1.8</c:v>
                </c:pt>
                <c:pt idx="1">
                  <c:v>1.9</c:v>
                </c:pt>
                <c:pt idx="2">
                  <c:v>2.0499999999999998</c:v>
                </c:pt>
                <c:pt idx="3">
                  <c:v>2.1</c:v>
                </c:pt>
                <c:pt idx="4">
                  <c:v>2.4</c:v>
                </c:pt>
                <c:pt idx="5">
                  <c:v>2.8</c:v>
                </c:pt>
                <c:pt idx="6">
                  <c:v>3</c:v>
                </c:pt>
                <c:pt idx="7">
                  <c:v>3.4</c:v>
                </c:pt>
                <c:pt idx="8">
                  <c:v>4</c:v>
                </c:pt>
                <c:pt idx="9">
                  <c:v>4.5</c:v>
                </c:pt>
                <c:pt idx="10">
                  <c:v>4.8</c:v>
                </c:pt>
                <c:pt idx="11">
                  <c:v>5.4</c:v>
                </c:pt>
                <c:pt idx="12">
                  <c:v>5.8</c:v>
                </c:pt>
                <c:pt idx="13">
                  <c:v>6</c:v>
                </c:pt>
                <c:pt idx="14">
                  <c:v>6.5</c:v>
                </c:pt>
                <c:pt idx="15">
                  <c:v>6.8</c:v>
                </c:pt>
                <c:pt idx="16">
                  <c:v>6.6</c:v>
                </c:pt>
                <c:pt idx="17">
                  <c:v>6.9</c:v>
                </c:pt>
                <c:pt idx="18">
                  <c:v>7.4</c:v>
                </c:pt>
                <c:pt idx="19">
                  <c:v>7.8</c:v>
                </c:pt>
                <c:pt idx="20">
                  <c:v>8.35</c:v>
                </c:pt>
                <c:pt idx="2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3C-48A3-B37C-CD95E8EF5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2460400"/>
        <c:axId val="742473712"/>
      </c:lineChart>
      <c:catAx>
        <c:axId val="74246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473712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74247371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4604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5-Year Moving Average of Manufacturing Productivity Growth, US vs </a:t>
            </a:r>
            <a:r>
              <a:rPr lang="en-US" sz="1600" dirty="0" smtClean="0"/>
              <a:t>Korea, </a:t>
            </a:r>
            <a:r>
              <a:rPr lang="en-US" sz="1600" dirty="0"/>
              <a:t>1955-2017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United States</c:v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'[Tokyo_Robot_190710_v2.xlsx]Labor Prod Data'!$A$7:$A$69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cat>
          <c:val>
            <c:numRef>
              <c:f>'[Tokyo_Robot_190710_v2.xlsx]Labor Prod Data'!$F$7:$F$69</c:f>
              <c:numCache>
                <c:formatCode>0.00</c:formatCode>
                <c:ptCount val="63"/>
                <c:pt idx="0">
                  <c:v>2.9698666095285029</c:v>
                </c:pt>
                <c:pt idx="1">
                  <c:v>2.4886192480340261</c:v>
                </c:pt>
                <c:pt idx="2">
                  <c:v>2.0790077348491818</c:v>
                </c:pt>
                <c:pt idx="3">
                  <c:v>1.8687027803827259</c:v>
                </c:pt>
                <c:pt idx="4">
                  <c:v>1.6548834501280083</c:v>
                </c:pt>
                <c:pt idx="5">
                  <c:v>0.99246107273028872</c:v>
                </c:pt>
                <c:pt idx="6">
                  <c:v>2.1899661219504103</c:v>
                </c:pt>
                <c:pt idx="7">
                  <c:v>3.0057619407480418</c:v>
                </c:pt>
                <c:pt idx="8">
                  <c:v>3.4654064736835553</c:v>
                </c:pt>
                <c:pt idx="9">
                  <c:v>4.1568926380952913</c:v>
                </c:pt>
                <c:pt idx="10">
                  <c:v>4.515437552090976</c:v>
                </c:pt>
                <c:pt idx="11">
                  <c:v>4.2179988091225038</c:v>
                </c:pt>
                <c:pt idx="12">
                  <c:v>3.3720035079315593</c:v>
                </c:pt>
                <c:pt idx="13">
                  <c:v>3.4437794189388491</c:v>
                </c:pt>
                <c:pt idx="14">
                  <c:v>2.7523008159906168</c:v>
                </c:pt>
                <c:pt idx="15">
                  <c:v>2.6910562788402834</c:v>
                </c:pt>
                <c:pt idx="16">
                  <c:v>3.814821836517905</c:v>
                </c:pt>
                <c:pt idx="17">
                  <c:v>4.4254864357840642</c:v>
                </c:pt>
                <c:pt idx="18">
                  <c:v>4.0200434973445471</c:v>
                </c:pt>
                <c:pt idx="19">
                  <c:v>2.7531725522068808</c:v>
                </c:pt>
                <c:pt idx="20">
                  <c:v>2.8222726021032316</c:v>
                </c:pt>
                <c:pt idx="21">
                  <c:v>2.327407187165826</c:v>
                </c:pt>
                <c:pt idx="22">
                  <c:v>1.8579680959178719</c:v>
                </c:pt>
                <c:pt idx="23">
                  <c:v>1.6057910801252837</c:v>
                </c:pt>
                <c:pt idx="24">
                  <c:v>2.4209323831948986</c:v>
                </c:pt>
                <c:pt idx="25">
                  <c:v>1.2066896214826381</c:v>
                </c:pt>
                <c:pt idx="26">
                  <c:v>0.80894427204899311</c:v>
                </c:pt>
                <c:pt idx="27">
                  <c:v>1.0432192791156332</c:v>
                </c:pt>
                <c:pt idx="28">
                  <c:v>2.4899849652421842</c:v>
                </c:pt>
                <c:pt idx="29">
                  <c:v>2.9507753360968278</c:v>
                </c:pt>
                <c:pt idx="30">
                  <c:v>4.2041327643018178</c:v>
                </c:pt>
                <c:pt idx="31">
                  <c:v>4.448107992355661</c:v>
                </c:pt>
                <c:pt idx="32">
                  <c:v>4.7742236901871093</c:v>
                </c:pt>
                <c:pt idx="33">
                  <c:v>3.6959272889247154</c:v>
                </c:pt>
                <c:pt idx="34">
                  <c:v>3.2651001166332749</c:v>
                </c:pt>
                <c:pt idx="35">
                  <c:v>2.8649775600278411</c:v>
                </c:pt>
                <c:pt idx="36">
                  <c:v>2.5132668808862753</c:v>
                </c:pt>
                <c:pt idx="37">
                  <c:v>2.429850336510686</c:v>
                </c:pt>
                <c:pt idx="38">
                  <c:v>2.2213247420011193</c:v>
                </c:pt>
                <c:pt idx="39">
                  <c:v>2.8943132074903049</c:v>
                </c:pt>
                <c:pt idx="40">
                  <c:v>3.2229916820109659</c:v>
                </c:pt>
                <c:pt idx="41">
                  <c:v>3.5560971785786557</c:v>
                </c:pt>
                <c:pt idx="42">
                  <c:v>3.6122659912653496</c:v>
                </c:pt>
                <c:pt idx="43">
                  <c:v>4.0394509525161144</c:v>
                </c:pt>
                <c:pt idx="44">
                  <c:v>4.8120155354415779</c:v>
                </c:pt>
                <c:pt idx="45">
                  <c:v>5.5717059948269876</c:v>
                </c:pt>
                <c:pt idx="46">
                  <c:v>5.2754221134873607</c:v>
                </c:pt>
                <c:pt idx="47">
                  <c:v>5.9264110370107108</c:v>
                </c:pt>
                <c:pt idx="48">
                  <c:v>7.0068693419911439</c:v>
                </c:pt>
                <c:pt idx="49">
                  <c:v>6.9914038549433073</c:v>
                </c:pt>
                <c:pt idx="50">
                  <c:v>6.2030151319769402</c:v>
                </c:pt>
                <c:pt idx="51">
                  <c:v>6.5311880691133011</c:v>
                </c:pt>
                <c:pt idx="52">
                  <c:v>5.8119478743142441</c:v>
                </c:pt>
                <c:pt idx="53">
                  <c:v>4.0764412428209891</c:v>
                </c:pt>
                <c:pt idx="54">
                  <c:v>3.9309595185621111</c:v>
                </c:pt>
                <c:pt idx="55">
                  <c:v>4.3302271753195649</c:v>
                </c:pt>
                <c:pt idx="56">
                  <c:v>3.114593610722427</c:v>
                </c:pt>
                <c:pt idx="57">
                  <c:v>1.7638303113304339</c:v>
                </c:pt>
                <c:pt idx="58">
                  <c:v>1.7467366006986496</c:v>
                </c:pt>
                <c:pt idx="59">
                  <c:v>0.48307141942304288</c:v>
                </c:pt>
                <c:pt idx="60">
                  <c:v>-0.53202323999177348</c:v>
                </c:pt>
                <c:pt idx="61">
                  <c:v>-0.10439165618342749</c:v>
                </c:pt>
                <c:pt idx="62">
                  <c:v>0.47247456866417981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3F-4ED0-9198-DA4E18D34B76}"/>
            </c:ext>
          </c:extLst>
        </c:ser>
        <c:ser>
          <c:idx val="2"/>
          <c:order val="1"/>
          <c:tx>
            <c:v>Korea</c:v>
          </c:tx>
          <c:spPr>
            <a:ln w="38100" cap="rnd">
              <a:solidFill>
                <a:srgbClr val="70AD47">
                  <a:lumMod val="75000"/>
                </a:srgbClr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val>
            <c:numRef>
              <c:f>'[Tokyo_Robot_190710_v2.xlsx]Labor Prod Data'!$S$7:$S$69</c:f>
              <c:numCache>
                <c:formatCode>General</c:formatCode>
                <c:ptCount val="63"/>
                <c:pt idx="20" formatCode="0.00">
                  <c:v>4.9155162420984002</c:v>
                </c:pt>
                <c:pt idx="21" formatCode="0.00">
                  <c:v>2.4935699630766779</c:v>
                </c:pt>
                <c:pt idx="22" formatCode="0.00">
                  <c:v>2.1221664120737804</c:v>
                </c:pt>
                <c:pt idx="23" formatCode="0.00">
                  <c:v>3.1179933801112578</c:v>
                </c:pt>
                <c:pt idx="24" formatCode="0.00">
                  <c:v>4.6558763264641359</c:v>
                </c:pt>
                <c:pt idx="25" formatCode="0.00">
                  <c:v>8.0377121593233891</c:v>
                </c:pt>
                <c:pt idx="26" formatCode="0.00">
                  <c:v>10.419925681357796</c:v>
                </c:pt>
                <c:pt idx="27" formatCode="0.00">
                  <c:v>7.9204324665314498</c:v>
                </c:pt>
                <c:pt idx="28" formatCode="0.00">
                  <c:v>6.4714939277910117</c:v>
                </c:pt>
                <c:pt idx="29" formatCode="0.00">
                  <c:v>8.372434901439533</c:v>
                </c:pt>
                <c:pt idx="30" formatCode="0.00">
                  <c:v>7.7665611194729909</c:v>
                </c:pt>
                <c:pt idx="31" formatCode="0.00">
                  <c:v>6.6788448579102937</c:v>
                </c:pt>
                <c:pt idx="32" formatCode="0.00">
                  <c:v>7.37778672693491</c:v>
                </c:pt>
                <c:pt idx="33" formatCode="0.00">
                  <c:v>7.8475103552589234</c:v>
                </c:pt>
                <c:pt idx="34" formatCode="0.00">
                  <c:v>5.2925254535789721</c:v>
                </c:pt>
                <c:pt idx="35" formatCode="0.00">
                  <c:v>6.6685269360474395</c:v>
                </c:pt>
                <c:pt idx="36" formatCode="0.00">
                  <c:v>8.3734900654519624</c:v>
                </c:pt>
                <c:pt idx="37" formatCode="0.00">
                  <c:v>9.2812889653625934</c:v>
                </c:pt>
                <c:pt idx="38" formatCode="0.00">
                  <c:v>9.3821088899441207</c:v>
                </c:pt>
                <c:pt idx="39" formatCode="0.00">
                  <c:v>10.852525945983071</c:v>
                </c:pt>
                <c:pt idx="40" formatCode="0.00">
                  <c:v>10.65632455116442</c:v>
                </c:pt>
                <c:pt idx="41" formatCode="0.00">
                  <c:v>10.544213470596462</c:v>
                </c:pt>
                <c:pt idx="42" formatCode="0.00">
                  <c:v>11.289722940838715</c:v>
                </c:pt>
                <c:pt idx="43" formatCode="0.00">
                  <c:v>10.936331562068176</c:v>
                </c:pt>
                <c:pt idx="44" formatCode="0.00">
                  <c:v>11.112586800532673</c:v>
                </c:pt>
                <c:pt idx="45" formatCode="0.00">
                  <c:v>10.778210100510943</c:v>
                </c:pt>
                <c:pt idx="46" formatCode="0.00">
                  <c:v>9.2051057635536289</c:v>
                </c:pt>
                <c:pt idx="47" formatCode="0.00">
                  <c:v>9.2966132041776284</c:v>
                </c:pt>
                <c:pt idx="48" formatCode="0.00">
                  <c:v>8.821300072202293</c:v>
                </c:pt>
                <c:pt idx="49" formatCode="0.00">
                  <c:v>7.2065395965911438</c:v>
                </c:pt>
                <c:pt idx="50" formatCode="0.00">
                  <c:v>7.3556436031940988</c:v>
                </c:pt>
                <c:pt idx="51" formatCode="0.00">
                  <c:v>8.2763112704492094</c:v>
                </c:pt>
                <c:pt idx="52" formatCode="0.00">
                  <c:v>8.416925313971694</c:v>
                </c:pt>
                <c:pt idx="53" formatCode="0.00">
                  <c:v>7.997504018363875</c:v>
                </c:pt>
                <c:pt idx="54" formatCode="0.00">
                  <c:v>8.0486195502355269</c:v>
                </c:pt>
                <c:pt idx="55" formatCode="0.00">
                  <c:v>7.1531271055644625</c:v>
                </c:pt>
                <c:pt idx="56" formatCode="0.00">
                  <c:v>6.061324917488049</c:v>
                </c:pt>
                <c:pt idx="57" formatCode="0.00">
                  <c:v>4.5912772748766022</c:v>
                </c:pt>
                <c:pt idx="58" formatCode="0.00">
                  <c:v>4.3129920405176119</c:v>
                </c:pt>
                <c:pt idx="59" formatCode="0.00">
                  <c:v>3.4954600419896535</c:v>
                </c:pt>
                <c:pt idx="60" formatCode="0.00">
                  <c:v>1.9290871957246254</c:v>
                </c:pt>
                <c:pt idx="61" formatCode="0.00">
                  <c:v>1.1077327508914294</c:v>
                </c:pt>
                <c:pt idx="62" formatCode="0.00">
                  <c:v>0.49054853083467631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3F-4ED0-9198-DA4E18D34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15773344"/>
        <c:axId val="-1115771296"/>
      </c:lineChart>
      <c:catAx>
        <c:axId val="-1115773344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15771296"/>
        <c:crosses val="autoZero"/>
        <c:auto val="1"/>
        <c:lblAlgn val="ctr"/>
        <c:lblOffset val="100"/>
        <c:tickLblSkip val="5"/>
        <c:noMultiLvlLbl val="0"/>
      </c:catAx>
      <c:valAx>
        <c:axId val="-1115771296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1577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5-Year Moving Average of Manufacturing Productivity Growth, US vs Japan, 1955-2017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United States</c:v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'[Tokyo_Robot_190710_v2.xlsx]Labor Prod Data'!$A$7:$A$69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cat>
          <c:val>
            <c:numRef>
              <c:f>'[Tokyo_Robot_190710_v2.xlsx]Labor Prod Data'!$F$7:$F$69</c:f>
              <c:numCache>
                <c:formatCode>0.00</c:formatCode>
                <c:ptCount val="63"/>
                <c:pt idx="0">
                  <c:v>2.9698666095285029</c:v>
                </c:pt>
                <c:pt idx="1">
                  <c:v>2.4886192480340261</c:v>
                </c:pt>
                <c:pt idx="2">
                  <c:v>2.0790077348491818</c:v>
                </c:pt>
                <c:pt idx="3">
                  <c:v>1.8687027803827259</c:v>
                </c:pt>
                <c:pt idx="4">
                  <c:v>1.6548834501280083</c:v>
                </c:pt>
                <c:pt idx="5">
                  <c:v>0.99246107273028872</c:v>
                </c:pt>
                <c:pt idx="6">
                  <c:v>2.1899661219504103</c:v>
                </c:pt>
                <c:pt idx="7">
                  <c:v>3.0057619407480418</c:v>
                </c:pt>
                <c:pt idx="8">
                  <c:v>3.4654064736835553</c:v>
                </c:pt>
                <c:pt idx="9">
                  <c:v>4.1568926380952913</c:v>
                </c:pt>
                <c:pt idx="10">
                  <c:v>4.515437552090976</c:v>
                </c:pt>
                <c:pt idx="11">
                  <c:v>4.2179988091225038</c:v>
                </c:pt>
                <c:pt idx="12">
                  <c:v>3.3720035079315593</c:v>
                </c:pt>
                <c:pt idx="13">
                  <c:v>3.4437794189388491</c:v>
                </c:pt>
                <c:pt idx="14">
                  <c:v>2.7523008159906168</c:v>
                </c:pt>
                <c:pt idx="15">
                  <c:v>2.6910562788402834</c:v>
                </c:pt>
                <c:pt idx="16">
                  <c:v>3.814821836517905</c:v>
                </c:pt>
                <c:pt idx="17">
                  <c:v>4.4254864357840642</c:v>
                </c:pt>
                <c:pt idx="18">
                  <c:v>4.0200434973445471</c:v>
                </c:pt>
                <c:pt idx="19">
                  <c:v>2.7531725522068808</c:v>
                </c:pt>
                <c:pt idx="20">
                  <c:v>2.8222726021032316</c:v>
                </c:pt>
                <c:pt idx="21">
                  <c:v>2.327407187165826</c:v>
                </c:pt>
                <c:pt idx="22">
                  <c:v>1.8579680959178719</c:v>
                </c:pt>
                <c:pt idx="23">
                  <c:v>1.6057910801252837</c:v>
                </c:pt>
                <c:pt idx="24">
                  <c:v>2.4209323831948986</c:v>
                </c:pt>
                <c:pt idx="25">
                  <c:v>1.2066896214826381</c:v>
                </c:pt>
                <c:pt idx="26">
                  <c:v>0.80894427204899311</c:v>
                </c:pt>
                <c:pt idx="27">
                  <c:v>1.0432192791156332</c:v>
                </c:pt>
                <c:pt idx="28">
                  <c:v>2.4899849652421842</c:v>
                </c:pt>
                <c:pt idx="29">
                  <c:v>2.9507753360968278</c:v>
                </c:pt>
                <c:pt idx="30">
                  <c:v>4.2041327643018178</c:v>
                </c:pt>
                <c:pt idx="31">
                  <c:v>4.448107992355661</c:v>
                </c:pt>
                <c:pt idx="32">
                  <c:v>4.7742236901871093</c:v>
                </c:pt>
                <c:pt idx="33">
                  <c:v>3.6959272889247154</c:v>
                </c:pt>
                <c:pt idx="34">
                  <c:v>3.2651001166332749</c:v>
                </c:pt>
                <c:pt idx="35">
                  <c:v>2.8649775600278411</c:v>
                </c:pt>
                <c:pt idx="36">
                  <c:v>2.5132668808862753</c:v>
                </c:pt>
                <c:pt idx="37">
                  <c:v>2.429850336510686</c:v>
                </c:pt>
                <c:pt idx="38">
                  <c:v>2.2213247420011193</c:v>
                </c:pt>
                <c:pt idx="39">
                  <c:v>2.8943132074903049</c:v>
                </c:pt>
                <c:pt idx="40">
                  <c:v>3.2229916820109659</c:v>
                </c:pt>
                <c:pt idx="41">
                  <c:v>3.5560971785786557</c:v>
                </c:pt>
                <c:pt idx="42">
                  <c:v>3.6122659912653496</c:v>
                </c:pt>
                <c:pt idx="43">
                  <c:v>4.0394509525161144</c:v>
                </c:pt>
                <c:pt idx="44">
                  <c:v>4.8120155354415779</c:v>
                </c:pt>
                <c:pt idx="45">
                  <c:v>5.5717059948269876</c:v>
                </c:pt>
                <c:pt idx="46">
                  <c:v>5.2754221134873607</c:v>
                </c:pt>
                <c:pt idx="47">
                  <c:v>5.9264110370107108</c:v>
                </c:pt>
                <c:pt idx="48">
                  <c:v>7.0068693419911439</c:v>
                </c:pt>
                <c:pt idx="49">
                  <c:v>6.9914038549433073</c:v>
                </c:pt>
                <c:pt idx="50">
                  <c:v>6.2030151319769402</c:v>
                </c:pt>
                <c:pt idx="51">
                  <c:v>6.5311880691133011</c:v>
                </c:pt>
                <c:pt idx="52">
                  <c:v>5.8119478743142441</c:v>
                </c:pt>
                <c:pt idx="53">
                  <c:v>4.0764412428209891</c:v>
                </c:pt>
                <c:pt idx="54">
                  <c:v>3.9309595185621111</c:v>
                </c:pt>
                <c:pt idx="55">
                  <c:v>4.3302271753195649</c:v>
                </c:pt>
                <c:pt idx="56">
                  <c:v>3.114593610722427</c:v>
                </c:pt>
                <c:pt idx="57">
                  <c:v>1.7638303113304339</c:v>
                </c:pt>
                <c:pt idx="58">
                  <c:v>1.7467366006986496</c:v>
                </c:pt>
                <c:pt idx="59">
                  <c:v>0.48307141942304288</c:v>
                </c:pt>
                <c:pt idx="60">
                  <c:v>-0.53202323999177348</c:v>
                </c:pt>
                <c:pt idx="61">
                  <c:v>-0.10439165618342749</c:v>
                </c:pt>
                <c:pt idx="62">
                  <c:v>0.47247456866417981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39-4000-8CB1-398C01860343}"/>
            </c:ext>
          </c:extLst>
        </c:ser>
        <c:ser>
          <c:idx val="1"/>
          <c:order val="1"/>
          <c:tx>
            <c:v>Japan</c:v>
          </c:tx>
          <c:spPr>
            <a:ln w="38100" cap="rnd">
              <a:solidFill>
                <a:srgbClr val="C00000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'[Tokyo_Robot_190710_v2.xlsx]Labor Prod Data'!$A$7:$A$69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cat>
          <c:val>
            <c:numRef>
              <c:f>'[Tokyo_Robot_190710_v2.xlsx]Labor Prod Data'!$K$7:$K$69</c:f>
              <c:numCache>
                <c:formatCode>0.00</c:formatCode>
                <c:ptCount val="63"/>
                <c:pt idx="0">
                  <c:v>10.070249879222942</c:v>
                </c:pt>
                <c:pt idx="1">
                  <c:v>7.5437712830534336</c:v>
                </c:pt>
                <c:pt idx="2">
                  <c:v>8.8348849732801238</c:v>
                </c:pt>
                <c:pt idx="3">
                  <c:v>5.0155343237739505</c:v>
                </c:pt>
                <c:pt idx="4">
                  <c:v>7.0159818151579882</c:v>
                </c:pt>
                <c:pt idx="5">
                  <c:v>9.3916325488470225</c:v>
                </c:pt>
                <c:pt idx="6">
                  <c:v>9.9853911434348479</c:v>
                </c:pt>
                <c:pt idx="7">
                  <c:v>8.8119753450561369</c:v>
                </c:pt>
                <c:pt idx="8">
                  <c:v>11.642455296551955</c:v>
                </c:pt>
                <c:pt idx="9">
                  <c:v>10.911390922811329</c:v>
                </c:pt>
                <c:pt idx="10">
                  <c:v>8.6177524647675998</c:v>
                </c:pt>
                <c:pt idx="11">
                  <c:v>7.9073616581268649</c:v>
                </c:pt>
                <c:pt idx="12">
                  <c:v>9.2543634954037817</c:v>
                </c:pt>
                <c:pt idx="13">
                  <c:v>9.9340734286892776</c:v>
                </c:pt>
                <c:pt idx="14">
                  <c:v>10.114842542034825</c:v>
                </c:pt>
                <c:pt idx="15">
                  <c:v>11.558861287932192</c:v>
                </c:pt>
                <c:pt idx="16">
                  <c:v>10.909607270170856</c:v>
                </c:pt>
                <c:pt idx="17">
                  <c:v>10.324258881310275</c:v>
                </c:pt>
                <c:pt idx="18">
                  <c:v>9.8008337334050903</c:v>
                </c:pt>
                <c:pt idx="19">
                  <c:v>7.5757796575299761</c:v>
                </c:pt>
                <c:pt idx="20">
                  <c:v>5.8001214695383538</c:v>
                </c:pt>
                <c:pt idx="21">
                  <c:v>5.8104486855664064</c:v>
                </c:pt>
                <c:pt idx="22">
                  <c:v>4.738908833277546</c:v>
                </c:pt>
                <c:pt idx="23">
                  <c:v>3.8080660506625379</c:v>
                </c:pt>
                <c:pt idx="24">
                  <c:v>4.8934583674307772</c:v>
                </c:pt>
                <c:pt idx="25">
                  <c:v>4.6500303220647954</c:v>
                </c:pt>
                <c:pt idx="26">
                  <c:v>4.1096763564190324</c:v>
                </c:pt>
                <c:pt idx="27">
                  <c:v>4.0234333711788732</c:v>
                </c:pt>
                <c:pt idx="28">
                  <c:v>3.2743670672458465</c:v>
                </c:pt>
                <c:pt idx="29">
                  <c:v>2.1161608217906092</c:v>
                </c:pt>
                <c:pt idx="30">
                  <c:v>3.6181008293565711</c:v>
                </c:pt>
                <c:pt idx="31">
                  <c:v>3.0439840774951863</c:v>
                </c:pt>
                <c:pt idx="32">
                  <c:v>3.1859659420587696</c:v>
                </c:pt>
                <c:pt idx="33">
                  <c:v>4.0566248694935938</c:v>
                </c:pt>
                <c:pt idx="34">
                  <c:v>4.6753472537856808</c:v>
                </c:pt>
                <c:pt idx="35">
                  <c:v>4.2410540085161879</c:v>
                </c:pt>
                <c:pt idx="36">
                  <c:v>5.1806733601624364</c:v>
                </c:pt>
                <c:pt idx="37">
                  <c:v>4.5600443341595636</c:v>
                </c:pt>
                <c:pt idx="38">
                  <c:v>4.0221338354657785</c:v>
                </c:pt>
                <c:pt idx="39">
                  <c:v>3.3263566706162946</c:v>
                </c:pt>
                <c:pt idx="40">
                  <c:v>3.3129402853754328</c:v>
                </c:pt>
                <c:pt idx="41">
                  <c:v>3.2694189541265581</c:v>
                </c:pt>
                <c:pt idx="42">
                  <c:v>3.6445588595506093</c:v>
                </c:pt>
                <c:pt idx="43">
                  <c:v>3.4714110163919054</c:v>
                </c:pt>
                <c:pt idx="44">
                  <c:v>3.4803908846718721</c:v>
                </c:pt>
                <c:pt idx="45">
                  <c:v>3.3932423596151096</c:v>
                </c:pt>
                <c:pt idx="46">
                  <c:v>1.9901608168705427</c:v>
                </c:pt>
                <c:pt idx="47">
                  <c:v>2.051647800282602</c:v>
                </c:pt>
                <c:pt idx="48">
                  <c:v>2.9257346246807772</c:v>
                </c:pt>
                <c:pt idx="49">
                  <c:v>3.6991981916386925</c:v>
                </c:pt>
                <c:pt idx="50">
                  <c:v>3.9845533471332244</c:v>
                </c:pt>
                <c:pt idx="51">
                  <c:v>4.5627868919205694</c:v>
                </c:pt>
                <c:pt idx="52">
                  <c:v>4.709382741148378</c:v>
                </c:pt>
                <c:pt idx="53">
                  <c:v>3.9502030905345515</c:v>
                </c:pt>
                <c:pt idx="54">
                  <c:v>0.84503275480390561</c:v>
                </c:pt>
                <c:pt idx="55">
                  <c:v>1.6052401742646225</c:v>
                </c:pt>
                <c:pt idx="56">
                  <c:v>0.93245111390051993</c:v>
                </c:pt>
                <c:pt idx="57">
                  <c:v>0.72373323804209444</c:v>
                </c:pt>
                <c:pt idx="58">
                  <c:v>1.0582753219297085</c:v>
                </c:pt>
                <c:pt idx="59">
                  <c:v>3.4335781808005938</c:v>
                </c:pt>
                <c:pt idx="60">
                  <c:v>1.8153641900913073</c:v>
                </c:pt>
                <c:pt idx="61">
                  <c:v>2.7273364124867703</c:v>
                </c:pt>
                <c:pt idx="62">
                  <c:v>2.8483891418228651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39-4000-8CB1-398C01860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22157728"/>
        <c:axId val="-1254639536"/>
      </c:lineChart>
      <c:catAx>
        <c:axId val="-1122157728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54639536"/>
        <c:crosses val="autoZero"/>
        <c:auto val="1"/>
        <c:lblAlgn val="ctr"/>
        <c:lblOffset val="100"/>
        <c:tickLblSkip val="5"/>
        <c:noMultiLvlLbl val="0"/>
      </c:catAx>
      <c:valAx>
        <c:axId val="-1254639536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215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0.44877</cdr:x>
      <cdr:y>0.48247</cdr:y>
    </cdr:from>
    <cdr:to>
      <cdr:x>0.6317</cdr:x>
      <cdr:y>0.57693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A323BB6-B789-694B-88AB-3B1BD263CEA1}"/>
            </a:ext>
          </a:extLst>
        </cdr:cNvPr>
        <cdr:cNvSpPr txBox="1"/>
      </cdr:nvSpPr>
      <cdr:spPr>
        <a:xfrm xmlns:a="http://schemas.openxmlformats.org/drawingml/2006/main">
          <a:off x="3888422" y="3024152"/>
          <a:ext cx="1585029" cy="59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Labor</a:t>
          </a:r>
          <a:r>
            <a:rPr lang="en-US" sz="1400" b="1" baseline="0"/>
            <a:t> </a:t>
          </a:r>
          <a:r>
            <a:rPr lang="en-US" sz="1400" b="1"/>
            <a:t>Productivity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0.47225</cdr:x>
      <cdr:y>0.6865</cdr:y>
    </cdr:from>
    <cdr:to>
      <cdr:x>0.65518</cdr:x>
      <cdr:y>0.78096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A323BB6-B789-694B-88AB-3B1BD263CEA1}"/>
            </a:ext>
          </a:extLst>
        </cdr:cNvPr>
        <cdr:cNvSpPr txBox="1"/>
      </cdr:nvSpPr>
      <cdr:spPr>
        <a:xfrm xmlns:a="http://schemas.openxmlformats.org/drawingml/2006/main">
          <a:off x="4092882" y="4304168"/>
          <a:ext cx="1585400" cy="592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Labor</a:t>
          </a:r>
          <a:r>
            <a:rPr lang="en-US" sz="1400" b="1" baseline="0"/>
            <a:t> </a:t>
          </a:r>
          <a:r>
            <a:rPr lang="en-US" sz="1400" b="1"/>
            <a:t>Productivity</a:t>
          </a:r>
        </a:p>
      </cdr:txBody>
    </cdr:sp>
  </cdr:relSizeAnchor>
  <cdr:relSizeAnchor xmlns:cdr="http://schemas.openxmlformats.org/drawingml/2006/chartDrawing">
    <cdr:from>
      <cdr:x>0.40217</cdr:x>
      <cdr:y>0.32864</cdr:y>
    </cdr:from>
    <cdr:to>
      <cdr:x>0.64411</cdr:x>
      <cdr:y>0.4231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BA323BB6-B789-694B-88AB-3B1BD263CEA1}"/>
            </a:ext>
          </a:extLst>
        </cdr:cNvPr>
        <cdr:cNvSpPr txBox="1"/>
      </cdr:nvSpPr>
      <cdr:spPr>
        <a:xfrm xmlns:a="http://schemas.openxmlformats.org/drawingml/2006/main">
          <a:off x="3485522" y="2060470"/>
          <a:ext cx="2096749" cy="592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Manu Labor</a:t>
          </a:r>
          <a:r>
            <a:rPr lang="en-US" sz="1400" b="1" baseline="0"/>
            <a:t> </a:t>
          </a:r>
          <a:r>
            <a:rPr lang="en-US" sz="1400" b="1"/>
            <a:t>Productivity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0.7407</cdr:x>
      <cdr:y>0.30727</cdr:y>
    </cdr:from>
    <cdr:to>
      <cdr:x>0.95033</cdr:x>
      <cdr:y>0.4808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19392" y="1926516"/>
          <a:ext cx="1816806" cy="1087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>
              <a:solidFill>
                <a:sysClr val="windowText" lastClr="000000"/>
              </a:solidFill>
            </a:rPr>
            <a:t>World </a:t>
          </a:r>
          <a:r>
            <a:rPr lang="en-US" sz="1200" b="1">
              <a:effectLst/>
              <a:latin typeface="+mn-lt"/>
              <a:ea typeface="+mn-ea"/>
              <a:cs typeface="+mn-cs"/>
            </a:rPr>
            <a:t>Average</a:t>
          </a:r>
          <a:r>
            <a:rPr lang="en-US" sz="1200" b="1">
              <a:solidFill>
                <a:sysClr val="windowText" lastClr="000000"/>
              </a:solidFill>
            </a:rPr>
            <a:t>: 85</a:t>
          </a:r>
        </a:p>
        <a:p xmlns:a="http://schemas.openxmlformats.org/drawingml/2006/main">
          <a:endParaRPr lang="en-US" sz="1200" b="1">
            <a:solidFill>
              <a:sysClr val="windowText" lastClr="000000"/>
            </a:solidFill>
          </a:endParaRPr>
        </a:p>
        <a:p xmlns:a="http://schemas.openxmlformats.org/drawingml/2006/main">
          <a:r>
            <a:rPr lang="en-US" sz="1200" b="1">
              <a:effectLst/>
              <a:latin typeface="+mn-lt"/>
              <a:ea typeface="+mn-ea"/>
              <a:cs typeface="+mn-cs"/>
            </a:rPr>
            <a:t>Europe </a:t>
          </a:r>
          <a:r>
            <a:rPr lang="en-US" sz="1200" b="1">
              <a:solidFill>
                <a:sysClr val="windowText" lastClr="000000"/>
              </a:solidFill>
            </a:rPr>
            <a:t>Average:</a:t>
          </a:r>
          <a:r>
            <a:rPr lang="en-US" sz="1200" b="1" baseline="0">
              <a:solidFill>
                <a:sysClr val="windowText" lastClr="000000"/>
              </a:solidFill>
            </a:rPr>
            <a:t> 196</a:t>
          </a:r>
        </a:p>
        <a:p xmlns:a="http://schemas.openxmlformats.org/drawingml/2006/main">
          <a:endParaRPr lang="en-US" sz="1200" b="1" baseline="0">
            <a:solidFill>
              <a:sysClr val="windowText" lastClr="000000"/>
            </a:solidFill>
          </a:endParaRPr>
        </a:p>
        <a:p xmlns:a="http://schemas.openxmlformats.org/drawingml/2006/main">
          <a:r>
            <a:rPr lang="en-US" sz="1200" b="1" baseline="0">
              <a:solidFill>
                <a:sysClr val="windowText" lastClr="000000"/>
              </a:solidFill>
            </a:rPr>
            <a:t>Asia Average: 75</a:t>
          </a:r>
        </a:p>
        <a:p xmlns:a="http://schemas.openxmlformats.org/drawingml/2006/main">
          <a:r>
            <a:rPr lang="en-US" sz="1100"/>
            <a:t>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9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7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7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4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6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4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0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38EAD-9B8E-4FCF-9CA9-8EFB08D4210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Discussion of Kawaguchi on Robots and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of </a:t>
            </a:r>
            <a:r>
              <a:rPr lang="en-US" dirty="0">
                <a:latin typeface="+mn-lt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Shinozaki on AI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15892"/>
            <a:ext cx="6858000" cy="288188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Robert J. Gordon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Northwestern University and NBER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ESRI International Conference,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Tokyo, July 30, 2019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3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Contrast Total Economy with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Manufacturing, 1950-2018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Growth in U.S. Manufacturing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Capacity, 1953-2019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693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Level of U.S. Manufacturing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Capacity, 1948-2019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851535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53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Level of Computer Capital Stock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in US Manufacturing, 1987-2017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249368"/>
              </p:ext>
            </p:extLst>
          </p:nvPr>
        </p:nvGraphicFramePr>
        <p:xfrm>
          <a:off x="221673" y="1825625"/>
          <a:ext cx="8783782" cy="490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196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Robots per 10,000 Employees,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Five Countries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791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Robot Ratio, U.S. vs. South Korea,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1993-2014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40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Manufacturing Productivity Growth, U.S. vs. S.K., 1955-2017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025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U.S. vs. Japan, 1955-2017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Average Growth Rate Identical,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 1978-2017!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832149"/>
              </p:ext>
            </p:extLst>
          </p:nvPr>
        </p:nvGraphicFramePr>
        <p:xfrm>
          <a:off x="0" y="1690689"/>
          <a:ext cx="9144000" cy="516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0970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Do Robots Boost Productivity?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Transport Equipment 1987-2017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060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The Kawaguchi Paper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on Robots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25624"/>
            <a:ext cx="8307532" cy="503237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Important contribution to make CZ the unit of observation</a:t>
            </a:r>
          </a:p>
          <a:p>
            <a:r>
              <a:rPr lang="en-US" sz="3600" b="1" dirty="0" smtClean="0"/>
              <a:t>Detailed data on 300+ CZ’s – employment, population, age, sex, education, industry</a:t>
            </a:r>
          </a:p>
          <a:p>
            <a:pPr lvl="1"/>
            <a:r>
              <a:rPr lang="en-US" sz="3600" b="1" dirty="0" smtClean="0"/>
              <a:t>A major achievement creating the data</a:t>
            </a:r>
          </a:p>
          <a:p>
            <a:r>
              <a:rPr lang="en-US" sz="3600" b="1" dirty="0" smtClean="0"/>
              <a:t>The question is the effect of robots on these variables by CZ, but no data on robots in each CZ</a:t>
            </a:r>
          </a:p>
        </p:txBody>
      </p:sp>
    </p:spTree>
    <p:extLst>
      <p:ext uri="{BB962C8B-B14F-4D97-AF65-F5344CB8AC3E}">
        <p14:creationId xmlns:p14="http://schemas.microsoft.com/office/powerpoint/2010/main" val="79802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Background for the Discussion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25624"/>
            <a:ext cx="8307532" cy="503237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Economic research on robots and AI is growing faster than their influence on the economy</a:t>
            </a:r>
          </a:p>
          <a:p>
            <a:r>
              <a:rPr lang="en-US" sz="3200" b="1" dirty="0" smtClean="0"/>
              <a:t>Techno-optimists have predicted a 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industrial revolution starting tomorrow as robots and AI replace human workers</a:t>
            </a:r>
          </a:p>
          <a:p>
            <a:r>
              <a:rPr lang="en-US" sz="3200" b="1" dirty="0" smtClean="0"/>
              <a:t>No revolution, just a slow evolution</a:t>
            </a:r>
          </a:p>
          <a:p>
            <a:r>
              <a:rPr lang="en-US" sz="3200" b="1" dirty="0" smtClean="0"/>
              <a:t>Most important fact about robots is their unimportance:  IFR total 2017 worldwide investment in robots outside China:  $11b</a:t>
            </a:r>
          </a:p>
          <a:p>
            <a:pPr lvl="1"/>
            <a:r>
              <a:rPr lang="en-US" sz="2800" b="1" dirty="0" err="1" smtClean="0"/>
              <a:t>Nonres</a:t>
            </a:r>
            <a:r>
              <a:rPr lang="en-US" sz="2800" b="1" dirty="0" smtClean="0"/>
              <a:t> fixed investment in US $2,900b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3647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Projecting CZ Robot Data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from Industry Robot Data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482438"/>
            <a:ext cx="8936182" cy="5375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2002-17 robot growth in a CZ is set equal to the industry share in that CZ times aggregate robot growth in that industry</a:t>
            </a:r>
          </a:p>
          <a:p>
            <a:pPr lvl="1"/>
            <a:r>
              <a:rPr lang="en-US" sz="3200" b="1" dirty="0" smtClean="0"/>
              <a:t>Transport equipment has far more robot growth than any other industry</a:t>
            </a:r>
          </a:p>
          <a:p>
            <a:r>
              <a:rPr lang="en-US" sz="4000" b="1" dirty="0" err="1" smtClean="0"/>
              <a:t>Endogeneity</a:t>
            </a:r>
            <a:r>
              <a:rPr lang="en-US" sz="4000" b="1" dirty="0" smtClean="0"/>
              <a:t> problem</a:t>
            </a:r>
          </a:p>
          <a:p>
            <a:pPr lvl="1"/>
            <a:r>
              <a:rPr lang="en-US" sz="3600" b="1" dirty="0" smtClean="0"/>
              <a:t>Demand shock for an industry raises employment and robot growth</a:t>
            </a:r>
          </a:p>
          <a:p>
            <a:pPr lvl="1"/>
            <a:r>
              <a:rPr lang="en-US" sz="3600" b="1" dirty="0" smtClean="0"/>
              <a:t>Solution:  substitute German robot growth by industry as an IV</a:t>
            </a:r>
          </a:p>
        </p:txBody>
      </p:sp>
    </p:spTree>
    <p:extLst>
      <p:ext uri="{BB962C8B-B14F-4D97-AF65-F5344CB8AC3E}">
        <p14:creationId xmlns:p14="http://schemas.microsoft.com/office/powerpoint/2010/main" val="3467829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Surprising Results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482438"/>
            <a:ext cx="8936182" cy="5375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Faster robot growth in a CZ raises employment, boosts population even more, thus reduces </a:t>
            </a:r>
            <a:r>
              <a:rPr lang="en-US" sz="3600" b="1" dirty="0" err="1" smtClean="0"/>
              <a:t>empl</a:t>
            </a:r>
            <a:r>
              <a:rPr lang="en-US" sz="3600" b="1" dirty="0" smtClean="0"/>
              <a:t>/pop ratio</a:t>
            </a:r>
          </a:p>
          <a:p>
            <a:r>
              <a:rPr lang="en-US" sz="3600" b="1" dirty="0" smtClean="0"/>
              <a:t>Results overturn previous research</a:t>
            </a:r>
          </a:p>
          <a:p>
            <a:pPr lvl="1"/>
            <a:r>
              <a:rPr lang="en-US" sz="3200" b="1" dirty="0" smtClean="0"/>
              <a:t>Frey-Osborne on job losses from automation</a:t>
            </a:r>
          </a:p>
          <a:p>
            <a:pPr lvl="1"/>
            <a:r>
              <a:rPr lang="en-US" sz="3200" b="1" dirty="0" smtClean="0"/>
              <a:t>Acemoglu-</a:t>
            </a:r>
            <a:r>
              <a:rPr lang="en-US" sz="3200" b="1" dirty="0" err="1" smtClean="0"/>
              <a:t>Restrepo</a:t>
            </a:r>
            <a:r>
              <a:rPr lang="en-US" sz="3200" b="1" dirty="0" smtClean="0"/>
              <a:t> on 6 jobs lost per robot</a:t>
            </a:r>
          </a:p>
          <a:p>
            <a:r>
              <a:rPr lang="en-US" sz="3600" b="1" dirty="0" smtClean="0"/>
              <a:t>Explanation for greater rise in population?</a:t>
            </a:r>
          </a:p>
          <a:p>
            <a:pPr lvl="1"/>
            <a:r>
              <a:rPr lang="en-US" sz="3200" b="1" dirty="0" smtClean="0"/>
              <a:t>“Local multiplier effect”</a:t>
            </a:r>
          </a:p>
          <a:p>
            <a:pPr lvl="1"/>
            <a:r>
              <a:rPr lang="en-US" sz="3200" b="1" dirty="0" smtClean="0"/>
              <a:t>“Gain in jobs in service sector”</a:t>
            </a:r>
          </a:p>
          <a:p>
            <a:pPr lvl="1"/>
            <a:endParaRPr lang="en-US" sz="3200" b="1" dirty="0" smtClean="0"/>
          </a:p>
          <a:p>
            <a:pPr lvl="1"/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72737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Comments on Results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482438"/>
            <a:ext cx="8936182" cy="5375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Very high correlation between Japan and Germany in industrial distribution of robots</a:t>
            </a:r>
          </a:p>
          <a:p>
            <a:pPr lvl="1"/>
            <a:r>
              <a:rPr lang="en-US" sz="3200" b="1" dirty="0" smtClean="0"/>
              <a:t>Thus IV solution to </a:t>
            </a:r>
            <a:r>
              <a:rPr lang="en-US" sz="3200" b="1" dirty="0" err="1" smtClean="0"/>
              <a:t>endogeneity</a:t>
            </a:r>
            <a:r>
              <a:rPr lang="en-US" sz="3200" b="1" dirty="0" smtClean="0"/>
              <a:t> problem is unconvincing</a:t>
            </a:r>
          </a:p>
          <a:p>
            <a:r>
              <a:rPr lang="en-US" sz="3600" b="1" dirty="0" smtClean="0"/>
              <a:t>Figure 6, </a:t>
            </a:r>
            <a:r>
              <a:rPr lang="en-US" sz="3600" b="1" dirty="0" err="1" smtClean="0"/>
              <a:t>empl</a:t>
            </a:r>
            <a:r>
              <a:rPr lang="en-US" sz="3600" b="1" dirty="0" smtClean="0"/>
              <a:t>/pop is almost uncorrelated with robots, regression line almost flat</a:t>
            </a:r>
          </a:p>
          <a:p>
            <a:pPr lvl="1"/>
            <a:r>
              <a:rPr lang="en-US" sz="3200" b="1" dirty="0" smtClean="0"/>
              <a:t>Results depend on a few observations of CZ’s with high share of transport equipment</a:t>
            </a:r>
          </a:p>
          <a:p>
            <a:r>
              <a:rPr lang="en-US" sz="4000" b="1" dirty="0" smtClean="0"/>
              <a:t>Figures 7 and 8, both </a:t>
            </a:r>
            <a:r>
              <a:rPr lang="en-US" sz="4000" b="1" dirty="0" err="1" smtClean="0"/>
              <a:t>empl</a:t>
            </a:r>
            <a:r>
              <a:rPr lang="en-US" sz="4000" b="1" dirty="0" smtClean="0"/>
              <a:t> and pop are positively correlated with robots.  Why?</a:t>
            </a:r>
          </a:p>
        </p:txBody>
      </p:sp>
    </p:spTree>
    <p:extLst>
      <p:ext uri="{BB962C8B-B14F-4D97-AF65-F5344CB8AC3E}">
        <p14:creationId xmlns:p14="http://schemas.microsoft.com/office/powerpoint/2010/main" val="3021652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+mn-lt"/>
              </a:rPr>
              <a:t>Reduced Form, Employment Rate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25624"/>
            <a:ext cx="9037983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67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4000" b="1" dirty="0">
                <a:solidFill>
                  <a:srgbClr val="C00000"/>
                </a:solidFill>
                <a:latin typeface="+mn-lt"/>
              </a:rPr>
              <a:t>Reduced Form, </a:t>
            </a:r>
            <a:r>
              <a:rPr lang="en-US" altLang="zh-CN" sz="4000" b="1" dirty="0" smtClean="0">
                <a:solidFill>
                  <a:srgbClr val="C00000"/>
                </a:solidFill>
                <a:latin typeface="+mn-lt"/>
              </a:rPr>
              <a:t>Population Growth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25624"/>
            <a:ext cx="9144000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73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Alternative Explanation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080655"/>
            <a:ext cx="8936182" cy="577734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Robot variable (change per 1000 employees 2002-2017) very skewed.</a:t>
            </a:r>
          </a:p>
          <a:p>
            <a:pPr lvl="1"/>
            <a:r>
              <a:rPr lang="en-US" sz="3200" b="1" dirty="0" smtClean="0"/>
              <a:t>Transport equipment +19</a:t>
            </a:r>
          </a:p>
          <a:p>
            <a:pPr lvl="1"/>
            <a:r>
              <a:rPr lang="en-US" sz="3200" b="1" dirty="0" smtClean="0"/>
              <a:t>13 industries -3 to +0.3</a:t>
            </a:r>
          </a:p>
          <a:p>
            <a:pPr lvl="1"/>
            <a:r>
              <a:rPr lang="en-US" sz="3200" b="1" dirty="0" smtClean="0"/>
              <a:t>Remaining 6 industries -12 to -4</a:t>
            </a:r>
          </a:p>
          <a:p>
            <a:r>
              <a:rPr lang="en-US" sz="3600" b="1" dirty="0" smtClean="0"/>
              <a:t>So result that high robot change raises </a:t>
            </a:r>
            <a:r>
              <a:rPr lang="en-US" sz="3600" b="1" dirty="0" err="1" smtClean="0"/>
              <a:t>empl</a:t>
            </a:r>
            <a:r>
              <a:rPr lang="en-US" sz="3600" b="1" dirty="0" smtClean="0"/>
              <a:t> and pop amounts to saying </a:t>
            </a:r>
          </a:p>
          <a:p>
            <a:pPr lvl="1"/>
            <a:r>
              <a:rPr lang="en-US" sz="3200" b="1" dirty="0" smtClean="0"/>
              <a:t>“CZ’s intensive in motor transport had above-average growth in </a:t>
            </a:r>
            <a:r>
              <a:rPr lang="en-US" sz="3200" b="1" dirty="0" err="1" smtClean="0"/>
              <a:t>empl</a:t>
            </a:r>
            <a:r>
              <a:rPr lang="en-US" sz="3200" b="1" dirty="0" smtClean="0"/>
              <a:t> and pop”</a:t>
            </a:r>
          </a:p>
          <a:p>
            <a:pPr lvl="1"/>
            <a:r>
              <a:rPr lang="en-US" sz="3200" b="1" dirty="0" smtClean="0"/>
              <a:t>Many CZ’s dominated by other industries had population decline.  The “Japan Rust Belt”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164992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Shinozaki Paper on AI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482438"/>
            <a:ext cx="8936182" cy="53755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Paper studies effects of AI on hours, employment, and three components of NRTI </a:t>
            </a:r>
            <a:r>
              <a:rPr lang="en-US" sz="4000" b="1" i="1" dirty="0" smtClean="0"/>
              <a:t>(reminds me of airport code NRT)</a:t>
            </a:r>
            <a:endParaRPr lang="en-US" sz="4000" b="1" dirty="0" smtClean="0"/>
          </a:p>
          <a:p>
            <a:r>
              <a:rPr lang="en-US" sz="4000" b="1" dirty="0" smtClean="0"/>
              <a:t>Results show very slight (4%) reduction in hours/employee in group “with AI” relative to group “without AI”</a:t>
            </a:r>
          </a:p>
          <a:p>
            <a:r>
              <a:rPr lang="en-US" sz="4000" b="1" dirty="0" smtClean="0"/>
              <a:t>Surprisingly, AI – which would be expected to replace routine tasks – raised “repetition” task NRTI1 </a:t>
            </a:r>
          </a:p>
        </p:txBody>
      </p:sp>
    </p:spTree>
    <p:extLst>
      <p:ext uri="{BB962C8B-B14F-4D97-AF65-F5344CB8AC3E}">
        <p14:creationId xmlns:p14="http://schemas.microsoft.com/office/powerpoint/2010/main" val="2060632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Measurement Issues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482438"/>
            <a:ext cx="8936182" cy="53755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Unlike the robot paper, this paper does not use government or industry data</a:t>
            </a:r>
          </a:p>
          <a:p>
            <a:r>
              <a:rPr lang="en-US" sz="4000" b="1" dirty="0" smtClean="0"/>
              <a:t>It is based on their survey of employees and managers</a:t>
            </a:r>
          </a:p>
          <a:p>
            <a:r>
              <a:rPr lang="en-US" sz="4000" b="1" dirty="0" smtClean="0"/>
              <a:t>But results on hours/employee and task intensity are reported only for the employee survey</a:t>
            </a:r>
          </a:p>
          <a:p>
            <a:r>
              <a:rPr lang="en-US" sz="4000" b="1" dirty="0" smtClean="0"/>
              <a:t>Primary emphasis on change in hours per employee reported by employees.  </a:t>
            </a:r>
          </a:p>
        </p:txBody>
      </p:sp>
    </p:spTree>
    <p:extLst>
      <p:ext uri="{BB962C8B-B14F-4D97-AF65-F5344CB8AC3E}">
        <p14:creationId xmlns:p14="http://schemas.microsoft.com/office/powerpoint/2010/main" val="20686678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Measurement of AI,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“Treatment” vs. “Control” Groups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385455"/>
            <a:ext cx="8936182" cy="547254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Kawaguchi robot paper found a spectrum of robot change intensity</a:t>
            </a:r>
          </a:p>
          <a:p>
            <a:r>
              <a:rPr lang="en-US" sz="4000" b="1" dirty="0" smtClean="0"/>
              <a:t>This paper has no spectrum, either “AI Added Last 5 Years” or “No AI”</a:t>
            </a:r>
          </a:p>
          <a:p>
            <a:r>
              <a:rPr lang="en-US" sz="4000" b="1" dirty="0" smtClean="0"/>
              <a:t>No consideration of a third category, “AI already present 5 years ago so no change”</a:t>
            </a:r>
          </a:p>
          <a:p>
            <a:r>
              <a:rPr lang="en-US" sz="4000" b="1" dirty="0" smtClean="0"/>
              <a:t>No discussion of what qualifies as AI</a:t>
            </a:r>
          </a:p>
          <a:p>
            <a:r>
              <a:rPr lang="en-US" sz="4000" b="1" dirty="0" smtClean="0"/>
              <a:t>Minority AI, 212 / 2266 observations</a:t>
            </a:r>
          </a:p>
        </p:txBody>
      </p:sp>
    </p:spTree>
    <p:extLst>
      <p:ext uri="{BB962C8B-B14F-4D97-AF65-F5344CB8AC3E}">
        <p14:creationId xmlns:p14="http://schemas.microsoft.com/office/powerpoint/2010/main" val="21642408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Difference-in-Difference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Methodology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385455"/>
            <a:ext cx="8936182" cy="547254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Treatment group is compared to control group</a:t>
            </a:r>
          </a:p>
          <a:p>
            <a:r>
              <a:rPr lang="en-US" sz="3600" b="1" dirty="0" smtClean="0"/>
              <a:t>In robot paper we learned that firms with large robot change  were different also because they made motor vehicles</a:t>
            </a:r>
          </a:p>
          <a:p>
            <a:r>
              <a:rPr lang="en-US" sz="3600" b="1" dirty="0" smtClean="0"/>
              <a:t>Here there is no information on what kinds of firms are in AI group compared to no-AI group</a:t>
            </a:r>
          </a:p>
          <a:p>
            <a:r>
              <a:rPr lang="en-US" sz="3600" b="1" dirty="0" smtClean="0"/>
              <a:t>They may be different in important ways related to employment growth</a:t>
            </a:r>
          </a:p>
        </p:txBody>
      </p:sp>
    </p:spTree>
    <p:extLst>
      <p:ext uri="{BB962C8B-B14F-4D97-AF65-F5344CB8AC3E}">
        <p14:creationId xmlns:p14="http://schemas.microsoft.com/office/powerpoint/2010/main" val="193460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Robots and AI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Are Old News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25624"/>
            <a:ext cx="8307532" cy="5032375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First industrial robot installed by GM in 1961.</a:t>
            </a:r>
          </a:p>
          <a:p>
            <a:r>
              <a:rPr lang="en-US" sz="3200" b="1" dirty="0" smtClean="0"/>
              <a:t>NBER group viewed U.S. auto factories in 1995 where robots were for welding and painting</a:t>
            </a:r>
          </a:p>
          <a:p>
            <a:r>
              <a:rPr lang="en-US" sz="3200" b="1" dirty="0" smtClean="0"/>
              <a:t>Artificial </a:t>
            </a:r>
            <a:r>
              <a:rPr lang="en-US" sz="3200" b="1" dirty="0"/>
              <a:t>intelligence </a:t>
            </a:r>
            <a:r>
              <a:rPr lang="en-US" sz="3200" b="1" dirty="0" smtClean="0"/>
              <a:t>(AI) is not new:</a:t>
            </a:r>
          </a:p>
          <a:p>
            <a:pPr lvl="1"/>
            <a:r>
              <a:rPr lang="en-US" sz="2800" b="1" dirty="0" smtClean="0"/>
              <a:t> has </a:t>
            </a:r>
            <a:r>
              <a:rPr lang="en-US" sz="2800" b="1" dirty="0"/>
              <a:t>already been replacing jobs for at least 20 years</a:t>
            </a:r>
          </a:p>
          <a:p>
            <a:pPr lvl="1"/>
            <a:r>
              <a:rPr lang="en-US" sz="3000" b="1" dirty="0" smtClean="0"/>
              <a:t>predominant </a:t>
            </a:r>
            <a:r>
              <a:rPr lang="en-US" sz="3000" b="1" dirty="0"/>
              <a:t>uses of big data </a:t>
            </a:r>
            <a:r>
              <a:rPr lang="en-US" sz="3000" b="1" dirty="0" smtClean="0"/>
              <a:t>analytics are </a:t>
            </a:r>
            <a:r>
              <a:rPr lang="en-US" sz="3000" b="1" dirty="0"/>
              <a:t>in marketing, </a:t>
            </a:r>
            <a:r>
              <a:rPr lang="en-US" sz="3000" b="1" dirty="0" smtClean="0"/>
              <a:t>a zero-sum </a:t>
            </a:r>
            <a:r>
              <a:rPr lang="en-US" sz="3000" b="1" dirty="0"/>
              <a:t>game</a:t>
            </a:r>
          </a:p>
          <a:p>
            <a:pPr lvl="1"/>
            <a:r>
              <a:rPr lang="en-US" sz="3000" b="1" dirty="0"/>
              <a:t>Evolutionary change:  </a:t>
            </a:r>
            <a:r>
              <a:rPr lang="en-US" sz="3000" b="1" dirty="0" smtClean="0"/>
              <a:t>use of AI for voice </a:t>
            </a:r>
            <a:r>
              <a:rPr lang="en-US" sz="3000" b="1" dirty="0"/>
              <a:t>recognition, language </a:t>
            </a:r>
            <a:r>
              <a:rPr lang="en-US" sz="3000" b="1" dirty="0" smtClean="0"/>
              <a:t>translation, radiology diagnosis, legal searches</a:t>
            </a:r>
            <a:endParaRPr lang="en-US" sz="30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78022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The Measurement of Hours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080655"/>
            <a:ext cx="8936182" cy="577734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Employees are asked for change in hours compared to 5 years ago</a:t>
            </a:r>
          </a:p>
          <a:p>
            <a:pPr lvl="1"/>
            <a:r>
              <a:rPr lang="en-US" sz="3200" b="1" dirty="0" smtClean="0"/>
              <a:t>This concept is hours/employee not aggregate hours.  Do salaried employees work fixed hours</a:t>
            </a:r>
          </a:p>
          <a:p>
            <a:pPr lvl="1"/>
            <a:r>
              <a:rPr lang="en-US" sz="3200" b="1" dirty="0" smtClean="0"/>
              <a:t>How can an employee remember how many hours worked 5 years ago?</a:t>
            </a:r>
          </a:p>
          <a:p>
            <a:pPr lvl="1"/>
            <a:r>
              <a:rPr lang="en-US" sz="3200" b="1" dirty="0" smtClean="0"/>
              <a:t>Substitution from AI we’re concerned with total hours and employment, not hours/employee</a:t>
            </a:r>
            <a:endParaRPr lang="en-US" sz="3600" b="1" dirty="0" smtClean="0"/>
          </a:p>
          <a:p>
            <a:r>
              <a:rPr lang="en-US" sz="3600" b="1" dirty="0" smtClean="0"/>
              <a:t>Survey:  only employees who remained.  </a:t>
            </a:r>
          </a:p>
          <a:p>
            <a:pPr lvl="1"/>
            <a:r>
              <a:rPr lang="en-US" sz="3200" b="1" dirty="0" smtClean="0"/>
              <a:t>Departing employees excluded, minimizes loss</a:t>
            </a:r>
          </a:p>
          <a:p>
            <a:pPr lvl="1"/>
            <a:r>
              <a:rPr lang="en-US" sz="3200" b="1" dirty="0" smtClean="0"/>
              <a:t>New employees have no recall of past hours</a:t>
            </a:r>
          </a:p>
        </p:txBody>
      </p:sp>
    </p:spTree>
    <p:extLst>
      <p:ext uri="{BB962C8B-B14F-4D97-AF65-F5344CB8AC3E}">
        <p14:creationId xmlns:p14="http://schemas.microsoft.com/office/powerpoint/2010/main" val="253783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Employee Survey vs.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Manager Survey	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482438"/>
            <a:ext cx="8936182" cy="5375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Preferable to use manager survey</a:t>
            </a:r>
          </a:p>
          <a:p>
            <a:r>
              <a:rPr lang="en-US" sz="3200" b="1" dirty="0" smtClean="0"/>
              <a:t>Can distinguish change in aggregate employment, hours/employee, and aggregate hours</a:t>
            </a:r>
          </a:p>
          <a:p>
            <a:r>
              <a:rPr lang="en-US" sz="3200" b="1" dirty="0" smtClean="0"/>
              <a:t>Managers may have records of employee hours that employees cannot recall</a:t>
            </a:r>
          </a:p>
          <a:p>
            <a:r>
              <a:rPr lang="en-US" sz="3200" b="1" dirty="0" smtClean="0"/>
              <a:t>Managers know how many employees have departed, total count of employees compared to five years ago</a:t>
            </a:r>
          </a:p>
          <a:p>
            <a:r>
              <a:rPr lang="en-US" sz="3200" b="1" dirty="0" smtClean="0"/>
              <a:t>Note conflicting results, AI reduces hours/employee but increases employment</a:t>
            </a:r>
          </a:p>
        </p:txBody>
      </p:sp>
    </p:spTree>
    <p:extLst>
      <p:ext uri="{BB962C8B-B14F-4D97-AF65-F5344CB8AC3E}">
        <p14:creationId xmlns:p14="http://schemas.microsoft.com/office/powerpoint/2010/main" val="2128442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Task Intensity Measures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482438"/>
            <a:ext cx="8936182" cy="5375562"/>
          </a:xfrm>
        </p:spPr>
        <p:txBody>
          <a:bodyPr>
            <a:noAutofit/>
          </a:bodyPr>
          <a:lstStyle/>
          <a:p>
            <a:r>
              <a:rPr lang="en-US" b="1" dirty="0" smtClean="0"/>
              <a:t>NRTI1 = repetition</a:t>
            </a:r>
          </a:p>
          <a:p>
            <a:r>
              <a:rPr lang="en-US" b="1" dirty="0" smtClean="0"/>
              <a:t>NRTI2 = decision making</a:t>
            </a:r>
          </a:p>
          <a:p>
            <a:r>
              <a:rPr lang="en-US" b="1" dirty="0" smtClean="0"/>
              <a:t>NRTI3 = communication</a:t>
            </a:r>
          </a:p>
          <a:p>
            <a:r>
              <a:rPr lang="en-US" b="1" dirty="0" smtClean="0"/>
              <a:t>Can all tasks be accurately characterized by these three categories?  What about other tasks?</a:t>
            </a:r>
          </a:p>
          <a:p>
            <a:r>
              <a:rPr lang="en-US" b="1" dirty="0" smtClean="0"/>
              <a:t>Major part of paper is devoted to estimating AI effects on changes in hours by task.  </a:t>
            </a:r>
            <a:endParaRPr lang="en-US" b="1" dirty="0"/>
          </a:p>
          <a:p>
            <a:pPr lvl="1"/>
            <a:r>
              <a:rPr lang="en-US" sz="2800" b="1" dirty="0" smtClean="0"/>
              <a:t>Same question:  Can employees remember  5 years ago?</a:t>
            </a:r>
          </a:p>
          <a:p>
            <a:r>
              <a:rPr lang="en-US" sz="3600" b="1" dirty="0" smtClean="0"/>
              <a:t>Surprise! “repetition” task hours increased by AI, no significant AI effect on other tasks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08030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Detailed Results by Five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Occupational Categories	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343891"/>
            <a:ext cx="8936182" cy="551410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Significant reduction in hours/employee only for two of five occupations included</a:t>
            </a:r>
          </a:p>
          <a:p>
            <a:r>
              <a:rPr lang="en-US" sz="3600" b="1" dirty="0" smtClean="0"/>
              <a:t>No results reported for employment</a:t>
            </a:r>
          </a:p>
          <a:p>
            <a:r>
              <a:rPr lang="en-US" sz="3600" b="1" dirty="0" smtClean="0"/>
              <a:t>Significant increase in repetition NRTI1 for only two of five occupations included</a:t>
            </a:r>
          </a:p>
          <a:p>
            <a:r>
              <a:rPr lang="en-US" sz="3600" b="1" dirty="0" smtClean="0"/>
              <a:t>Significant increase in decision making NRTI2 for only one of five occupations included</a:t>
            </a:r>
          </a:p>
          <a:p>
            <a:r>
              <a:rPr lang="en-US" sz="3600" b="1" dirty="0" smtClean="0"/>
              <a:t>No significant effect for communication NRTI3 in any occupation</a:t>
            </a:r>
          </a:p>
        </p:txBody>
      </p:sp>
    </p:spTree>
    <p:extLst>
      <p:ext uri="{BB962C8B-B14F-4D97-AF65-F5344CB8AC3E}">
        <p14:creationId xmlns:p14="http://schemas.microsoft.com/office/powerpoint/2010/main" val="4259579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824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Authors’ Conclusions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343891"/>
            <a:ext cx="8936182" cy="551410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Reduction in hours/employee and increase in employment reveals presence of both substitution and complementarity</a:t>
            </a:r>
          </a:p>
          <a:p>
            <a:pPr lvl="1"/>
            <a:r>
              <a:rPr lang="en-US" sz="3200" b="1" dirty="0" smtClean="0"/>
              <a:t>This set of conflicting results can be questioned because of the defects in measuring hours/employee from an employee survey</a:t>
            </a:r>
          </a:p>
          <a:p>
            <a:r>
              <a:rPr lang="en-US" sz="3200" b="1" dirty="0" smtClean="0"/>
              <a:t>Increase in “repetition” task</a:t>
            </a:r>
          </a:p>
          <a:p>
            <a:pPr lvl="1"/>
            <a:r>
              <a:rPr lang="en-US" sz="3200" b="1" dirty="0" smtClean="0"/>
              <a:t>True for only 2/5 occupations</a:t>
            </a:r>
          </a:p>
          <a:p>
            <a:pPr lvl="1"/>
            <a:r>
              <a:rPr lang="en-US" sz="3200" b="1" dirty="0" smtClean="0"/>
              <a:t>Even more severe memory problems of what tasks were performed 5 years ago</a:t>
            </a:r>
          </a:p>
          <a:p>
            <a:r>
              <a:rPr lang="en-US" sz="3200" b="1" dirty="0" smtClean="0"/>
              <a:t>Future Research:  survey managers not employees</a:t>
            </a:r>
          </a:p>
        </p:txBody>
      </p:sp>
    </p:spTree>
    <p:extLst>
      <p:ext uri="{BB962C8B-B14F-4D97-AF65-F5344CB8AC3E}">
        <p14:creationId xmlns:p14="http://schemas.microsoft.com/office/powerpoint/2010/main" val="139074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Frey and Osborne (2013):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Automation Destroys 47% of Jobs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25624"/>
            <a:ext cx="8307532" cy="5032375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Frey-Osborne 2013 is cited by both papers</a:t>
            </a:r>
          </a:p>
          <a:p>
            <a:r>
              <a:rPr lang="en-US" sz="3200" b="1" dirty="0" smtClean="0"/>
              <a:t>Prediction:  47% of U.S. jobs will be replaced by “computerization” by 2033</a:t>
            </a:r>
          </a:p>
          <a:p>
            <a:r>
              <a:rPr lang="en-US" sz="3200" b="1" dirty="0" smtClean="0"/>
              <a:t>In contrast U.S. economy has </a:t>
            </a:r>
            <a:r>
              <a:rPr lang="en-US" sz="3200" b="1" i="1" dirty="0" smtClean="0">
                <a:solidFill>
                  <a:srgbClr val="FF0000"/>
                </a:solidFill>
              </a:rPr>
              <a:t>created</a:t>
            </a:r>
            <a:r>
              <a:rPr lang="en-US" sz="3200" b="1" dirty="0" smtClean="0"/>
              <a:t> 20m jobs since 2010.  We’re 1/3 through F-O interval. </a:t>
            </a:r>
          </a:p>
          <a:p>
            <a:r>
              <a:rPr lang="en-US" sz="3200" b="1" dirty="0" smtClean="0"/>
              <a:t>Their forecasts for computer replacement of jobs (they do this for 700 jobs):</a:t>
            </a:r>
          </a:p>
          <a:p>
            <a:pPr lvl="1"/>
            <a:r>
              <a:rPr lang="en-US" sz="2800" b="1" dirty="0" smtClean="0"/>
              <a:t>Bank tellers (98%), restaurant cooks (96%), refuse collectors (93%), retail salespersons (92%), construction labor (88%),  real estate sales agents (86%) ================airline pilots (55%)!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3284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ATM Machines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and Bank Teller Jobs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191" y="1690689"/>
            <a:ext cx="3391617" cy="517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6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Brick and Mortar Retail Job Losses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versus e-Commerce Job Gains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082" y="1690689"/>
            <a:ext cx="3363835" cy="516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4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0"/>
            <a:ext cx="58118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If Robots and AI Kill Jobs,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They Must Raise Productivity Growth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25624"/>
            <a:ext cx="8307532" cy="5032375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We can indirectly examine the topic of today’s papers by looking at trends in productivity growth </a:t>
            </a:r>
          </a:p>
          <a:p>
            <a:r>
              <a:rPr lang="en-US" sz="3200" b="1" dirty="0" smtClean="0"/>
              <a:t>We’ll look at productivity growth in </a:t>
            </a:r>
          </a:p>
          <a:p>
            <a:pPr lvl="1"/>
            <a:r>
              <a:rPr lang="en-US" sz="3200" b="1" dirty="0" smtClean="0"/>
              <a:t>Total U.S. economy</a:t>
            </a:r>
          </a:p>
          <a:p>
            <a:pPr lvl="1"/>
            <a:r>
              <a:rPr lang="en-US" sz="3200" b="1" dirty="0" smtClean="0"/>
              <a:t>U.S. manufacturing</a:t>
            </a:r>
          </a:p>
          <a:p>
            <a:r>
              <a:rPr lang="en-US" sz="3200" b="1" dirty="0" smtClean="0"/>
              <a:t>Then robot penetration by country, contrast between South Korea and U.S.</a:t>
            </a:r>
          </a:p>
          <a:p>
            <a:pPr lvl="1"/>
            <a:r>
              <a:rPr lang="en-US" sz="3200" b="1" dirty="0" smtClean="0"/>
              <a:t>South Korea should have accelerating manufacturing productivity growth, esp. relative to U.S.</a:t>
            </a:r>
          </a:p>
          <a:p>
            <a:r>
              <a:rPr lang="en-US" sz="3200" b="1" dirty="0" smtClean="0"/>
              <a:t>Japan:  manufacturing productivity growth compared to U.S.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2956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U.S. Total Economy Productivity Growth, </a:t>
            </a:r>
            <a:r>
              <a:rPr lang="en-US" b="1" dirty="0" err="1" smtClean="0">
                <a:latin typeface="+mn-lt"/>
              </a:rPr>
              <a:t>Kalman</a:t>
            </a:r>
            <a:r>
              <a:rPr lang="en-US" b="1" dirty="0" smtClean="0">
                <a:latin typeface="+mn-lt"/>
              </a:rPr>
              <a:t> Trend, 1950-2018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9366C2-6B79-4045-A3F7-5DDCF126082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268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4347</TotalTime>
  <Words>1469</Words>
  <Application>Microsoft Office PowerPoint</Application>
  <PresentationFormat>On-screen Show (4:3)</PresentationFormat>
  <Paragraphs>156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等线 Light</vt:lpstr>
      <vt:lpstr>Office Theme</vt:lpstr>
      <vt:lpstr>Discussion of Kawaguchi on Robots and  of  Shinozaki on AI</vt:lpstr>
      <vt:lpstr>Background for the Discussion</vt:lpstr>
      <vt:lpstr>Robots and AI Are Old News</vt:lpstr>
      <vt:lpstr>Frey and Osborne (2013): Automation Destroys 47% of Jobs</vt:lpstr>
      <vt:lpstr>ATM Machines  and Bank Teller Jobs</vt:lpstr>
      <vt:lpstr>Brick and Mortar Retail Job Losses versus e-Commerce Job Gains</vt:lpstr>
      <vt:lpstr>PowerPoint Presentation</vt:lpstr>
      <vt:lpstr>If Robots and AI Kill Jobs, They Must Raise Productivity Growth</vt:lpstr>
      <vt:lpstr>U.S. Total Economy Productivity Growth, Kalman Trend, 1950-2018</vt:lpstr>
      <vt:lpstr>Contrast Total Economy with Manufacturing, 1950-2018</vt:lpstr>
      <vt:lpstr>Growth in U.S. Manufacturing  Capacity, 1953-2019</vt:lpstr>
      <vt:lpstr>Level of U.S. Manufacturing  Capacity, 1948-2019</vt:lpstr>
      <vt:lpstr>Level of Computer Capital Stock in US Manufacturing, 1987-2017</vt:lpstr>
      <vt:lpstr>Robots per 10,000 Employees, Five Countries</vt:lpstr>
      <vt:lpstr>Robot Ratio, U.S. vs. South Korea, 1993-2014</vt:lpstr>
      <vt:lpstr>Manufacturing Productivity Growth, U.S. vs. S.K., 1955-2017</vt:lpstr>
      <vt:lpstr>U.S. vs. Japan, 1955-2017 Average Growth Rate Identical,   1978-2017!</vt:lpstr>
      <vt:lpstr>Do Robots Boost Productivity? Transport Equipment 1987-2017</vt:lpstr>
      <vt:lpstr>The Kawaguchi Paper on Robots</vt:lpstr>
      <vt:lpstr>Projecting CZ Robot Data from Industry Robot Data</vt:lpstr>
      <vt:lpstr>Surprising Results</vt:lpstr>
      <vt:lpstr>Comments on Results</vt:lpstr>
      <vt:lpstr>Reduced Form, Employment Rate</vt:lpstr>
      <vt:lpstr>Reduced Form, Population Growth</vt:lpstr>
      <vt:lpstr>Alternative Explanation</vt:lpstr>
      <vt:lpstr>Shinozaki Paper on AI</vt:lpstr>
      <vt:lpstr>Measurement Issues</vt:lpstr>
      <vt:lpstr>Measurement of AI, “Treatment” vs. “Control” Groups</vt:lpstr>
      <vt:lpstr>Difference-in-Difference Methodology</vt:lpstr>
      <vt:lpstr>The Measurement of Hours</vt:lpstr>
      <vt:lpstr>Employee Survey vs. Manager Survey </vt:lpstr>
      <vt:lpstr>Task Intensity Measures</vt:lpstr>
      <vt:lpstr>Detailed Results by Five Occupational Categories </vt:lpstr>
      <vt:lpstr>Authors’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Ziqiao Zhang</dc:creator>
  <cp:lastModifiedBy>Robert J Gordon</cp:lastModifiedBy>
  <cp:revision>50</cp:revision>
  <dcterms:created xsi:type="dcterms:W3CDTF">2019-07-20T20:11:09Z</dcterms:created>
  <dcterms:modified xsi:type="dcterms:W3CDTF">2019-07-27T03:14:50Z</dcterms:modified>
</cp:coreProperties>
</file>