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6.xml" ContentType="application/vnd.openxmlformats-officedocument.themeOverride+xml"/>
  <Override PartName="/ppt/drawings/drawing6.xml" ContentType="application/vnd.openxmlformats-officedocument.drawingml.chartshapes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drawings/drawing7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theme/themeOverride8.xml" ContentType="application/vnd.openxmlformats-officedocument.themeOverride+xml"/>
  <Override PartName="/ppt/drawings/drawing8.xml" ContentType="application/vnd.openxmlformats-officedocument.drawingml.chartshapes+xml"/>
  <Override PartName="/ppt/charts/chart11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9.xml" ContentType="application/vnd.openxmlformats-officedocument.themeOverride+xml"/>
  <Override PartName="/ppt/drawings/drawing9.xml" ContentType="application/vnd.openxmlformats-officedocument.drawingml.chartshapes+xml"/>
  <Override PartName="/ppt/charts/chart12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0.xml" ContentType="application/vnd.openxmlformats-officedocument.drawingml.chartshapes+xml"/>
  <Override PartName="/ppt/charts/chart13.xml" ContentType="application/vnd.openxmlformats-officedocument.drawingml.chart+xml"/>
  <Override PartName="/ppt/theme/themeOverride10.xml" ContentType="application/vnd.openxmlformats-officedocument.themeOverride+xml"/>
  <Override PartName="/ppt/drawings/drawing1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9"/>
  </p:notesMasterIdLst>
  <p:sldIdLst>
    <p:sldId id="270" r:id="rId2"/>
    <p:sldId id="451" r:id="rId3"/>
    <p:sldId id="469" r:id="rId4"/>
    <p:sldId id="470" r:id="rId5"/>
    <p:sldId id="452" r:id="rId6"/>
    <p:sldId id="453" r:id="rId7"/>
    <p:sldId id="454" r:id="rId8"/>
    <p:sldId id="462" r:id="rId9"/>
    <p:sldId id="455" r:id="rId10"/>
    <p:sldId id="456" r:id="rId11"/>
    <p:sldId id="471" r:id="rId12"/>
    <p:sldId id="463" r:id="rId13"/>
    <p:sldId id="465" r:id="rId14"/>
    <p:sldId id="472" r:id="rId15"/>
    <p:sldId id="473" r:id="rId16"/>
    <p:sldId id="474" r:id="rId17"/>
    <p:sldId id="479" r:id="rId18"/>
    <p:sldId id="467" r:id="rId19"/>
    <p:sldId id="468" r:id="rId20"/>
    <p:sldId id="480" r:id="rId21"/>
    <p:sldId id="476" r:id="rId22"/>
    <p:sldId id="487" r:id="rId23"/>
    <p:sldId id="481" r:id="rId24"/>
    <p:sldId id="488" r:id="rId25"/>
    <p:sldId id="477" r:id="rId26"/>
    <p:sldId id="484" r:id="rId27"/>
    <p:sldId id="486" r:id="rId28"/>
    <p:sldId id="483" r:id="rId29"/>
    <p:sldId id="478" r:id="rId30"/>
    <p:sldId id="458" r:id="rId31"/>
    <p:sldId id="459" r:id="rId32"/>
    <p:sldId id="464" r:id="rId33"/>
    <p:sldId id="485" r:id="rId34"/>
    <p:sldId id="489" r:id="rId35"/>
    <p:sldId id="492" r:id="rId36"/>
    <p:sldId id="490" r:id="rId37"/>
    <p:sldId id="491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76"/>
    <p:restoredTop sz="94444"/>
  </p:normalViewPr>
  <p:slideViewPr>
    <p:cSldViewPr>
      <p:cViewPr varScale="1">
        <p:scale>
          <a:sx n="105" d="100"/>
          <a:sy n="105" d="100"/>
        </p:scale>
        <p:origin x="130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Users\zhangyabei\Dropbox\Gordon\SF%20YN%20Paper\SFO%20YN%20version9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oleObject" Target="file:///C:\Users\zzh1966\Downloads\SFO%20YN%20version11.xlsx" TargetMode="External"/><Relationship Id="rId1" Type="http://schemas.openxmlformats.org/officeDocument/2006/relationships/themeOverride" Target="../theme/themeOverrid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9.xml"/><Relationship Id="rId4" Type="http://schemas.openxmlformats.org/officeDocument/2006/relationships/oleObject" Target="file:///\\Users\zhangyabei\Dropbox\Gordon\SF%20YN%20Paper\SFO%20YN%20version9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zh1966\Downloads\SFO%20YN%20version11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1.xml"/><Relationship Id="rId2" Type="http://schemas.openxmlformats.org/officeDocument/2006/relationships/oleObject" Target="file:///\\Users\zhangyabei\Documents\Northwestern\RA-Gordon\P388%20Figs%20Tabs%20BUS%20MFG%2020190623%20(Autosaved).xlsx" TargetMode="External"/><Relationship Id="rId1" Type="http://schemas.openxmlformats.org/officeDocument/2006/relationships/themeOverride" Target="../theme/themeOverrid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Users\zhangyabei\Dropbox\Gordon\SF%20YN%20Paper\SFO%20YN%20version9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\\Users\zhangyabei\Dropbox\Gordon\SF%20YN%20Paper\SFO%20YN%20version9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zhangyabei\Dropbox\Gordon\SF%20YN%20Paper\SFO%20YN%20version1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\\Users\zhangyabei\Dropbox\Gordon\SF%20YN%20Paper\SFO%20YN%20version9.xlsx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\\Users\zhangyabei\Dropbox\Gordon\SF%20YN%20Paper\SFO%20YN%20version9.xlsx" TargetMode="External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6.xml"/><Relationship Id="rId4" Type="http://schemas.openxmlformats.org/officeDocument/2006/relationships/oleObject" Target="file:///\\Users\zhangyabei\Dropbox\Gordon\SF%20YN%20Paper\SFO%20YN%20version10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oleObject" Target="file:///C:\Users\zzh1966\Downloads\LFPR%20Trends%20190627.xlsx" TargetMode="External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Hassan\Documents\University\Gordon%20RA\Countries%20vs%20EU-15%20LP%20201804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'TU, NAIRU'!$B$1</c:f>
              <c:strCache>
                <c:ptCount val="1"/>
                <c:pt idx="0">
                  <c:v>TU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numRef>
              <c:f>'TU, NAIRU'!$A$2:$A$286</c:f>
              <c:numCache>
                <c:formatCode>General</c:formatCode>
                <c:ptCount val="285"/>
                <c:pt idx="0">
                  <c:v>1948</c:v>
                </c:pt>
                <c:pt idx="1">
                  <c:v>1948.25</c:v>
                </c:pt>
                <c:pt idx="2">
                  <c:v>1948.5</c:v>
                </c:pt>
                <c:pt idx="3">
                  <c:v>1948.75</c:v>
                </c:pt>
                <c:pt idx="4">
                  <c:v>1949</c:v>
                </c:pt>
                <c:pt idx="5">
                  <c:v>1949.25</c:v>
                </c:pt>
                <c:pt idx="6">
                  <c:v>1949.5</c:v>
                </c:pt>
                <c:pt idx="7">
                  <c:v>1949.75</c:v>
                </c:pt>
                <c:pt idx="8">
                  <c:v>1950</c:v>
                </c:pt>
                <c:pt idx="9">
                  <c:v>1950.25</c:v>
                </c:pt>
                <c:pt idx="10">
                  <c:v>1950.5</c:v>
                </c:pt>
                <c:pt idx="11">
                  <c:v>1950.75</c:v>
                </c:pt>
                <c:pt idx="12">
                  <c:v>1951</c:v>
                </c:pt>
                <c:pt idx="13">
                  <c:v>1951.25</c:v>
                </c:pt>
                <c:pt idx="14">
                  <c:v>1951.5</c:v>
                </c:pt>
                <c:pt idx="15">
                  <c:v>1951.75</c:v>
                </c:pt>
                <c:pt idx="16">
                  <c:v>1952</c:v>
                </c:pt>
                <c:pt idx="17">
                  <c:v>1952.25</c:v>
                </c:pt>
                <c:pt idx="18">
                  <c:v>1952.5</c:v>
                </c:pt>
                <c:pt idx="19">
                  <c:v>1952.75</c:v>
                </c:pt>
                <c:pt idx="20">
                  <c:v>1953</c:v>
                </c:pt>
                <c:pt idx="21">
                  <c:v>1953.25</c:v>
                </c:pt>
                <c:pt idx="22">
                  <c:v>1953.5</c:v>
                </c:pt>
                <c:pt idx="23">
                  <c:v>1953.75</c:v>
                </c:pt>
                <c:pt idx="24">
                  <c:v>1954</c:v>
                </c:pt>
                <c:pt idx="25">
                  <c:v>1954.25</c:v>
                </c:pt>
                <c:pt idx="26">
                  <c:v>1954.5</c:v>
                </c:pt>
                <c:pt idx="27">
                  <c:v>1954.75</c:v>
                </c:pt>
                <c:pt idx="28">
                  <c:v>1955</c:v>
                </c:pt>
                <c:pt idx="29">
                  <c:v>1955.25</c:v>
                </c:pt>
                <c:pt idx="30">
                  <c:v>1955.5</c:v>
                </c:pt>
                <c:pt idx="31">
                  <c:v>1955.75</c:v>
                </c:pt>
                <c:pt idx="32">
                  <c:v>1956</c:v>
                </c:pt>
                <c:pt idx="33">
                  <c:v>1956.25</c:v>
                </c:pt>
                <c:pt idx="34">
                  <c:v>1956.5</c:v>
                </c:pt>
                <c:pt idx="35">
                  <c:v>1956.75</c:v>
                </c:pt>
                <c:pt idx="36">
                  <c:v>1957</c:v>
                </c:pt>
                <c:pt idx="37">
                  <c:v>1957.25</c:v>
                </c:pt>
                <c:pt idx="38">
                  <c:v>1957.5</c:v>
                </c:pt>
                <c:pt idx="39">
                  <c:v>1957.75</c:v>
                </c:pt>
                <c:pt idx="40">
                  <c:v>1958</c:v>
                </c:pt>
                <c:pt idx="41">
                  <c:v>1958.25</c:v>
                </c:pt>
                <c:pt idx="42">
                  <c:v>1958.5</c:v>
                </c:pt>
                <c:pt idx="43">
                  <c:v>1958.75</c:v>
                </c:pt>
                <c:pt idx="44">
                  <c:v>1959</c:v>
                </c:pt>
                <c:pt idx="45">
                  <c:v>1959.25</c:v>
                </c:pt>
                <c:pt idx="46">
                  <c:v>1959.5</c:v>
                </c:pt>
                <c:pt idx="47">
                  <c:v>1959.75</c:v>
                </c:pt>
                <c:pt idx="48">
                  <c:v>1960</c:v>
                </c:pt>
                <c:pt idx="49">
                  <c:v>1960.25</c:v>
                </c:pt>
                <c:pt idx="50">
                  <c:v>1960.5</c:v>
                </c:pt>
                <c:pt idx="51">
                  <c:v>1960.75</c:v>
                </c:pt>
                <c:pt idx="52">
                  <c:v>1961</c:v>
                </c:pt>
                <c:pt idx="53">
                  <c:v>1961.25</c:v>
                </c:pt>
                <c:pt idx="54">
                  <c:v>1961.5</c:v>
                </c:pt>
                <c:pt idx="55">
                  <c:v>1961.75</c:v>
                </c:pt>
                <c:pt idx="56">
                  <c:v>1962</c:v>
                </c:pt>
                <c:pt idx="57">
                  <c:v>1962.25</c:v>
                </c:pt>
                <c:pt idx="58">
                  <c:v>1962.5</c:v>
                </c:pt>
                <c:pt idx="59">
                  <c:v>1962.75</c:v>
                </c:pt>
                <c:pt idx="60">
                  <c:v>1963</c:v>
                </c:pt>
                <c:pt idx="61">
                  <c:v>1963.25</c:v>
                </c:pt>
                <c:pt idx="62">
                  <c:v>1963.5</c:v>
                </c:pt>
                <c:pt idx="63">
                  <c:v>1963.75</c:v>
                </c:pt>
                <c:pt idx="64">
                  <c:v>1964</c:v>
                </c:pt>
                <c:pt idx="65">
                  <c:v>1964.25</c:v>
                </c:pt>
                <c:pt idx="66">
                  <c:v>1964.5</c:v>
                </c:pt>
                <c:pt idx="67">
                  <c:v>1964.75</c:v>
                </c:pt>
                <c:pt idx="68">
                  <c:v>1965</c:v>
                </c:pt>
                <c:pt idx="69">
                  <c:v>1965.25</c:v>
                </c:pt>
                <c:pt idx="70">
                  <c:v>1965.5</c:v>
                </c:pt>
                <c:pt idx="71">
                  <c:v>1965.75</c:v>
                </c:pt>
                <c:pt idx="72">
                  <c:v>1966</c:v>
                </c:pt>
                <c:pt idx="73">
                  <c:v>1966.25</c:v>
                </c:pt>
                <c:pt idx="74">
                  <c:v>1966.5</c:v>
                </c:pt>
                <c:pt idx="75">
                  <c:v>1966.75</c:v>
                </c:pt>
                <c:pt idx="76">
                  <c:v>1967</c:v>
                </c:pt>
                <c:pt idx="77">
                  <c:v>1967.25</c:v>
                </c:pt>
                <c:pt idx="78">
                  <c:v>1967.5</c:v>
                </c:pt>
                <c:pt idx="79">
                  <c:v>1967.75</c:v>
                </c:pt>
                <c:pt idx="80">
                  <c:v>1968</c:v>
                </c:pt>
                <c:pt idx="81">
                  <c:v>1968.25</c:v>
                </c:pt>
                <c:pt idx="82">
                  <c:v>1968.5</c:v>
                </c:pt>
                <c:pt idx="83">
                  <c:v>1968.75</c:v>
                </c:pt>
                <c:pt idx="84">
                  <c:v>1969</c:v>
                </c:pt>
                <c:pt idx="85">
                  <c:v>1969.25</c:v>
                </c:pt>
                <c:pt idx="86">
                  <c:v>1969.5</c:v>
                </c:pt>
                <c:pt idx="87">
                  <c:v>1969.75</c:v>
                </c:pt>
                <c:pt idx="88">
                  <c:v>1970</c:v>
                </c:pt>
                <c:pt idx="89">
                  <c:v>1970.25</c:v>
                </c:pt>
                <c:pt idx="90">
                  <c:v>1970.5</c:v>
                </c:pt>
                <c:pt idx="91">
                  <c:v>1970.75</c:v>
                </c:pt>
                <c:pt idx="92">
                  <c:v>1971</c:v>
                </c:pt>
                <c:pt idx="93">
                  <c:v>1971.25</c:v>
                </c:pt>
                <c:pt idx="94">
                  <c:v>1971.5</c:v>
                </c:pt>
                <c:pt idx="95">
                  <c:v>1971.75</c:v>
                </c:pt>
                <c:pt idx="96">
                  <c:v>1972</c:v>
                </c:pt>
                <c:pt idx="97">
                  <c:v>1972.25</c:v>
                </c:pt>
                <c:pt idx="98">
                  <c:v>1972.5</c:v>
                </c:pt>
                <c:pt idx="99">
                  <c:v>1972.75</c:v>
                </c:pt>
                <c:pt idx="100">
                  <c:v>1973</c:v>
                </c:pt>
                <c:pt idx="101">
                  <c:v>1973.25</c:v>
                </c:pt>
                <c:pt idx="102">
                  <c:v>1973.5</c:v>
                </c:pt>
                <c:pt idx="103">
                  <c:v>1973.75</c:v>
                </c:pt>
                <c:pt idx="104">
                  <c:v>1974</c:v>
                </c:pt>
                <c:pt idx="105">
                  <c:v>1974.25</c:v>
                </c:pt>
                <c:pt idx="106">
                  <c:v>1974.5</c:v>
                </c:pt>
                <c:pt idx="107">
                  <c:v>1974.75</c:v>
                </c:pt>
                <c:pt idx="108">
                  <c:v>1975</c:v>
                </c:pt>
                <c:pt idx="109">
                  <c:v>1975.25</c:v>
                </c:pt>
                <c:pt idx="110">
                  <c:v>1975.5</c:v>
                </c:pt>
                <c:pt idx="111">
                  <c:v>1975.75</c:v>
                </c:pt>
                <c:pt idx="112">
                  <c:v>1976</c:v>
                </c:pt>
                <c:pt idx="113">
                  <c:v>1976.25</c:v>
                </c:pt>
                <c:pt idx="114">
                  <c:v>1976.5</c:v>
                </c:pt>
                <c:pt idx="115">
                  <c:v>1976.75</c:v>
                </c:pt>
                <c:pt idx="116">
                  <c:v>1977</c:v>
                </c:pt>
                <c:pt idx="117">
                  <c:v>1977.25</c:v>
                </c:pt>
                <c:pt idx="118">
                  <c:v>1977.5</c:v>
                </c:pt>
                <c:pt idx="119">
                  <c:v>1977.75</c:v>
                </c:pt>
                <c:pt idx="120">
                  <c:v>1978</c:v>
                </c:pt>
                <c:pt idx="121">
                  <c:v>1978.25</c:v>
                </c:pt>
                <c:pt idx="122">
                  <c:v>1978.5</c:v>
                </c:pt>
                <c:pt idx="123">
                  <c:v>1978.75</c:v>
                </c:pt>
                <c:pt idx="124">
                  <c:v>1979</c:v>
                </c:pt>
                <c:pt idx="125">
                  <c:v>1979.25</c:v>
                </c:pt>
                <c:pt idx="126">
                  <c:v>1979.5</c:v>
                </c:pt>
                <c:pt idx="127">
                  <c:v>1979.75</c:v>
                </c:pt>
                <c:pt idx="128">
                  <c:v>1980</c:v>
                </c:pt>
                <c:pt idx="129">
                  <c:v>1980.25</c:v>
                </c:pt>
                <c:pt idx="130">
                  <c:v>1980.5</c:v>
                </c:pt>
                <c:pt idx="131">
                  <c:v>1980.75</c:v>
                </c:pt>
                <c:pt idx="132">
                  <c:v>1981</c:v>
                </c:pt>
                <c:pt idx="133">
                  <c:v>1981.25</c:v>
                </c:pt>
                <c:pt idx="134">
                  <c:v>1981.5</c:v>
                </c:pt>
                <c:pt idx="135">
                  <c:v>1981.75</c:v>
                </c:pt>
                <c:pt idx="136">
                  <c:v>1982</c:v>
                </c:pt>
                <c:pt idx="137">
                  <c:v>1982.25</c:v>
                </c:pt>
                <c:pt idx="138">
                  <c:v>1982.5</c:v>
                </c:pt>
                <c:pt idx="139">
                  <c:v>1982.75</c:v>
                </c:pt>
                <c:pt idx="140">
                  <c:v>1983</c:v>
                </c:pt>
                <c:pt idx="141">
                  <c:v>1983.25</c:v>
                </c:pt>
                <c:pt idx="142">
                  <c:v>1983.5</c:v>
                </c:pt>
                <c:pt idx="143">
                  <c:v>1983.75</c:v>
                </c:pt>
                <c:pt idx="144">
                  <c:v>1984</c:v>
                </c:pt>
                <c:pt idx="145">
                  <c:v>1984.25</c:v>
                </c:pt>
                <c:pt idx="146">
                  <c:v>1984.5</c:v>
                </c:pt>
                <c:pt idx="147">
                  <c:v>1984.75</c:v>
                </c:pt>
                <c:pt idx="148">
                  <c:v>1985</c:v>
                </c:pt>
                <c:pt idx="149">
                  <c:v>1985.25</c:v>
                </c:pt>
                <c:pt idx="150">
                  <c:v>1985.5</c:v>
                </c:pt>
                <c:pt idx="151">
                  <c:v>1985.75</c:v>
                </c:pt>
                <c:pt idx="152">
                  <c:v>1986</c:v>
                </c:pt>
                <c:pt idx="153">
                  <c:v>1986.25</c:v>
                </c:pt>
                <c:pt idx="154">
                  <c:v>1986.5</c:v>
                </c:pt>
                <c:pt idx="155">
                  <c:v>1986.75</c:v>
                </c:pt>
                <c:pt idx="156">
                  <c:v>1987</c:v>
                </c:pt>
                <c:pt idx="157">
                  <c:v>1987.25</c:v>
                </c:pt>
                <c:pt idx="158">
                  <c:v>1987.5</c:v>
                </c:pt>
                <c:pt idx="159">
                  <c:v>1987.75</c:v>
                </c:pt>
                <c:pt idx="160">
                  <c:v>1988</c:v>
                </c:pt>
                <c:pt idx="161">
                  <c:v>1988.25</c:v>
                </c:pt>
                <c:pt idx="162">
                  <c:v>1988.5</c:v>
                </c:pt>
                <c:pt idx="163">
                  <c:v>1988.75</c:v>
                </c:pt>
                <c:pt idx="164">
                  <c:v>1989</c:v>
                </c:pt>
                <c:pt idx="165">
                  <c:v>1989.25</c:v>
                </c:pt>
                <c:pt idx="166">
                  <c:v>1989.5</c:v>
                </c:pt>
                <c:pt idx="167">
                  <c:v>1989.75</c:v>
                </c:pt>
                <c:pt idx="168">
                  <c:v>1990</c:v>
                </c:pt>
                <c:pt idx="169">
                  <c:v>1990.25</c:v>
                </c:pt>
                <c:pt idx="170">
                  <c:v>1990.5</c:v>
                </c:pt>
                <c:pt idx="171">
                  <c:v>1990.75</c:v>
                </c:pt>
                <c:pt idx="172">
                  <c:v>1991</c:v>
                </c:pt>
                <c:pt idx="173">
                  <c:v>1991.25</c:v>
                </c:pt>
                <c:pt idx="174">
                  <c:v>1991.5</c:v>
                </c:pt>
                <c:pt idx="175">
                  <c:v>1991.75</c:v>
                </c:pt>
                <c:pt idx="176">
                  <c:v>1992</c:v>
                </c:pt>
                <c:pt idx="177">
                  <c:v>1992.25</c:v>
                </c:pt>
                <c:pt idx="178">
                  <c:v>1992.5</c:v>
                </c:pt>
                <c:pt idx="179">
                  <c:v>1992.75</c:v>
                </c:pt>
                <c:pt idx="180">
                  <c:v>1993</c:v>
                </c:pt>
                <c:pt idx="181">
                  <c:v>1993.25</c:v>
                </c:pt>
                <c:pt idx="182">
                  <c:v>1993.5</c:v>
                </c:pt>
                <c:pt idx="183">
                  <c:v>1993.75</c:v>
                </c:pt>
                <c:pt idx="184">
                  <c:v>1994</c:v>
                </c:pt>
                <c:pt idx="185">
                  <c:v>1994.25</c:v>
                </c:pt>
                <c:pt idx="186">
                  <c:v>1994.5</c:v>
                </c:pt>
                <c:pt idx="187">
                  <c:v>1994.75</c:v>
                </c:pt>
                <c:pt idx="188">
                  <c:v>1995</c:v>
                </c:pt>
                <c:pt idx="189">
                  <c:v>1995.25</c:v>
                </c:pt>
                <c:pt idx="190">
                  <c:v>1995.5</c:v>
                </c:pt>
                <c:pt idx="191">
                  <c:v>1995.75</c:v>
                </c:pt>
                <c:pt idx="192">
                  <c:v>1996</c:v>
                </c:pt>
                <c:pt idx="193">
                  <c:v>1996.25</c:v>
                </c:pt>
                <c:pt idx="194">
                  <c:v>1996.5</c:v>
                </c:pt>
                <c:pt idx="195">
                  <c:v>1996.75</c:v>
                </c:pt>
                <c:pt idx="196">
                  <c:v>1997</c:v>
                </c:pt>
                <c:pt idx="197">
                  <c:v>1997.25</c:v>
                </c:pt>
                <c:pt idx="198">
                  <c:v>1997.5</c:v>
                </c:pt>
                <c:pt idx="199">
                  <c:v>1997.75</c:v>
                </c:pt>
                <c:pt idx="200">
                  <c:v>1998</c:v>
                </c:pt>
                <c:pt idx="201">
                  <c:v>1998.25</c:v>
                </c:pt>
                <c:pt idx="202">
                  <c:v>1998.5</c:v>
                </c:pt>
                <c:pt idx="203">
                  <c:v>1998.75</c:v>
                </c:pt>
                <c:pt idx="204">
                  <c:v>1999</c:v>
                </c:pt>
                <c:pt idx="205">
                  <c:v>1999.25</c:v>
                </c:pt>
                <c:pt idx="206">
                  <c:v>1999.5</c:v>
                </c:pt>
                <c:pt idx="207">
                  <c:v>1999.75</c:v>
                </c:pt>
                <c:pt idx="208">
                  <c:v>2000</c:v>
                </c:pt>
                <c:pt idx="209">
                  <c:v>2000.25</c:v>
                </c:pt>
                <c:pt idx="210">
                  <c:v>2000.5</c:v>
                </c:pt>
                <c:pt idx="211">
                  <c:v>2000.75</c:v>
                </c:pt>
                <c:pt idx="212">
                  <c:v>2001</c:v>
                </c:pt>
                <c:pt idx="213">
                  <c:v>2001.25</c:v>
                </c:pt>
                <c:pt idx="214">
                  <c:v>2001.5</c:v>
                </c:pt>
                <c:pt idx="215">
                  <c:v>2001.75</c:v>
                </c:pt>
                <c:pt idx="216">
                  <c:v>2002</c:v>
                </c:pt>
                <c:pt idx="217">
                  <c:v>2002.25</c:v>
                </c:pt>
                <c:pt idx="218">
                  <c:v>2002.5</c:v>
                </c:pt>
                <c:pt idx="219">
                  <c:v>2002.75</c:v>
                </c:pt>
                <c:pt idx="220">
                  <c:v>2003</c:v>
                </c:pt>
                <c:pt idx="221">
                  <c:v>2003.25</c:v>
                </c:pt>
                <c:pt idx="222">
                  <c:v>2003.5</c:v>
                </c:pt>
                <c:pt idx="223">
                  <c:v>2003.75</c:v>
                </c:pt>
                <c:pt idx="224">
                  <c:v>2004</c:v>
                </c:pt>
                <c:pt idx="225">
                  <c:v>2004.25</c:v>
                </c:pt>
                <c:pt idx="226">
                  <c:v>2004.5</c:v>
                </c:pt>
                <c:pt idx="227">
                  <c:v>2004.75</c:v>
                </c:pt>
                <c:pt idx="228">
                  <c:v>2005</c:v>
                </c:pt>
                <c:pt idx="229">
                  <c:v>2005.25</c:v>
                </c:pt>
                <c:pt idx="230">
                  <c:v>2005.5</c:v>
                </c:pt>
                <c:pt idx="231">
                  <c:v>2005.75</c:v>
                </c:pt>
                <c:pt idx="232">
                  <c:v>2006</c:v>
                </c:pt>
                <c:pt idx="233">
                  <c:v>2006.25</c:v>
                </c:pt>
                <c:pt idx="234">
                  <c:v>2006.5</c:v>
                </c:pt>
                <c:pt idx="235">
                  <c:v>2006.75</c:v>
                </c:pt>
                <c:pt idx="236">
                  <c:v>2007</c:v>
                </c:pt>
                <c:pt idx="237">
                  <c:v>2007.25</c:v>
                </c:pt>
                <c:pt idx="238">
                  <c:v>2007.5</c:v>
                </c:pt>
                <c:pt idx="239">
                  <c:v>2007.75</c:v>
                </c:pt>
                <c:pt idx="240">
                  <c:v>2008</c:v>
                </c:pt>
                <c:pt idx="241">
                  <c:v>2008.25</c:v>
                </c:pt>
                <c:pt idx="242">
                  <c:v>2008.5</c:v>
                </c:pt>
                <c:pt idx="243">
                  <c:v>2008.75</c:v>
                </c:pt>
                <c:pt idx="244">
                  <c:v>2009</c:v>
                </c:pt>
                <c:pt idx="245">
                  <c:v>2009.25</c:v>
                </c:pt>
                <c:pt idx="246">
                  <c:v>2009.5</c:v>
                </c:pt>
                <c:pt idx="247">
                  <c:v>2009.75</c:v>
                </c:pt>
                <c:pt idx="248">
                  <c:v>2010</c:v>
                </c:pt>
                <c:pt idx="249">
                  <c:v>2010.25</c:v>
                </c:pt>
                <c:pt idx="250">
                  <c:v>2010.5</c:v>
                </c:pt>
                <c:pt idx="251">
                  <c:v>2010.75</c:v>
                </c:pt>
                <c:pt idx="252">
                  <c:v>2011</c:v>
                </c:pt>
                <c:pt idx="253">
                  <c:v>2011.25</c:v>
                </c:pt>
                <c:pt idx="254">
                  <c:v>2011.5</c:v>
                </c:pt>
                <c:pt idx="255">
                  <c:v>2011.75</c:v>
                </c:pt>
                <c:pt idx="256">
                  <c:v>2012</c:v>
                </c:pt>
                <c:pt idx="257">
                  <c:v>2012.25</c:v>
                </c:pt>
                <c:pt idx="258">
                  <c:v>2012.5</c:v>
                </c:pt>
                <c:pt idx="259">
                  <c:v>2012.75</c:v>
                </c:pt>
                <c:pt idx="260">
                  <c:v>2013</c:v>
                </c:pt>
                <c:pt idx="261">
                  <c:v>2013.25</c:v>
                </c:pt>
                <c:pt idx="262">
                  <c:v>2013.5</c:v>
                </c:pt>
                <c:pt idx="263">
                  <c:v>2013.75</c:v>
                </c:pt>
                <c:pt idx="264">
                  <c:v>2014</c:v>
                </c:pt>
                <c:pt idx="265">
                  <c:v>2014.25</c:v>
                </c:pt>
                <c:pt idx="266">
                  <c:v>2014.5</c:v>
                </c:pt>
                <c:pt idx="267">
                  <c:v>2014.75</c:v>
                </c:pt>
                <c:pt idx="268">
                  <c:v>2015</c:v>
                </c:pt>
                <c:pt idx="269">
                  <c:v>2015.25</c:v>
                </c:pt>
                <c:pt idx="270">
                  <c:v>2015.5</c:v>
                </c:pt>
                <c:pt idx="271">
                  <c:v>2015.75</c:v>
                </c:pt>
                <c:pt idx="272">
                  <c:v>2016</c:v>
                </c:pt>
                <c:pt idx="273">
                  <c:v>2016.25</c:v>
                </c:pt>
                <c:pt idx="274">
                  <c:v>2016.5</c:v>
                </c:pt>
                <c:pt idx="275">
                  <c:v>2016.75</c:v>
                </c:pt>
                <c:pt idx="276">
                  <c:v>2017</c:v>
                </c:pt>
                <c:pt idx="277">
                  <c:v>2017.25</c:v>
                </c:pt>
                <c:pt idx="278">
                  <c:v>2017.5</c:v>
                </c:pt>
                <c:pt idx="279">
                  <c:v>2017.75</c:v>
                </c:pt>
                <c:pt idx="280">
                  <c:v>2018</c:v>
                </c:pt>
                <c:pt idx="281">
                  <c:v>2018.25</c:v>
                </c:pt>
                <c:pt idx="282">
                  <c:v>2018.5</c:v>
                </c:pt>
                <c:pt idx="283">
                  <c:v>2018.75</c:v>
                </c:pt>
                <c:pt idx="284">
                  <c:v>2019</c:v>
                </c:pt>
              </c:numCache>
            </c:numRef>
          </c:cat>
          <c:val>
            <c:numRef>
              <c:f>'TU, NAIRU'!$B$2:$B$286</c:f>
              <c:numCache>
                <c:formatCode>0.00</c:formatCode>
                <c:ptCount val="285"/>
                <c:pt idx="0">
                  <c:v>3.7333333333333329</c:v>
                </c:pt>
                <c:pt idx="1">
                  <c:v>3.6666666666666661</c:v>
                </c:pt>
                <c:pt idx="2">
                  <c:v>3.7666666666666671</c:v>
                </c:pt>
                <c:pt idx="3">
                  <c:v>3.833333333333333</c:v>
                </c:pt>
                <c:pt idx="4">
                  <c:v>4.666666666666667</c:v>
                </c:pt>
                <c:pt idx="5">
                  <c:v>5.8666666666666671</c:v>
                </c:pt>
                <c:pt idx="6">
                  <c:v>6.7</c:v>
                </c:pt>
                <c:pt idx="7">
                  <c:v>6.9666666666666659</c:v>
                </c:pt>
                <c:pt idx="8">
                  <c:v>6.4</c:v>
                </c:pt>
                <c:pt idx="9">
                  <c:v>5.5666666666666664</c:v>
                </c:pt>
                <c:pt idx="10">
                  <c:v>4.633333333333332</c:v>
                </c:pt>
                <c:pt idx="11">
                  <c:v>4.2333333333333396</c:v>
                </c:pt>
                <c:pt idx="12">
                  <c:v>3.5</c:v>
                </c:pt>
                <c:pt idx="13">
                  <c:v>3.1</c:v>
                </c:pt>
                <c:pt idx="14">
                  <c:v>3.1666666666666661</c:v>
                </c:pt>
                <c:pt idx="15">
                  <c:v>3.3666666666666671</c:v>
                </c:pt>
                <c:pt idx="16">
                  <c:v>3.0666666666666669</c:v>
                </c:pt>
                <c:pt idx="17">
                  <c:v>2.9666666666666668</c:v>
                </c:pt>
                <c:pt idx="18">
                  <c:v>3.2333333333333329</c:v>
                </c:pt>
                <c:pt idx="19">
                  <c:v>2.833333333333333</c:v>
                </c:pt>
                <c:pt idx="20">
                  <c:v>2.7</c:v>
                </c:pt>
                <c:pt idx="21">
                  <c:v>2.5666666666666669</c:v>
                </c:pt>
                <c:pt idx="22">
                  <c:v>2.7333333333333329</c:v>
                </c:pt>
                <c:pt idx="23">
                  <c:v>3.7</c:v>
                </c:pt>
                <c:pt idx="24">
                  <c:v>5.2666666666666657</c:v>
                </c:pt>
                <c:pt idx="25">
                  <c:v>5.8</c:v>
                </c:pt>
                <c:pt idx="26">
                  <c:v>5.9666666666666659</c:v>
                </c:pt>
                <c:pt idx="27">
                  <c:v>5.3333333333333321</c:v>
                </c:pt>
                <c:pt idx="28">
                  <c:v>4.7333333333333396</c:v>
                </c:pt>
                <c:pt idx="29">
                  <c:v>4.4000000000000004</c:v>
                </c:pt>
                <c:pt idx="30">
                  <c:v>4.0999999999999996</c:v>
                </c:pt>
                <c:pt idx="31">
                  <c:v>4.2333333333333396</c:v>
                </c:pt>
                <c:pt idx="32">
                  <c:v>4.0333333333333403</c:v>
                </c:pt>
                <c:pt idx="33">
                  <c:v>4.2</c:v>
                </c:pt>
                <c:pt idx="34">
                  <c:v>4.133333333333332</c:v>
                </c:pt>
                <c:pt idx="35">
                  <c:v>4.133333333333332</c:v>
                </c:pt>
                <c:pt idx="36">
                  <c:v>3.9333333333333331</c:v>
                </c:pt>
                <c:pt idx="37">
                  <c:v>4.0999999999999996</c:v>
                </c:pt>
                <c:pt idx="38">
                  <c:v>4.2333333333333396</c:v>
                </c:pt>
                <c:pt idx="39">
                  <c:v>4.9333333333333398</c:v>
                </c:pt>
                <c:pt idx="40">
                  <c:v>6.3</c:v>
                </c:pt>
                <c:pt idx="41">
                  <c:v>7.3666666666666671</c:v>
                </c:pt>
                <c:pt idx="42">
                  <c:v>7.3333333333333321</c:v>
                </c:pt>
                <c:pt idx="43">
                  <c:v>6.3666666666666671</c:v>
                </c:pt>
                <c:pt idx="44">
                  <c:v>5.8333333333333321</c:v>
                </c:pt>
                <c:pt idx="45">
                  <c:v>5.0999999999999996</c:v>
                </c:pt>
                <c:pt idx="46">
                  <c:v>5.2666666666666657</c:v>
                </c:pt>
                <c:pt idx="47">
                  <c:v>5.6</c:v>
                </c:pt>
                <c:pt idx="48">
                  <c:v>5.133333333333332</c:v>
                </c:pt>
                <c:pt idx="49">
                  <c:v>5.2333333333333396</c:v>
                </c:pt>
                <c:pt idx="50">
                  <c:v>5.5333333333333403</c:v>
                </c:pt>
                <c:pt idx="51">
                  <c:v>6.2666666666666657</c:v>
                </c:pt>
                <c:pt idx="52">
                  <c:v>6.8</c:v>
                </c:pt>
                <c:pt idx="53">
                  <c:v>7</c:v>
                </c:pt>
                <c:pt idx="54">
                  <c:v>6.7666666666666657</c:v>
                </c:pt>
                <c:pt idx="55">
                  <c:v>6.2</c:v>
                </c:pt>
                <c:pt idx="56">
                  <c:v>5.633333333333332</c:v>
                </c:pt>
                <c:pt idx="57">
                  <c:v>5.5333333333333403</c:v>
                </c:pt>
                <c:pt idx="58">
                  <c:v>5.5666666666666664</c:v>
                </c:pt>
                <c:pt idx="59">
                  <c:v>5.5333333333333403</c:v>
                </c:pt>
                <c:pt idx="60">
                  <c:v>5.7666666666666657</c:v>
                </c:pt>
                <c:pt idx="61">
                  <c:v>5.7333333333333396</c:v>
                </c:pt>
                <c:pt idx="62">
                  <c:v>5.5</c:v>
                </c:pt>
                <c:pt idx="63">
                  <c:v>5.5666666666666664</c:v>
                </c:pt>
                <c:pt idx="64">
                  <c:v>5.4666666666666659</c:v>
                </c:pt>
                <c:pt idx="65">
                  <c:v>5.2</c:v>
                </c:pt>
                <c:pt idx="66">
                  <c:v>5</c:v>
                </c:pt>
                <c:pt idx="67">
                  <c:v>4.9666666666666659</c:v>
                </c:pt>
                <c:pt idx="68">
                  <c:v>4.9000000000000004</c:v>
                </c:pt>
                <c:pt idx="69">
                  <c:v>4.666666666666667</c:v>
                </c:pt>
                <c:pt idx="70">
                  <c:v>4.3666666666666671</c:v>
                </c:pt>
                <c:pt idx="71">
                  <c:v>4.0999999999999996</c:v>
                </c:pt>
                <c:pt idx="72">
                  <c:v>3.8666666666666671</c:v>
                </c:pt>
                <c:pt idx="73">
                  <c:v>3.833333333333333</c:v>
                </c:pt>
                <c:pt idx="74">
                  <c:v>3.7666666666666671</c:v>
                </c:pt>
                <c:pt idx="75">
                  <c:v>3.7</c:v>
                </c:pt>
                <c:pt idx="76">
                  <c:v>3.833333333333333</c:v>
                </c:pt>
                <c:pt idx="77">
                  <c:v>3.833333333333333</c:v>
                </c:pt>
                <c:pt idx="78">
                  <c:v>3.8</c:v>
                </c:pt>
                <c:pt idx="79">
                  <c:v>3.9</c:v>
                </c:pt>
                <c:pt idx="80">
                  <c:v>3.7333333333333329</c:v>
                </c:pt>
                <c:pt idx="81">
                  <c:v>3.5666666666666669</c:v>
                </c:pt>
                <c:pt idx="82">
                  <c:v>3.5333333333333332</c:v>
                </c:pt>
                <c:pt idx="83">
                  <c:v>3.4</c:v>
                </c:pt>
                <c:pt idx="84">
                  <c:v>3.4</c:v>
                </c:pt>
                <c:pt idx="85">
                  <c:v>3.4333333333333331</c:v>
                </c:pt>
                <c:pt idx="86">
                  <c:v>3.5666666666666669</c:v>
                </c:pt>
                <c:pt idx="87">
                  <c:v>3.5666666666666669</c:v>
                </c:pt>
                <c:pt idx="88">
                  <c:v>4.166666666666667</c:v>
                </c:pt>
                <c:pt idx="89">
                  <c:v>4.7666666666666657</c:v>
                </c:pt>
                <c:pt idx="90">
                  <c:v>5.166666666666667</c:v>
                </c:pt>
                <c:pt idx="91">
                  <c:v>5.8333333333333321</c:v>
                </c:pt>
                <c:pt idx="92">
                  <c:v>5.9333333333333398</c:v>
                </c:pt>
                <c:pt idx="93">
                  <c:v>5.9</c:v>
                </c:pt>
                <c:pt idx="94">
                  <c:v>6.0333333333333403</c:v>
                </c:pt>
                <c:pt idx="95">
                  <c:v>5.9333333333333398</c:v>
                </c:pt>
                <c:pt idx="96">
                  <c:v>5.7666666666666657</c:v>
                </c:pt>
                <c:pt idx="97">
                  <c:v>5.7</c:v>
                </c:pt>
                <c:pt idx="98">
                  <c:v>5.5666666666666664</c:v>
                </c:pt>
                <c:pt idx="99">
                  <c:v>5.3666666666666671</c:v>
                </c:pt>
                <c:pt idx="100">
                  <c:v>4.9333333333333398</c:v>
                </c:pt>
                <c:pt idx="101">
                  <c:v>4.9333333333333398</c:v>
                </c:pt>
                <c:pt idx="102">
                  <c:v>4.8</c:v>
                </c:pt>
                <c:pt idx="103">
                  <c:v>4.7666666666666657</c:v>
                </c:pt>
                <c:pt idx="104">
                  <c:v>5.133333333333332</c:v>
                </c:pt>
                <c:pt idx="105">
                  <c:v>5.2</c:v>
                </c:pt>
                <c:pt idx="106">
                  <c:v>5.633333333333332</c:v>
                </c:pt>
                <c:pt idx="107">
                  <c:v>6.6</c:v>
                </c:pt>
                <c:pt idx="108">
                  <c:v>8.2666666666666693</c:v>
                </c:pt>
                <c:pt idx="109">
                  <c:v>8.8666666666666707</c:v>
                </c:pt>
                <c:pt idx="110">
                  <c:v>8.4666666666666703</c:v>
                </c:pt>
                <c:pt idx="111">
                  <c:v>8.3000000000000007</c:v>
                </c:pt>
                <c:pt idx="112">
                  <c:v>7.7333333333333396</c:v>
                </c:pt>
                <c:pt idx="113">
                  <c:v>7.5666666666666664</c:v>
                </c:pt>
                <c:pt idx="114">
                  <c:v>7.7333333333333396</c:v>
                </c:pt>
                <c:pt idx="115">
                  <c:v>7.7666666666666657</c:v>
                </c:pt>
                <c:pt idx="116">
                  <c:v>7.5</c:v>
                </c:pt>
                <c:pt idx="117">
                  <c:v>7.133333333333332</c:v>
                </c:pt>
                <c:pt idx="118">
                  <c:v>6.9</c:v>
                </c:pt>
                <c:pt idx="119">
                  <c:v>6.666666666666667</c:v>
                </c:pt>
                <c:pt idx="120">
                  <c:v>6.3333333333333321</c:v>
                </c:pt>
                <c:pt idx="121">
                  <c:v>6</c:v>
                </c:pt>
                <c:pt idx="122">
                  <c:v>6.0333333333333403</c:v>
                </c:pt>
                <c:pt idx="123">
                  <c:v>5.9</c:v>
                </c:pt>
                <c:pt idx="124">
                  <c:v>5.8666666666666671</c:v>
                </c:pt>
                <c:pt idx="125">
                  <c:v>5.7</c:v>
                </c:pt>
                <c:pt idx="126">
                  <c:v>5.8666666666666671</c:v>
                </c:pt>
                <c:pt idx="127">
                  <c:v>5.9666666666666659</c:v>
                </c:pt>
                <c:pt idx="128">
                  <c:v>6.3</c:v>
                </c:pt>
                <c:pt idx="129">
                  <c:v>7.3333333333333321</c:v>
                </c:pt>
                <c:pt idx="130">
                  <c:v>7.666666666666667</c:v>
                </c:pt>
                <c:pt idx="131">
                  <c:v>7.4</c:v>
                </c:pt>
                <c:pt idx="132">
                  <c:v>7.4333333333333398</c:v>
                </c:pt>
                <c:pt idx="133">
                  <c:v>7.4</c:v>
                </c:pt>
                <c:pt idx="134">
                  <c:v>7.4</c:v>
                </c:pt>
                <c:pt idx="135">
                  <c:v>8.2333333333333254</c:v>
                </c:pt>
                <c:pt idx="136">
                  <c:v>8.8333333333333321</c:v>
                </c:pt>
                <c:pt idx="137">
                  <c:v>9.4333333333333336</c:v>
                </c:pt>
                <c:pt idx="138">
                  <c:v>9.9</c:v>
                </c:pt>
                <c:pt idx="139">
                  <c:v>10.66666666666667</c:v>
                </c:pt>
                <c:pt idx="140">
                  <c:v>10.366666666666671</c:v>
                </c:pt>
                <c:pt idx="141">
                  <c:v>10.133333333333329</c:v>
                </c:pt>
                <c:pt idx="142">
                  <c:v>9.3666666666666707</c:v>
                </c:pt>
                <c:pt idx="143">
                  <c:v>8.5333333333333332</c:v>
                </c:pt>
                <c:pt idx="144">
                  <c:v>7.8666666666666671</c:v>
                </c:pt>
                <c:pt idx="145">
                  <c:v>7.4333333333333398</c:v>
                </c:pt>
                <c:pt idx="146">
                  <c:v>7.4333333333333398</c:v>
                </c:pt>
                <c:pt idx="147">
                  <c:v>7.3</c:v>
                </c:pt>
                <c:pt idx="148">
                  <c:v>7.2333333333333396</c:v>
                </c:pt>
                <c:pt idx="149">
                  <c:v>7.3</c:v>
                </c:pt>
                <c:pt idx="150">
                  <c:v>7.2</c:v>
                </c:pt>
                <c:pt idx="151">
                  <c:v>7.0333333333333403</c:v>
                </c:pt>
                <c:pt idx="152">
                  <c:v>7.0333333333333403</c:v>
                </c:pt>
                <c:pt idx="153">
                  <c:v>7.166666666666667</c:v>
                </c:pt>
                <c:pt idx="154">
                  <c:v>6.9666666666666659</c:v>
                </c:pt>
                <c:pt idx="155">
                  <c:v>6.8333333333333321</c:v>
                </c:pt>
                <c:pt idx="156">
                  <c:v>6.6</c:v>
                </c:pt>
                <c:pt idx="157">
                  <c:v>6.2666666666666657</c:v>
                </c:pt>
                <c:pt idx="158">
                  <c:v>6</c:v>
                </c:pt>
                <c:pt idx="159">
                  <c:v>5.8333333333333321</c:v>
                </c:pt>
                <c:pt idx="160">
                  <c:v>5.7</c:v>
                </c:pt>
                <c:pt idx="161">
                  <c:v>5.4666666666666659</c:v>
                </c:pt>
                <c:pt idx="162">
                  <c:v>5.4666666666666659</c:v>
                </c:pt>
                <c:pt idx="163">
                  <c:v>5.3333333333333321</c:v>
                </c:pt>
                <c:pt idx="164">
                  <c:v>5.2</c:v>
                </c:pt>
                <c:pt idx="165">
                  <c:v>5.2333333333333396</c:v>
                </c:pt>
                <c:pt idx="166">
                  <c:v>5.2333333333333396</c:v>
                </c:pt>
                <c:pt idx="167">
                  <c:v>5.3666666666666671</c:v>
                </c:pt>
                <c:pt idx="168">
                  <c:v>5.3</c:v>
                </c:pt>
                <c:pt idx="169">
                  <c:v>5.3333333333333321</c:v>
                </c:pt>
                <c:pt idx="170">
                  <c:v>5.7</c:v>
                </c:pt>
                <c:pt idx="171">
                  <c:v>6.133333333333332</c:v>
                </c:pt>
                <c:pt idx="172">
                  <c:v>6.6</c:v>
                </c:pt>
                <c:pt idx="173">
                  <c:v>6.8333333333333321</c:v>
                </c:pt>
                <c:pt idx="174">
                  <c:v>6.8666666666666671</c:v>
                </c:pt>
                <c:pt idx="175">
                  <c:v>7.1</c:v>
                </c:pt>
                <c:pt idx="176">
                  <c:v>7.3666666666666671</c:v>
                </c:pt>
                <c:pt idx="177">
                  <c:v>7.6</c:v>
                </c:pt>
                <c:pt idx="178">
                  <c:v>7.633333333333332</c:v>
                </c:pt>
                <c:pt idx="179">
                  <c:v>7.3666666666666671</c:v>
                </c:pt>
                <c:pt idx="180">
                  <c:v>7.133333333333332</c:v>
                </c:pt>
                <c:pt idx="181">
                  <c:v>7.0666666666666664</c:v>
                </c:pt>
                <c:pt idx="182">
                  <c:v>6.8</c:v>
                </c:pt>
                <c:pt idx="183">
                  <c:v>6.633333333333332</c:v>
                </c:pt>
                <c:pt idx="184">
                  <c:v>6.5666666666666664</c:v>
                </c:pt>
                <c:pt idx="185">
                  <c:v>6.2</c:v>
                </c:pt>
                <c:pt idx="186">
                  <c:v>6</c:v>
                </c:pt>
                <c:pt idx="187">
                  <c:v>5.633333333333332</c:v>
                </c:pt>
                <c:pt idx="188">
                  <c:v>5.4666666666666659</c:v>
                </c:pt>
                <c:pt idx="189">
                  <c:v>5.666666666666667</c:v>
                </c:pt>
                <c:pt idx="190">
                  <c:v>5.666666666666667</c:v>
                </c:pt>
                <c:pt idx="191">
                  <c:v>5.5666666666666664</c:v>
                </c:pt>
                <c:pt idx="192">
                  <c:v>5.5333333333333403</c:v>
                </c:pt>
                <c:pt idx="193">
                  <c:v>5.5</c:v>
                </c:pt>
                <c:pt idx="194">
                  <c:v>5.2666666666666657</c:v>
                </c:pt>
                <c:pt idx="195">
                  <c:v>5.3333333333333321</c:v>
                </c:pt>
                <c:pt idx="196">
                  <c:v>5.2333333333333396</c:v>
                </c:pt>
                <c:pt idx="197">
                  <c:v>5</c:v>
                </c:pt>
                <c:pt idx="198">
                  <c:v>4.8666666666666671</c:v>
                </c:pt>
                <c:pt idx="199">
                  <c:v>4.666666666666667</c:v>
                </c:pt>
                <c:pt idx="200">
                  <c:v>4.633333333333332</c:v>
                </c:pt>
                <c:pt idx="201">
                  <c:v>4.4000000000000004</c:v>
                </c:pt>
                <c:pt idx="202">
                  <c:v>4.5333333333333403</c:v>
                </c:pt>
                <c:pt idx="203">
                  <c:v>4.4333333333333398</c:v>
                </c:pt>
                <c:pt idx="204">
                  <c:v>4.3</c:v>
                </c:pt>
                <c:pt idx="205">
                  <c:v>4.2666666666666657</c:v>
                </c:pt>
                <c:pt idx="206">
                  <c:v>4.2333333333333396</c:v>
                </c:pt>
                <c:pt idx="207">
                  <c:v>4.0666666666666664</c:v>
                </c:pt>
                <c:pt idx="208">
                  <c:v>4.0333333333333403</c:v>
                </c:pt>
                <c:pt idx="209">
                  <c:v>3.9333333333333331</c:v>
                </c:pt>
                <c:pt idx="210">
                  <c:v>4</c:v>
                </c:pt>
                <c:pt idx="211">
                  <c:v>3.9</c:v>
                </c:pt>
                <c:pt idx="212">
                  <c:v>4.2333333333333396</c:v>
                </c:pt>
                <c:pt idx="213">
                  <c:v>4.4000000000000004</c:v>
                </c:pt>
                <c:pt idx="214">
                  <c:v>4.8333333333333321</c:v>
                </c:pt>
                <c:pt idx="215">
                  <c:v>5.5</c:v>
                </c:pt>
                <c:pt idx="216">
                  <c:v>5.7</c:v>
                </c:pt>
                <c:pt idx="217">
                  <c:v>5.8333333333333321</c:v>
                </c:pt>
                <c:pt idx="218">
                  <c:v>5.7333333333333396</c:v>
                </c:pt>
                <c:pt idx="219">
                  <c:v>5.8666666666666671</c:v>
                </c:pt>
                <c:pt idx="220">
                  <c:v>5.8666666666666671</c:v>
                </c:pt>
                <c:pt idx="221">
                  <c:v>6.133333333333332</c:v>
                </c:pt>
                <c:pt idx="222">
                  <c:v>6.133333333333332</c:v>
                </c:pt>
                <c:pt idx="223">
                  <c:v>5.8333333333333321</c:v>
                </c:pt>
                <c:pt idx="224">
                  <c:v>5.7</c:v>
                </c:pt>
                <c:pt idx="225">
                  <c:v>5.6</c:v>
                </c:pt>
                <c:pt idx="226">
                  <c:v>5.4333333333333398</c:v>
                </c:pt>
                <c:pt idx="227">
                  <c:v>5.4333333333333398</c:v>
                </c:pt>
                <c:pt idx="228">
                  <c:v>5.3</c:v>
                </c:pt>
                <c:pt idx="229">
                  <c:v>5.0999999999999996</c:v>
                </c:pt>
                <c:pt idx="230">
                  <c:v>4.9666666666666659</c:v>
                </c:pt>
                <c:pt idx="231">
                  <c:v>4.9666666666666659</c:v>
                </c:pt>
                <c:pt idx="232">
                  <c:v>4.7333333333333396</c:v>
                </c:pt>
                <c:pt idx="233">
                  <c:v>4.633333333333332</c:v>
                </c:pt>
                <c:pt idx="234">
                  <c:v>4.633333333333332</c:v>
                </c:pt>
                <c:pt idx="235">
                  <c:v>4.4333333333333398</c:v>
                </c:pt>
                <c:pt idx="236">
                  <c:v>4.5</c:v>
                </c:pt>
                <c:pt idx="237">
                  <c:v>4.5</c:v>
                </c:pt>
                <c:pt idx="238">
                  <c:v>4.666666666666667</c:v>
                </c:pt>
                <c:pt idx="239">
                  <c:v>4.8</c:v>
                </c:pt>
                <c:pt idx="240">
                  <c:v>5</c:v>
                </c:pt>
                <c:pt idx="241">
                  <c:v>5.3333333333333321</c:v>
                </c:pt>
                <c:pt idx="242">
                  <c:v>6</c:v>
                </c:pt>
                <c:pt idx="243">
                  <c:v>6.8666666666666671</c:v>
                </c:pt>
                <c:pt idx="244">
                  <c:v>8.2666666666666693</c:v>
                </c:pt>
                <c:pt idx="245">
                  <c:v>9.3000000000000007</c:v>
                </c:pt>
                <c:pt idx="246">
                  <c:v>9.6333333333333329</c:v>
                </c:pt>
                <c:pt idx="247">
                  <c:v>9.9333333333333336</c:v>
                </c:pt>
                <c:pt idx="248">
                  <c:v>9.8333333333333321</c:v>
                </c:pt>
                <c:pt idx="249">
                  <c:v>9.6333333333333329</c:v>
                </c:pt>
                <c:pt idx="250">
                  <c:v>9.4666666666666703</c:v>
                </c:pt>
                <c:pt idx="251">
                  <c:v>9.5</c:v>
                </c:pt>
                <c:pt idx="252">
                  <c:v>9.0333333333333332</c:v>
                </c:pt>
                <c:pt idx="253">
                  <c:v>9.06666666666667</c:v>
                </c:pt>
                <c:pt idx="254">
                  <c:v>9</c:v>
                </c:pt>
                <c:pt idx="255">
                  <c:v>8.6333333333333329</c:v>
                </c:pt>
                <c:pt idx="256">
                  <c:v>8.2666666666666693</c:v>
                </c:pt>
                <c:pt idx="257">
                  <c:v>8.2000000000000011</c:v>
                </c:pt>
                <c:pt idx="258">
                  <c:v>8.0333333333333332</c:v>
                </c:pt>
                <c:pt idx="259">
                  <c:v>7.8</c:v>
                </c:pt>
                <c:pt idx="260">
                  <c:v>7.7333333333333396</c:v>
                </c:pt>
                <c:pt idx="261">
                  <c:v>7.5333333333333403</c:v>
                </c:pt>
                <c:pt idx="262">
                  <c:v>7.2333333333333396</c:v>
                </c:pt>
                <c:pt idx="263">
                  <c:v>6.9333333333333398</c:v>
                </c:pt>
                <c:pt idx="264">
                  <c:v>6.666666666666667</c:v>
                </c:pt>
                <c:pt idx="265">
                  <c:v>6.2</c:v>
                </c:pt>
                <c:pt idx="266">
                  <c:v>6.0666666666666664</c:v>
                </c:pt>
                <c:pt idx="267">
                  <c:v>5.7</c:v>
                </c:pt>
                <c:pt idx="268">
                  <c:v>5.5333333333333403</c:v>
                </c:pt>
                <c:pt idx="269">
                  <c:v>5.4333333333333398</c:v>
                </c:pt>
                <c:pt idx="270">
                  <c:v>5.0999999999999996</c:v>
                </c:pt>
                <c:pt idx="271">
                  <c:v>5.0333333333333403</c:v>
                </c:pt>
                <c:pt idx="272">
                  <c:v>4.9333333333333398</c:v>
                </c:pt>
                <c:pt idx="273">
                  <c:v>4.9000000000000004</c:v>
                </c:pt>
                <c:pt idx="274">
                  <c:v>4.9000000000000004</c:v>
                </c:pt>
                <c:pt idx="275">
                  <c:v>4.7666666666666657</c:v>
                </c:pt>
                <c:pt idx="276">
                  <c:v>4.5999999999999996</c:v>
                </c:pt>
                <c:pt idx="277">
                  <c:v>4.3666666666666671</c:v>
                </c:pt>
                <c:pt idx="278">
                  <c:v>4.3</c:v>
                </c:pt>
                <c:pt idx="279">
                  <c:v>4.133333333333332</c:v>
                </c:pt>
                <c:pt idx="280">
                  <c:v>4.0666666666666664</c:v>
                </c:pt>
                <c:pt idx="281">
                  <c:v>3.9</c:v>
                </c:pt>
                <c:pt idx="282">
                  <c:v>3.8</c:v>
                </c:pt>
                <c:pt idx="283">
                  <c:v>3.8</c:v>
                </c:pt>
                <c:pt idx="284">
                  <c:v>3.8666666666666671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E1-45FF-8CC4-618B609AC3EC}"/>
            </c:ext>
          </c:extLst>
        </c:ser>
        <c:ser>
          <c:idx val="1"/>
          <c:order val="1"/>
          <c:tx>
            <c:strRef>
              <c:f>'TU, NAIRU'!$C$1</c:f>
              <c:strCache>
                <c:ptCount val="1"/>
                <c:pt idx="0">
                  <c:v>NAIRU (linear)</c:v>
                </c:pt>
              </c:strCache>
            </c:strRef>
          </c:tx>
          <c:spPr>
            <a:ln w="38100" cap="rnd">
              <a:solidFill>
                <a:srgbClr val="7C35B3"/>
              </a:solidFill>
              <a:prstDash val="dash"/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numRef>
              <c:f>'TU, NAIRU'!$A$2:$A$286</c:f>
              <c:numCache>
                <c:formatCode>General</c:formatCode>
                <c:ptCount val="285"/>
                <c:pt idx="0">
                  <c:v>1948</c:v>
                </c:pt>
                <c:pt idx="1">
                  <c:v>1948.25</c:v>
                </c:pt>
                <c:pt idx="2">
                  <c:v>1948.5</c:v>
                </c:pt>
                <c:pt idx="3">
                  <c:v>1948.75</c:v>
                </c:pt>
                <c:pt idx="4">
                  <c:v>1949</c:v>
                </c:pt>
                <c:pt idx="5">
                  <c:v>1949.25</c:v>
                </c:pt>
                <c:pt idx="6">
                  <c:v>1949.5</c:v>
                </c:pt>
                <c:pt idx="7">
                  <c:v>1949.75</c:v>
                </c:pt>
                <c:pt idx="8">
                  <c:v>1950</c:v>
                </c:pt>
                <c:pt idx="9">
                  <c:v>1950.25</c:v>
                </c:pt>
                <c:pt idx="10">
                  <c:v>1950.5</c:v>
                </c:pt>
                <c:pt idx="11">
                  <c:v>1950.75</c:v>
                </c:pt>
                <c:pt idx="12">
                  <c:v>1951</c:v>
                </c:pt>
                <c:pt idx="13">
                  <c:v>1951.25</c:v>
                </c:pt>
                <c:pt idx="14">
                  <c:v>1951.5</c:v>
                </c:pt>
                <c:pt idx="15">
                  <c:v>1951.75</c:v>
                </c:pt>
                <c:pt idx="16">
                  <c:v>1952</c:v>
                </c:pt>
                <c:pt idx="17">
                  <c:v>1952.25</c:v>
                </c:pt>
                <c:pt idx="18">
                  <c:v>1952.5</c:v>
                </c:pt>
                <c:pt idx="19">
                  <c:v>1952.75</c:v>
                </c:pt>
                <c:pt idx="20">
                  <c:v>1953</c:v>
                </c:pt>
                <c:pt idx="21">
                  <c:v>1953.25</c:v>
                </c:pt>
                <c:pt idx="22">
                  <c:v>1953.5</c:v>
                </c:pt>
                <c:pt idx="23">
                  <c:v>1953.75</c:v>
                </c:pt>
                <c:pt idx="24">
                  <c:v>1954</c:v>
                </c:pt>
                <c:pt idx="25">
                  <c:v>1954.25</c:v>
                </c:pt>
                <c:pt idx="26">
                  <c:v>1954.5</c:v>
                </c:pt>
                <c:pt idx="27">
                  <c:v>1954.75</c:v>
                </c:pt>
                <c:pt idx="28">
                  <c:v>1955</c:v>
                </c:pt>
                <c:pt idx="29">
                  <c:v>1955.25</c:v>
                </c:pt>
                <c:pt idx="30">
                  <c:v>1955.5</c:v>
                </c:pt>
                <c:pt idx="31">
                  <c:v>1955.75</c:v>
                </c:pt>
                <c:pt idx="32">
                  <c:v>1956</c:v>
                </c:pt>
                <c:pt idx="33">
                  <c:v>1956.25</c:v>
                </c:pt>
                <c:pt idx="34">
                  <c:v>1956.5</c:v>
                </c:pt>
                <c:pt idx="35">
                  <c:v>1956.75</c:v>
                </c:pt>
                <c:pt idx="36">
                  <c:v>1957</c:v>
                </c:pt>
                <c:pt idx="37">
                  <c:v>1957.25</c:v>
                </c:pt>
                <c:pt idx="38">
                  <c:v>1957.5</c:v>
                </c:pt>
                <c:pt idx="39">
                  <c:v>1957.75</c:v>
                </c:pt>
                <c:pt idx="40">
                  <c:v>1958</c:v>
                </c:pt>
                <c:pt idx="41">
                  <c:v>1958.25</c:v>
                </c:pt>
                <c:pt idx="42">
                  <c:v>1958.5</c:v>
                </c:pt>
                <c:pt idx="43">
                  <c:v>1958.75</c:v>
                </c:pt>
                <c:pt idx="44">
                  <c:v>1959</c:v>
                </c:pt>
                <c:pt idx="45">
                  <c:v>1959.25</c:v>
                </c:pt>
                <c:pt idx="46">
                  <c:v>1959.5</c:v>
                </c:pt>
                <c:pt idx="47">
                  <c:v>1959.75</c:v>
                </c:pt>
                <c:pt idx="48">
                  <c:v>1960</c:v>
                </c:pt>
                <c:pt idx="49">
                  <c:v>1960.25</c:v>
                </c:pt>
                <c:pt idx="50">
                  <c:v>1960.5</c:v>
                </c:pt>
                <c:pt idx="51">
                  <c:v>1960.75</c:v>
                </c:pt>
                <c:pt idx="52">
                  <c:v>1961</c:v>
                </c:pt>
                <c:pt idx="53">
                  <c:v>1961.25</c:v>
                </c:pt>
                <c:pt idx="54">
                  <c:v>1961.5</c:v>
                </c:pt>
                <c:pt idx="55">
                  <c:v>1961.75</c:v>
                </c:pt>
                <c:pt idx="56">
                  <c:v>1962</c:v>
                </c:pt>
                <c:pt idx="57">
                  <c:v>1962.25</c:v>
                </c:pt>
                <c:pt idx="58">
                  <c:v>1962.5</c:v>
                </c:pt>
                <c:pt idx="59">
                  <c:v>1962.75</c:v>
                </c:pt>
                <c:pt idx="60">
                  <c:v>1963</c:v>
                </c:pt>
                <c:pt idx="61">
                  <c:v>1963.25</c:v>
                </c:pt>
                <c:pt idx="62">
                  <c:v>1963.5</c:v>
                </c:pt>
                <c:pt idx="63">
                  <c:v>1963.75</c:v>
                </c:pt>
                <c:pt idx="64">
                  <c:v>1964</c:v>
                </c:pt>
                <c:pt idx="65">
                  <c:v>1964.25</c:v>
                </c:pt>
                <c:pt idx="66">
                  <c:v>1964.5</c:v>
                </c:pt>
                <c:pt idx="67">
                  <c:v>1964.75</c:v>
                </c:pt>
                <c:pt idx="68">
                  <c:v>1965</c:v>
                </c:pt>
                <c:pt idx="69">
                  <c:v>1965.25</c:v>
                </c:pt>
                <c:pt idx="70">
                  <c:v>1965.5</c:v>
                </c:pt>
                <c:pt idx="71">
                  <c:v>1965.75</c:v>
                </c:pt>
                <c:pt idx="72">
                  <c:v>1966</c:v>
                </c:pt>
                <c:pt idx="73">
                  <c:v>1966.25</c:v>
                </c:pt>
                <c:pt idx="74">
                  <c:v>1966.5</c:v>
                </c:pt>
                <c:pt idx="75">
                  <c:v>1966.75</c:v>
                </c:pt>
                <c:pt idx="76">
                  <c:v>1967</c:v>
                </c:pt>
                <c:pt idx="77">
                  <c:v>1967.25</c:v>
                </c:pt>
                <c:pt idx="78">
                  <c:v>1967.5</c:v>
                </c:pt>
                <c:pt idx="79">
                  <c:v>1967.75</c:v>
                </c:pt>
                <c:pt idx="80">
                  <c:v>1968</c:v>
                </c:pt>
                <c:pt idx="81">
                  <c:v>1968.25</c:v>
                </c:pt>
                <c:pt idx="82">
                  <c:v>1968.5</c:v>
                </c:pt>
                <c:pt idx="83">
                  <c:v>1968.75</c:v>
                </c:pt>
                <c:pt idx="84">
                  <c:v>1969</c:v>
                </c:pt>
                <c:pt idx="85">
                  <c:v>1969.25</c:v>
                </c:pt>
                <c:pt idx="86">
                  <c:v>1969.5</c:v>
                </c:pt>
                <c:pt idx="87">
                  <c:v>1969.75</c:v>
                </c:pt>
                <c:pt idx="88">
                  <c:v>1970</c:v>
                </c:pt>
                <c:pt idx="89">
                  <c:v>1970.25</c:v>
                </c:pt>
                <c:pt idx="90">
                  <c:v>1970.5</c:v>
                </c:pt>
                <c:pt idx="91">
                  <c:v>1970.75</c:v>
                </c:pt>
                <c:pt idx="92">
                  <c:v>1971</c:v>
                </c:pt>
                <c:pt idx="93">
                  <c:v>1971.25</c:v>
                </c:pt>
                <c:pt idx="94">
                  <c:v>1971.5</c:v>
                </c:pt>
                <c:pt idx="95">
                  <c:v>1971.75</c:v>
                </c:pt>
                <c:pt idx="96">
                  <c:v>1972</c:v>
                </c:pt>
                <c:pt idx="97">
                  <c:v>1972.25</c:v>
                </c:pt>
                <c:pt idx="98">
                  <c:v>1972.5</c:v>
                </c:pt>
                <c:pt idx="99">
                  <c:v>1972.75</c:v>
                </c:pt>
                <c:pt idx="100">
                  <c:v>1973</c:v>
                </c:pt>
                <c:pt idx="101">
                  <c:v>1973.25</c:v>
                </c:pt>
                <c:pt idx="102">
                  <c:v>1973.5</c:v>
                </c:pt>
                <c:pt idx="103">
                  <c:v>1973.75</c:v>
                </c:pt>
                <c:pt idx="104">
                  <c:v>1974</c:v>
                </c:pt>
                <c:pt idx="105">
                  <c:v>1974.25</c:v>
                </c:pt>
                <c:pt idx="106">
                  <c:v>1974.5</c:v>
                </c:pt>
                <c:pt idx="107">
                  <c:v>1974.75</c:v>
                </c:pt>
                <c:pt idx="108">
                  <c:v>1975</c:v>
                </c:pt>
                <c:pt idx="109">
                  <c:v>1975.25</c:v>
                </c:pt>
                <c:pt idx="110">
                  <c:v>1975.5</c:v>
                </c:pt>
                <c:pt idx="111">
                  <c:v>1975.75</c:v>
                </c:pt>
                <c:pt idx="112">
                  <c:v>1976</c:v>
                </c:pt>
                <c:pt idx="113">
                  <c:v>1976.25</c:v>
                </c:pt>
                <c:pt idx="114">
                  <c:v>1976.5</c:v>
                </c:pt>
                <c:pt idx="115">
                  <c:v>1976.75</c:v>
                </c:pt>
                <c:pt idx="116">
                  <c:v>1977</c:v>
                </c:pt>
                <c:pt idx="117">
                  <c:v>1977.25</c:v>
                </c:pt>
                <c:pt idx="118">
                  <c:v>1977.5</c:v>
                </c:pt>
                <c:pt idx="119">
                  <c:v>1977.75</c:v>
                </c:pt>
                <c:pt idx="120">
                  <c:v>1978</c:v>
                </c:pt>
                <c:pt idx="121">
                  <c:v>1978.25</c:v>
                </c:pt>
                <c:pt idx="122">
                  <c:v>1978.5</c:v>
                </c:pt>
                <c:pt idx="123">
                  <c:v>1978.75</c:v>
                </c:pt>
                <c:pt idx="124">
                  <c:v>1979</c:v>
                </c:pt>
                <c:pt idx="125">
                  <c:v>1979.25</c:v>
                </c:pt>
                <c:pt idx="126">
                  <c:v>1979.5</c:v>
                </c:pt>
                <c:pt idx="127">
                  <c:v>1979.75</c:v>
                </c:pt>
                <c:pt idx="128">
                  <c:v>1980</c:v>
                </c:pt>
                <c:pt idx="129">
                  <c:v>1980.25</c:v>
                </c:pt>
                <c:pt idx="130">
                  <c:v>1980.5</c:v>
                </c:pt>
                <c:pt idx="131">
                  <c:v>1980.75</c:v>
                </c:pt>
                <c:pt idx="132">
                  <c:v>1981</c:v>
                </c:pt>
                <c:pt idx="133">
                  <c:v>1981.25</c:v>
                </c:pt>
                <c:pt idx="134">
                  <c:v>1981.5</c:v>
                </c:pt>
                <c:pt idx="135">
                  <c:v>1981.75</c:v>
                </c:pt>
                <c:pt idx="136">
                  <c:v>1982</c:v>
                </c:pt>
                <c:pt idx="137">
                  <c:v>1982.25</c:v>
                </c:pt>
                <c:pt idx="138">
                  <c:v>1982.5</c:v>
                </c:pt>
                <c:pt idx="139">
                  <c:v>1982.75</c:v>
                </c:pt>
                <c:pt idx="140">
                  <c:v>1983</c:v>
                </c:pt>
                <c:pt idx="141">
                  <c:v>1983.25</c:v>
                </c:pt>
                <c:pt idx="142">
                  <c:v>1983.5</c:v>
                </c:pt>
                <c:pt idx="143">
                  <c:v>1983.75</c:v>
                </c:pt>
                <c:pt idx="144">
                  <c:v>1984</c:v>
                </c:pt>
                <c:pt idx="145">
                  <c:v>1984.25</c:v>
                </c:pt>
                <c:pt idx="146">
                  <c:v>1984.5</c:v>
                </c:pt>
                <c:pt idx="147">
                  <c:v>1984.75</c:v>
                </c:pt>
                <c:pt idx="148">
                  <c:v>1985</c:v>
                </c:pt>
                <c:pt idx="149">
                  <c:v>1985.25</c:v>
                </c:pt>
                <c:pt idx="150">
                  <c:v>1985.5</c:v>
                </c:pt>
                <c:pt idx="151">
                  <c:v>1985.75</c:v>
                </c:pt>
                <c:pt idx="152">
                  <c:v>1986</c:v>
                </c:pt>
                <c:pt idx="153">
                  <c:v>1986.25</c:v>
                </c:pt>
                <c:pt idx="154">
                  <c:v>1986.5</c:v>
                </c:pt>
                <c:pt idx="155">
                  <c:v>1986.75</c:v>
                </c:pt>
                <c:pt idx="156">
                  <c:v>1987</c:v>
                </c:pt>
                <c:pt idx="157">
                  <c:v>1987.25</c:v>
                </c:pt>
                <c:pt idx="158">
                  <c:v>1987.5</c:v>
                </c:pt>
                <c:pt idx="159">
                  <c:v>1987.75</c:v>
                </c:pt>
                <c:pt idx="160">
                  <c:v>1988</c:v>
                </c:pt>
                <c:pt idx="161">
                  <c:v>1988.25</c:v>
                </c:pt>
                <c:pt idx="162">
                  <c:v>1988.5</c:v>
                </c:pt>
                <c:pt idx="163">
                  <c:v>1988.75</c:v>
                </c:pt>
                <c:pt idx="164">
                  <c:v>1989</c:v>
                </c:pt>
                <c:pt idx="165">
                  <c:v>1989.25</c:v>
                </c:pt>
                <c:pt idx="166">
                  <c:v>1989.5</c:v>
                </c:pt>
                <c:pt idx="167">
                  <c:v>1989.75</c:v>
                </c:pt>
                <c:pt idx="168">
                  <c:v>1990</c:v>
                </c:pt>
                <c:pt idx="169">
                  <c:v>1990.25</c:v>
                </c:pt>
                <c:pt idx="170">
                  <c:v>1990.5</c:v>
                </c:pt>
                <c:pt idx="171">
                  <c:v>1990.75</c:v>
                </c:pt>
                <c:pt idx="172">
                  <c:v>1991</c:v>
                </c:pt>
                <c:pt idx="173">
                  <c:v>1991.25</c:v>
                </c:pt>
                <c:pt idx="174">
                  <c:v>1991.5</c:v>
                </c:pt>
                <c:pt idx="175">
                  <c:v>1991.75</c:v>
                </c:pt>
                <c:pt idx="176">
                  <c:v>1992</c:v>
                </c:pt>
                <c:pt idx="177">
                  <c:v>1992.25</c:v>
                </c:pt>
                <c:pt idx="178">
                  <c:v>1992.5</c:v>
                </c:pt>
                <c:pt idx="179">
                  <c:v>1992.75</c:v>
                </c:pt>
                <c:pt idx="180">
                  <c:v>1993</c:v>
                </c:pt>
                <c:pt idx="181">
                  <c:v>1993.25</c:v>
                </c:pt>
                <c:pt idx="182">
                  <c:v>1993.5</c:v>
                </c:pt>
                <c:pt idx="183">
                  <c:v>1993.75</c:v>
                </c:pt>
                <c:pt idx="184">
                  <c:v>1994</c:v>
                </c:pt>
                <c:pt idx="185">
                  <c:v>1994.25</c:v>
                </c:pt>
                <c:pt idx="186">
                  <c:v>1994.5</c:v>
                </c:pt>
                <c:pt idx="187">
                  <c:v>1994.75</c:v>
                </c:pt>
                <c:pt idx="188">
                  <c:v>1995</c:v>
                </c:pt>
                <c:pt idx="189">
                  <c:v>1995.25</c:v>
                </c:pt>
                <c:pt idx="190">
                  <c:v>1995.5</c:v>
                </c:pt>
                <c:pt idx="191">
                  <c:v>1995.75</c:v>
                </c:pt>
                <c:pt idx="192">
                  <c:v>1996</c:v>
                </c:pt>
                <c:pt idx="193">
                  <c:v>1996.25</c:v>
                </c:pt>
                <c:pt idx="194">
                  <c:v>1996.5</c:v>
                </c:pt>
                <c:pt idx="195">
                  <c:v>1996.75</c:v>
                </c:pt>
                <c:pt idx="196">
                  <c:v>1997</c:v>
                </c:pt>
                <c:pt idx="197">
                  <c:v>1997.25</c:v>
                </c:pt>
                <c:pt idx="198">
                  <c:v>1997.5</c:v>
                </c:pt>
                <c:pt idx="199">
                  <c:v>1997.75</c:v>
                </c:pt>
                <c:pt idx="200">
                  <c:v>1998</c:v>
                </c:pt>
                <c:pt idx="201">
                  <c:v>1998.25</c:v>
                </c:pt>
                <c:pt idx="202">
                  <c:v>1998.5</c:v>
                </c:pt>
                <c:pt idx="203">
                  <c:v>1998.75</c:v>
                </c:pt>
                <c:pt idx="204">
                  <c:v>1999</c:v>
                </c:pt>
                <c:pt idx="205">
                  <c:v>1999.25</c:v>
                </c:pt>
                <c:pt idx="206">
                  <c:v>1999.5</c:v>
                </c:pt>
                <c:pt idx="207">
                  <c:v>1999.75</c:v>
                </c:pt>
                <c:pt idx="208">
                  <c:v>2000</c:v>
                </c:pt>
                <c:pt idx="209">
                  <c:v>2000.25</c:v>
                </c:pt>
                <c:pt idx="210">
                  <c:v>2000.5</c:v>
                </c:pt>
                <c:pt idx="211">
                  <c:v>2000.75</c:v>
                </c:pt>
                <c:pt idx="212">
                  <c:v>2001</c:v>
                </c:pt>
                <c:pt idx="213">
                  <c:v>2001.25</c:v>
                </c:pt>
                <c:pt idx="214">
                  <c:v>2001.5</c:v>
                </c:pt>
                <c:pt idx="215">
                  <c:v>2001.75</c:v>
                </c:pt>
                <c:pt idx="216">
                  <c:v>2002</c:v>
                </c:pt>
                <c:pt idx="217">
                  <c:v>2002.25</c:v>
                </c:pt>
                <c:pt idx="218">
                  <c:v>2002.5</c:v>
                </c:pt>
                <c:pt idx="219">
                  <c:v>2002.75</c:v>
                </c:pt>
                <c:pt idx="220">
                  <c:v>2003</c:v>
                </c:pt>
                <c:pt idx="221">
                  <c:v>2003.25</c:v>
                </c:pt>
                <c:pt idx="222">
                  <c:v>2003.5</c:v>
                </c:pt>
                <c:pt idx="223">
                  <c:v>2003.75</c:v>
                </c:pt>
                <c:pt idx="224">
                  <c:v>2004</c:v>
                </c:pt>
                <c:pt idx="225">
                  <c:v>2004.25</c:v>
                </c:pt>
                <c:pt idx="226">
                  <c:v>2004.5</c:v>
                </c:pt>
                <c:pt idx="227">
                  <c:v>2004.75</c:v>
                </c:pt>
                <c:pt idx="228">
                  <c:v>2005</c:v>
                </c:pt>
                <c:pt idx="229">
                  <c:v>2005.25</c:v>
                </c:pt>
                <c:pt idx="230">
                  <c:v>2005.5</c:v>
                </c:pt>
                <c:pt idx="231">
                  <c:v>2005.75</c:v>
                </c:pt>
                <c:pt idx="232">
                  <c:v>2006</c:v>
                </c:pt>
                <c:pt idx="233">
                  <c:v>2006.25</c:v>
                </c:pt>
                <c:pt idx="234">
                  <c:v>2006.5</c:v>
                </c:pt>
                <c:pt idx="235">
                  <c:v>2006.75</c:v>
                </c:pt>
                <c:pt idx="236">
                  <c:v>2007</c:v>
                </c:pt>
                <c:pt idx="237">
                  <c:v>2007.25</c:v>
                </c:pt>
                <c:pt idx="238">
                  <c:v>2007.5</c:v>
                </c:pt>
                <c:pt idx="239">
                  <c:v>2007.75</c:v>
                </c:pt>
                <c:pt idx="240">
                  <c:v>2008</c:v>
                </c:pt>
                <c:pt idx="241">
                  <c:v>2008.25</c:v>
                </c:pt>
                <c:pt idx="242">
                  <c:v>2008.5</c:v>
                </c:pt>
                <c:pt idx="243">
                  <c:v>2008.75</c:v>
                </c:pt>
                <c:pt idx="244">
                  <c:v>2009</c:v>
                </c:pt>
                <c:pt idx="245">
                  <c:v>2009.25</c:v>
                </c:pt>
                <c:pt idx="246">
                  <c:v>2009.5</c:v>
                </c:pt>
                <c:pt idx="247">
                  <c:v>2009.75</c:v>
                </c:pt>
                <c:pt idx="248">
                  <c:v>2010</c:v>
                </c:pt>
                <c:pt idx="249">
                  <c:v>2010.25</c:v>
                </c:pt>
                <c:pt idx="250">
                  <c:v>2010.5</c:v>
                </c:pt>
                <c:pt idx="251">
                  <c:v>2010.75</c:v>
                </c:pt>
                <c:pt idx="252">
                  <c:v>2011</c:v>
                </c:pt>
                <c:pt idx="253">
                  <c:v>2011.25</c:v>
                </c:pt>
                <c:pt idx="254">
                  <c:v>2011.5</c:v>
                </c:pt>
                <c:pt idx="255">
                  <c:v>2011.75</c:v>
                </c:pt>
                <c:pt idx="256">
                  <c:v>2012</c:v>
                </c:pt>
                <c:pt idx="257">
                  <c:v>2012.25</c:v>
                </c:pt>
                <c:pt idx="258">
                  <c:v>2012.5</c:v>
                </c:pt>
                <c:pt idx="259">
                  <c:v>2012.75</c:v>
                </c:pt>
                <c:pt idx="260">
                  <c:v>2013</c:v>
                </c:pt>
                <c:pt idx="261">
                  <c:v>2013.25</c:v>
                </c:pt>
                <c:pt idx="262">
                  <c:v>2013.5</c:v>
                </c:pt>
                <c:pt idx="263">
                  <c:v>2013.75</c:v>
                </c:pt>
                <c:pt idx="264">
                  <c:v>2014</c:v>
                </c:pt>
                <c:pt idx="265">
                  <c:v>2014.25</c:v>
                </c:pt>
                <c:pt idx="266">
                  <c:v>2014.5</c:v>
                </c:pt>
                <c:pt idx="267">
                  <c:v>2014.75</c:v>
                </c:pt>
                <c:pt idx="268">
                  <c:v>2015</c:v>
                </c:pt>
                <c:pt idx="269">
                  <c:v>2015.25</c:v>
                </c:pt>
                <c:pt idx="270">
                  <c:v>2015.5</c:v>
                </c:pt>
                <c:pt idx="271">
                  <c:v>2015.75</c:v>
                </c:pt>
                <c:pt idx="272">
                  <c:v>2016</c:v>
                </c:pt>
                <c:pt idx="273">
                  <c:v>2016.25</c:v>
                </c:pt>
                <c:pt idx="274">
                  <c:v>2016.5</c:v>
                </c:pt>
                <c:pt idx="275">
                  <c:v>2016.75</c:v>
                </c:pt>
                <c:pt idx="276">
                  <c:v>2017</c:v>
                </c:pt>
                <c:pt idx="277">
                  <c:v>2017.25</c:v>
                </c:pt>
                <c:pt idx="278">
                  <c:v>2017.5</c:v>
                </c:pt>
                <c:pt idx="279">
                  <c:v>2017.75</c:v>
                </c:pt>
                <c:pt idx="280">
                  <c:v>2018</c:v>
                </c:pt>
                <c:pt idx="281">
                  <c:v>2018.25</c:v>
                </c:pt>
                <c:pt idx="282">
                  <c:v>2018.5</c:v>
                </c:pt>
                <c:pt idx="283">
                  <c:v>2018.75</c:v>
                </c:pt>
                <c:pt idx="284">
                  <c:v>2019</c:v>
                </c:pt>
              </c:numCache>
            </c:numRef>
          </c:cat>
          <c:val>
            <c:numRef>
              <c:f>'TU, NAIRU'!$C$2:$C$286</c:f>
              <c:numCache>
                <c:formatCode>General</c:formatCode>
                <c:ptCount val="285"/>
                <c:pt idx="4" formatCode="0.00">
                  <c:v>5.2549999999999972</c:v>
                </c:pt>
                <c:pt idx="5" formatCode="0.00">
                  <c:v>5.2610000000000001</c:v>
                </c:pt>
                <c:pt idx="6" formatCode="0.00">
                  <c:v>5.2679999999999971</c:v>
                </c:pt>
                <c:pt idx="7" formatCode="0.00">
                  <c:v>5.274</c:v>
                </c:pt>
                <c:pt idx="8" formatCode="0.00">
                  <c:v>5.2809999999999997</c:v>
                </c:pt>
                <c:pt idx="9" formatCode="0.00">
                  <c:v>5.2869999999999999</c:v>
                </c:pt>
                <c:pt idx="10" formatCode="0.00">
                  <c:v>5.2939999999999996</c:v>
                </c:pt>
                <c:pt idx="11" formatCode="0.00">
                  <c:v>5.3010000000000002</c:v>
                </c:pt>
                <c:pt idx="12" formatCode="0.00">
                  <c:v>5.3079999999999972</c:v>
                </c:pt>
                <c:pt idx="13" formatCode="0.00">
                  <c:v>5.3139999999999956</c:v>
                </c:pt>
                <c:pt idx="14" formatCode="0.00">
                  <c:v>5.3209999999999971</c:v>
                </c:pt>
                <c:pt idx="15" formatCode="0.00">
                  <c:v>5.3269999999999946</c:v>
                </c:pt>
                <c:pt idx="16" formatCode="0.00">
                  <c:v>5.3330000000000002</c:v>
                </c:pt>
                <c:pt idx="17" formatCode="0.00">
                  <c:v>5.3390000000000004</c:v>
                </c:pt>
                <c:pt idx="18" formatCode="0.00">
                  <c:v>5.3439999999999976</c:v>
                </c:pt>
                <c:pt idx="19" formatCode="0.00">
                  <c:v>5.35</c:v>
                </c:pt>
                <c:pt idx="20" formatCode="0.00">
                  <c:v>5.3539999999999957</c:v>
                </c:pt>
                <c:pt idx="21" formatCode="0.00">
                  <c:v>5.359</c:v>
                </c:pt>
                <c:pt idx="22" formatCode="0.00">
                  <c:v>5.3619999999999957</c:v>
                </c:pt>
                <c:pt idx="23" formatCode="0.00">
                  <c:v>5.365999999999997</c:v>
                </c:pt>
                <c:pt idx="24" formatCode="0.00">
                  <c:v>5.3689999999999971</c:v>
                </c:pt>
                <c:pt idx="25" formatCode="0.00">
                  <c:v>5.3730000000000002</c:v>
                </c:pt>
                <c:pt idx="26" formatCode="0.00">
                  <c:v>5.375</c:v>
                </c:pt>
                <c:pt idx="27" formatCode="0.00">
                  <c:v>5.3780000000000001</c:v>
                </c:pt>
                <c:pt idx="28" formatCode="0.00">
                  <c:v>5.3810000000000002</c:v>
                </c:pt>
                <c:pt idx="29" formatCode="0.00">
                  <c:v>5.383</c:v>
                </c:pt>
                <c:pt idx="30" formatCode="0.00">
                  <c:v>5.3860000000000001</c:v>
                </c:pt>
                <c:pt idx="31" formatCode="0.00">
                  <c:v>5.3879999999999972</c:v>
                </c:pt>
                <c:pt idx="32" formatCode="0.00">
                  <c:v>5.39</c:v>
                </c:pt>
                <c:pt idx="33" formatCode="0.00">
                  <c:v>5.3929999999999971</c:v>
                </c:pt>
                <c:pt idx="34" formatCode="0.00">
                  <c:v>5.3949999999999969</c:v>
                </c:pt>
                <c:pt idx="35" formatCode="0.00">
                  <c:v>5.397999999999997</c:v>
                </c:pt>
                <c:pt idx="36" formatCode="0.00">
                  <c:v>5.4009999999999998</c:v>
                </c:pt>
                <c:pt idx="37" formatCode="0.00">
                  <c:v>5.4039999999999999</c:v>
                </c:pt>
                <c:pt idx="38" formatCode="0.00">
                  <c:v>5.407</c:v>
                </c:pt>
                <c:pt idx="39" formatCode="0.00">
                  <c:v>5.41</c:v>
                </c:pt>
                <c:pt idx="40" formatCode="0.00">
                  <c:v>5.4139999999999997</c:v>
                </c:pt>
                <c:pt idx="41" formatCode="0.00">
                  <c:v>5.4180000000000001</c:v>
                </c:pt>
                <c:pt idx="42" formatCode="0.00">
                  <c:v>5.4219999999999997</c:v>
                </c:pt>
                <c:pt idx="43" formatCode="0.00">
                  <c:v>5.4269999999999996</c:v>
                </c:pt>
                <c:pt idx="44" formatCode="0.00">
                  <c:v>5.4320000000000004</c:v>
                </c:pt>
                <c:pt idx="45" formatCode="0.00">
                  <c:v>5.4379999999999997</c:v>
                </c:pt>
                <c:pt idx="46" formatCode="0.00">
                  <c:v>5.4429999999999996</c:v>
                </c:pt>
                <c:pt idx="47" formatCode="0.00">
                  <c:v>5.45</c:v>
                </c:pt>
                <c:pt idx="48" formatCode="0.00">
                  <c:v>5.4560000000000004</c:v>
                </c:pt>
                <c:pt idx="49" formatCode="0.00">
                  <c:v>5.4630000000000001</c:v>
                </c:pt>
                <c:pt idx="50" formatCode="0.00">
                  <c:v>5.4690000000000003</c:v>
                </c:pt>
                <c:pt idx="51" formatCode="0.00">
                  <c:v>5.476</c:v>
                </c:pt>
                <c:pt idx="52" formatCode="0.00">
                  <c:v>5.4829999999999997</c:v>
                </c:pt>
                <c:pt idx="53" formatCode="0.00">
                  <c:v>5.4909999999999997</c:v>
                </c:pt>
                <c:pt idx="54" formatCode="0.00">
                  <c:v>5.4980000000000002</c:v>
                </c:pt>
                <c:pt idx="55" formatCode="0.00">
                  <c:v>5.5060000000000002</c:v>
                </c:pt>
                <c:pt idx="56" formatCode="0.00">
                  <c:v>5.5139999999999976</c:v>
                </c:pt>
                <c:pt idx="57" formatCode="0.00">
                  <c:v>5.522999999999997</c:v>
                </c:pt>
                <c:pt idx="58" formatCode="0.00">
                  <c:v>5.5309999999999997</c:v>
                </c:pt>
                <c:pt idx="59" formatCode="0.00">
                  <c:v>5.5410000000000004</c:v>
                </c:pt>
                <c:pt idx="60" formatCode="0.00">
                  <c:v>5.5510000000000002</c:v>
                </c:pt>
                <c:pt idx="61" formatCode="0.00">
                  <c:v>5.5609999999999973</c:v>
                </c:pt>
                <c:pt idx="62" formatCode="0.00">
                  <c:v>5.5720000000000001</c:v>
                </c:pt>
                <c:pt idx="63" formatCode="0.00">
                  <c:v>5.5830000000000002</c:v>
                </c:pt>
                <c:pt idx="64" formatCode="0.00">
                  <c:v>5.5949999999999971</c:v>
                </c:pt>
                <c:pt idx="65" formatCode="0.00">
                  <c:v>5.6069999999999967</c:v>
                </c:pt>
                <c:pt idx="66" formatCode="0.00">
                  <c:v>5.6199999999999957</c:v>
                </c:pt>
                <c:pt idx="67" formatCode="0.00">
                  <c:v>5.633</c:v>
                </c:pt>
                <c:pt idx="68" formatCode="0.00">
                  <c:v>5.6449999999999934</c:v>
                </c:pt>
                <c:pt idx="69" formatCode="0.00">
                  <c:v>5.6589999999999971</c:v>
                </c:pt>
                <c:pt idx="70" formatCode="0.00">
                  <c:v>5.6719999999999997</c:v>
                </c:pt>
                <c:pt idx="71" formatCode="0.00">
                  <c:v>5.6849999999999969</c:v>
                </c:pt>
                <c:pt idx="72" formatCode="0.00">
                  <c:v>5.6969999999999956</c:v>
                </c:pt>
                <c:pt idx="73" formatCode="0.00">
                  <c:v>5.71</c:v>
                </c:pt>
                <c:pt idx="74" formatCode="0.00">
                  <c:v>5.7219999999999986</c:v>
                </c:pt>
                <c:pt idx="75" formatCode="0.00">
                  <c:v>5.734</c:v>
                </c:pt>
                <c:pt idx="76" formatCode="0.00">
                  <c:v>5.7460000000000004</c:v>
                </c:pt>
                <c:pt idx="77" formatCode="0.00">
                  <c:v>5.758</c:v>
                </c:pt>
                <c:pt idx="78" formatCode="0.00">
                  <c:v>5.7690000000000001</c:v>
                </c:pt>
                <c:pt idx="79" formatCode="0.00">
                  <c:v>5.78</c:v>
                </c:pt>
                <c:pt idx="80" formatCode="0.00">
                  <c:v>5.7919999999999998</c:v>
                </c:pt>
                <c:pt idx="81" formatCode="0.00">
                  <c:v>5.8029999999999973</c:v>
                </c:pt>
                <c:pt idx="82" formatCode="0.00">
                  <c:v>5.8149999999999942</c:v>
                </c:pt>
                <c:pt idx="83" formatCode="0.00">
                  <c:v>5.825999999999997</c:v>
                </c:pt>
                <c:pt idx="84" formatCode="0.00">
                  <c:v>5.8380000000000001</c:v>
                </c:pt>
                <c:pt idx="85" formatCode="0.00">
                  <c:v>5.851</c:v>
                </c:pt>
                <c:pt idx="86" formatCode="0.00">
                  <c:v>5.8629999999999942</c:v>
                </c:pt>
                <c:pt idx="87" formatCode="0.00">
                  <c:v>5.8760000000000003</c:v>
                </c:pt>
                <c:pt idx="88" formatCode="0.00">
                  <c:v>5.89</c:v>
                </c:pt>
                <c:pt idx="89" formatCode="0.00">
                  <c:v>5.9039999999999999</c:v>
                </c:pt>
                <c:pt idx="90" formatCode="0.00">
                  <c:v>5.9180000000000001</c:v>
                </c:pt>
                <c:pt idx="91" formatCode="0.00">
                  <c:v>5.9320000000000004</c:v>
                </c:pt>
                <c:pt idx="92" formatCode="0.00">
                  <c:v>5.9470000000000001</c:v>
                </c:pt>
                <c:pt idx="93" formatCode="0.00">
                  <c:v>5.9630000000000001</c:v>
                </c:pt>
                <c:pt idx="94" formatCode="0.00">
                  <c:v>5.9779999999999998</c:v>
                </c:pt>
                <c:pt idx="95" formatCode="0.00">
                  <c:v>5.9939999999999998</c:v>
                </c:pt>
                <c:pt idx="96" formatCode="0.00">
                  <c:v>6.0090000000000003</c:v>
                </c:pt>
                <c:pt idx="97" formatCode="0.00">
                  <c:v>6.0249999999999941</c:v>
                </c:pt>
                <c:pt idx="98" formatCode="0.00">
                  <c:v>6.0410000000000004</c:v>
                </c:pt>
                <c:pt idx="99" formatCode="0.00">
                  <c:v>6.056</c:v>
                </c:pt>
                <c:pt idx="100" formatCode="0.00">
                  <c:v>6.0709999999999997</c:v>
                </c:pt>
                <c:pt idx="101" formatCode="0.00">
                  <c:v>6.0860000000000003</c:v>
                </c:pt>
                <c:pt idx="102" formatCode="0.00">
                  <c:v>6.1</c:v>
                </c:pt>
                <c:pt idx="103" formatCode="0.00">
                  <c:v>6.1130000000000004</c:v>
                </c:pt>
                <c:pt idx="104" formatCode="0.00">
                  <c:v>6.1259999999999941</c:v>
                </c:pt>
                <c:pt idx="105" formatCode="0.00">
                  <c:v>6.1379999999999972</c:v>
                </c:pt>
                <c:pt idx="106" formatCode="0.00">
                  <c:v>6.1499999999999986</c:v>
                </c:pt>
                <c:pt idx="107" formatCode="0.00">
                  <c:v>6.1599999999999966</c:v>
                </c:pt>
                <c:pt idx="108" formatCode="0.00">
                  <c:v>6.17</c:v>
                </c:pt>
                <c:pt idx="109" formatCode="0.00">
                  <c:v>6.18</c:v>
                </c:pt>
                <c:pt idx="110" formatCode="0.00">
                  <c:v>6.1879999999999971</c:v>
                </c:pt>
                <c:pt idx="111" formatCode="0.00">
                  <c:v>6.1969999999999956</c:v>
                </c:pt>
                <c:pt idx="112" formatCode="0.00">
                  <c:v>6.2039999999999997</c:v>
                </c:pt>
                <c:pt idx="113" formatCode="0.00">
                  <c:v>6.2110000000000003</c:v>
                </c:pt>
                <c:pt idx="114" formatCode="0.00">
                  <c:v>6.2169999999999996</c:v>
                </c:pt>
                <c:pt idx="115" formatCode="0.00">
                  <c:v>6.2229999999999972</c:v>
                </c:pt>
                <c:pt idx="116" formatCode="0.00">
                  <c:v>6.2269999999999994</c:v>
                </c:pt>
                <c:pt idx="117" formatCode="0.00">
                  <c:v>6.2320000000000002</c:v>
                </c:pt>
                <c:pt idx="118" formatCode="0.00">
                  <c:v>6.2350000000000003</c:v>
                </c:pt>
                <c:pt idx="119" formatCode="0.00">
                  <c:v>6.2370000000000001</c:v>
                </c:pt>
                <c:pt idx="120" formatCode="0.00">
                  <c:v>6.2389999999999999</c:v>
                </c:pt>
                <c:pt idx="121" formatCode="0.00">
                  <c:v>6.2389999999999999</c:v>
                </c:pt>
                <c:pt idx="122" formatCode="0.00">
                  <c:v>6.2389999999999999</c:v>
                </c:pt>
                <c:pt idx="123" formatCode="0.00">
                  <c:v>6.2380000000000004</c:v>
                </c:pt>
                <c:pt idx="124" formatCode="0.00">
                  <c:v>6.2350000000000003</c:v>
                </c:pt>
                <c:pt idx="125" formatCode="0.00">
                  <c:v>6.2320000000000002</c:v>
                </c:pt>
                <c:pt idx="126" formatCode="0.00">
                  <c:v>6.2279999999999971</c:v>
                </c:pt>
                <c:pt idx="127" formatCode="0.00">
                  <c:v>6.2229999999999972</c:v>
                </c:pt>
                <c:pt idx="128" formatCode="0.00">
                  <c:v>6.2169999999999996</c:v>
                </c:pt>
                <c:pt idx="129" formatCode="0.00">
                  <c:v>6.21</c:v>
                </c:pt>
                <c:pt idx="130" formatCode="0.00">
                  <c:v>6.2030000000000003</c:v>
                </c:pt>
                <c:pt idx="131" formatCode="0.00">
                  <c:v>6.1949999999999941</c:v>
                </c:pt>
                <c:pt idx="132" formatCode="0.00">
                  <c:v>6.1869999999999976</c:v>
                </c:pt>
                <c:pt idx="133" formatCode="0.00">
                  <c:v>6.1779999999999973</c:v>
                </c:pt>
                <c:pt idx="134" formatCode="0.00">
                  <c:v>6.1689999999999969</c:v>
                </c:pt>
                <c:pt idx="135" formatCode="0.00">
                  <c:v>6.1599999999999966</c:v>
                </c:pt>
                <c:pt idx="136" formatCode="0.00">
                  <c:v>6.1499999999999986</c:v>
                </c:pt>
                <c:pt idx="137" formatCode="0.00">
                  <c:v>6.141</c:v>
                </c:pt>
                <c:pt idx="138" formatCode="0.00">
                  <c:v>6.1310000000000002</c:v>
                </c:pt>
                <c:pt idx="139" formatCode="0.00">
                  <c:v>6.1219999999999946</c:v>
                </c:pt>
                <c:pt idx="140" formatCode="0.00">
                  <c:v>6.1119999999999974</c:v>
                </c:pt>
                <c:pt idx="141" formatCode="0.00">
                  <c:v>6.1029999999999971</c:v>
                </c:pt>
                <c:pt idx="142" formatCode="0.00">
                  <c:v>6.0939999999999994</c:v>
                </c:pt>
                <c:pt idx="143" formatCode="0.00">
                  <c:v>6.085</c:v>
                </c:pt>
                <c:pt idx="144" formatCode="0.00">
                  <c:v>6.0759999999999996</c:v>
                </c:pt>
                <c:pt idx="145" formatCode="0.00">
                  <c:v>6.0659999999999972</c:v>
                </c:pt>
                <c:pt idx="146" formatCode="0.00">
                  <c:v>6.0569999999999986</c:v>
                </c:pt>
                <c:pt idx="147" formatCode="0.00">
                  <c:v>6.048</c:v>
                </c:pt>
                <c:pt idx="148" formatCode="0.00">
                  <c:v>6.0380000000000003</c:v>
                </c:pt>
                <c:pt idx="149" formatCode="0.00">
                  <c:v>6.0289999999999973</c:v>
                </c:pt>
                <c:pt idx="150" formatCode="0.00">
                  <c:v>6.0190000000000001</c:v>
                </c:pt>
                <c:pt idx="151" formatCode="0.00">
                  <c:v>6.008</c:v>
                </c:pt>
                <c:pt idx="152" formatCode="0.00">
                  <c:v>5.9969999999999999</c:v>
                </c:pt>
                <c:pt idx="153" formatCode="0.00">
                  <c:v>5.9859999999999998</c:v>
                </c:pt>
                <c:pt idx="154" formatCode="0.00">
                  <c:v>5.9729999999999999</c:v>
                </c:pt>
                <c:pt idx="155" formatCode="0.00">
                  <c:v>5.9610000000000003</c:v>
                </c:pt>
                <c:pt idx="156" formatCode="0.00">
                  <c:v>5.9470000000000001</c:v>
                </c:pt>
                <c:pt idx="157" formatCode="0.00">
                  <c:v>5.9329999999999998</c:v>
                </c:pt>
                <c:pt idx="158" formatCode="0.00">
                  <c:v>5.9169999999999998</c:v>
                </c:pt>
                <c:pt idx="159" formatCode="0.00">
                  <c:v>5.9009999999999998</c:v>
                </c:pt>
                <c:pt idx="160" formatCode="0.00">
                  <c:v>5.8849999999999971</c:v>
                </c:pt>
                <c:pt idx="161" formatCode="0.00">
                  <c:v>5.8669999999999947</c:v>
                </c:pt>
                <c:pt idx="162" formatCode="0.00">
                  <c:v>5.8490000000000002</c:v>
                </c:pt>
                <c:pt idx="163" formatCode="0.00">
                  <c:v>5.83</c:v>
                </c:pt>
                <c:pt idx="164" formatCode="0.00">
                  <c:v>5.8109999999999973</c:v>
                </c:pt>
                <c:pt idx="165" formatCode="0.00">
                  <c:v>5.7910000000000004</c:v>
                </c:pt>
                <c:pt idx="166" formatCode="0.00">
                  <c:v>5.7720000000000002</c:v>
                </c:pt>
                <c:pt idx="167" formatCode="0.00">
                  <c:v>5.7519999999999998</c:v>
                </c:pt>
                <c:pt idx="168" formatCode="0.00">
                  <c:v>5.7320000000000002</c:v>
                </c:pt>
                <c:pt idx="169" formatCode="0.00">
                  <c:v>5.7130000000000001</c:v>
                </c:pt>
                <c:pt idx="170" formatCode="0.00">
                  <c:v>5.692999999999997</c:v>
                </c:pt>
                <c:pt idx="171" formatCode="0.00">
                  <c:v>5.6739999999999986</c:v>
                </c:pt>
                <c:pt idx="172" formatCode="0.00">
                  <c:v>5.655999999999997</c:v>
                </c:pt>
                <c:pt idx="173" formatCode="0.00">
                  <c:v>5.6369999999999987</c:v>
                </c:pt>
                <c:pt idx="174" formatCode="0.00">
                  <c:v>5.6189999999999971</c:v>
                </c:pt>
                <c:pt idx="175" formatCode="0.00">
                  <c:v>5.6019999999999976</c:v>
                </c:pt>
                <c:pt idx="176" formatCode="0.00">
                  <c:v>5.585</c:v>
                </c:pt>
                <c:pt idx="177" formatCode="0.00">
                  <c:v>5.569</c:v>
                </c:pt>
                <c:pt idx="178" formatCode="0.00">
                  <c:v>5.5529999999999973</c:v>
                </c:pt>
                <c:pt idx="179" formatCode="0.00">
                  <c:v>5.5369999999999999</c:v>
                </c:pt>
                <c:pt idx="180" formatCode="0.00">
                  <c:v>5.5219999999999976</c:v>
                </c:pt>
                <c:pt idx="181" formatCode="0.00">
                  <c:v>5.5069999999999997</c:v>
                </c:pt>
                <c:pt idx="182" formatCode="0.00">
                  <c:v>5.4930000000000003</c:v>
                </c:pt>
                <c:pt idx="183" formatCode="0.00">
                  <c:v>5.48</c:v>
                </c:pt>
                <c:pt idx="184" formatCode="0.00">
                  <c:v>5.4669999999999996</c:v>
                </c:pt>
                <c:pt idx="185" formatCode="0.00">
                  <c:v>5.4539999999999997</c:v>
                </c:pt>
                <c:pt idx="186" formatCode="0.00">
                  <c:v>5.4420000000000002</c:v>
                </c:pt>
                <c:pt idx="187" formatCode="0.00">
                  <c:v>5.431</c:v>
                </c:pt>
                <c:pt idx="188" formatCode="0.00">
                  <c:v>5.42</c:v>
                </c:pt>
                <c:pt idx="189" formatCode="0.00">
                  <c:v>5.4089999999999998</c:v>
                </c:pt>
                <c:pt idx="190" formatCode="0.00">
                  <c:v>5.399</c:v>
                </c:pt>
                <c:pt idx="191" formatCode="0.00">
                  <c:v>5.3890000000000002</c:v>
                </c:pt>
                <c:pt idx="192" formatCode="0.00">
                  <c:v>5.3789999999999996</c:v>
                </c:pt>
                <c:pt idx="193" formatCode="0.00">
                  <c:v>5.3689999999999971</c:v>
                </c:pt>
                <c:pt idx="194" formatCode="0.00">
                  <c:v>5.3599999999999977</c:v>
                </c:pt>
                <c:pt idx="195" formatCode="0.00">
                  <c:v>5.35</c:v>
                </c:pt>
                <c:pt idx="196" formatCode="0.00">
                  <c:v>5.3410000000000002</c:v>
                </c:pt>
                <c:pt idx="197" formatCode="0.00">
                  <c:v>5.3319999999999999</c:v>
                </c:pt>
                <c:pt idx="198" formatCode="0.00">
                  <c:v>5.3229999999999942</c:v>
                </c:pt>
                <c:pt idx="199" formatCode="0.00">
                  <c:v>5.3129999999999971</c:v>
                </c:pt>
                <c:pt idx="200" formatCode="0.00">
                  <c:v>5.3039999999999976</c:v>
                </c:pt>
                <c:pt idx="201" formatCode="0.00">
                  <c:v>5.2939999999999996</c:v>
                </c:pt>
                <c:pt idx="202" formatCode="0.00">
                  <c:v>5.2850000000000001</c:v>
                </c:pt>
                <c:pt idx="203" formatCode="0.00">
                  <c:v>5.2750000000000004</c:v>
                </c:pt>
                <c:pt idx="204" formatCode="0.00">
                  <c:v>5.264999999999997</c:v>
                </c:pt>
                <c:pt idx="205" formatCode="0.00">
                  <c:v>5.2549999999999972</c:v>
                </c:pt>
                <c:pt idx="206" formatCode="0.00">
                  <c:v>5.2450000000000001</c:v>
                </c:pt>
                <c:pt idx="207" formatCode="0.00">
                  <c:v>5.2350000000000003</c:v>
                </c:pt>
                <c:pt idx="208" formatCode="0.00">
                  <c:v>5.2239999999999984</c:v>
                </c:pt>
                <c:pt idx="209" formatCode="0.00">
                  <c:v>5.2140000000000004</c:v>
                </c:pt>
                <c:pt idx="210" formatCode="0.00">
                  <c:v>5.2039999999999997</c:v>
                </c:pt>
                <c:pt idx="211" formatCode="0.00">
                  <c:v>5.192999999999997</c:v>
                </c:pt>
                <c:pt idx="212" formatCode="0.00">
                  <c:v>5.1829999999999972</c:v>
                </c:pt>
                <c:pt idx="213" formatCode="0.00">
                  <c:v>5.1719999999999997</c:v>
                </c:pt>
                <c:pt idx="214" formatCode="0.00">
                  <c:v>5.1609999999999969</c:v>
                </c:pt>
                <c:pt idx="215" formatCode="0.00">
                  <c:v>5.1509999999999971</c:v>
                </c:pt>
                <c:pt idx="216" formatCode="0.00">
                  <c:v>5.14</c:v>
                </c:pt>
                <c:pt idx="217" formatCode="0.00">
                  <c:v>5.1289999999999969</c:v>
                </c:pt>
                <c:pt idx="218" formatCode="0.00">
                  <c:v>5.1189999999999971</c:v>
                </c:pt>
                <c:pt idx="219" formatCode="0.00">
                  <c:v>5.107999999999997</c:v>
                </c:pt>
                <c:pt idx="220" formatCode="0.00">
                  <c:v>5.0970000000000004</c:v>
                </c:pt>
                <c:pt idx="221" formatCode="0.00">
                  <c:v>5.0869999999999997</c:v>
                </c:pt>
                <c:pt idx="222" formatCode="0.00">
                  <c:v>5.077</c:v>
                </c:pt>
                <c:pt idx="223" formatCode="0.00">
                  <c:v>5.0669999999999966</c:v>
                </c:pt>
                <c:pt idx="224" formatCode="0.00">
                  <c:v>5.0569999999999986</c:v>
                </c:pt>
                <c:pt idx="225" formatCode="0.00">
                  <c:v>5.0469999999999997</c:v>
                </c:pt>
                <c:pt idx="226" formatCode="0.00">
                  <c:v>5.0380000000000003</c:v>
                </c:pt>
                <c:pt idx="227" formatCode="0.00">
                  <c:v>5.0279999999999969</c:v>
                </c:pt>
                <c:pt idx="228" formatCode="0.00">
                  <c:v>5.0199999999999996</c:v>
                </c:pt>
                <c:pt idx="229" formatCode="0.00">
                  <c:v>5.0110000000000001</c:v>
                </c:pt>
                <c:pt idx="230" formatCode="0.00">
                  <c:v>5.0030000000000001</c:v>
                </c:pt>
                <c:pt idx="231" formatCode="0.00">
                  <c:v>4.9960000000000004</c:v>
                </c:pt>
                <c:pt idx="232" formatCode="0.00">
                  <c:v>4.9889999999999999</c:v>
                </c:pt>
                <c:pt idx="233" formatCode="0.00">
                  <c:v>4.9870000000000001</c:v>
                </c:pt>
                <c:pt idx="234" formatCode="0.00">
                  <c:v>4.9809999999999999</c:v>
                </c:pt>
                <c:pt idx="235" formatCode="0.00">
                  <c:v>4.968</c:v>
                </c:pt>
                <c:pt idx="236" formatCode="0.00">
                  <c:v>4.95</c:v>
                </c:pt>
                <c:pt idx="237" formatCode="0.00">
                  <c:v>4.9340000000000002</c:v>
                </c:pt>
                <c:pt idx="238" formatCode="0.00">
                  <c:v>4.9189999999999996</c:v>
                </c:pt>
                <c:pt idx="239" formatCode="0.00">
                  <c:v>4.9029999999999996</c:v>
                </c:pt>
                <c:pt idx="240" formatCode="0.00">
                  <c:v>4.8809756097560886</c:v>
                </c:pt>
                <c:pt idx="241" formatCode="0.00">
                  <c:v>4.8589512195121882</c:v>
                </c:pt>
                <c:pt idx="242" formatCode="0.00">
                  <c:v>4.8369268292682852</c:v>
                </c:pt>
                <c:pt idx="243" formatCode="0.00">
                  <c:v>4.8149024390243866</c:v>
                </c:pt>
                <c:pt idx="244" formatCode="0.00">
                  <c:v>4.792878048780481</c:v>
                </c:pt>
                <c:pt idx="245" formatCode="0.00">
                  <c:v>4.7708536585365851</c:v>
                </c:pt>
                <c:pt idx="246" formatCode="0.00">
                  <c:v>4.7488292682926829</c:v>
                </c:pt>
                <c:pt idx="247" formatCode="0.00">
                  <c:v>4.726804878048771</c:v>
                </c:pt>
                <c:pt idx="248" formatCode="0.00">
                  <c:v>4.7047804878048769</c:v>
                </c:pt>
                <c:pt idx="249" formatCode="0.00">
                  <c:v>4.6827560975609757</c:v>
                </c:pt>
                <c:pt idx="250" formatCode="0.00">
                  <c:v>4.6607317073170673</c:v>
                </c:pt>
                <c:pt idx="251" formatCode="0.00">
                  <c:v>4.6387073170731696</c:v>
                </c:pt>
                <c:pt idx="252" formatCode="0.00">
                  <c:v>4.6166829268292666</c:v>
                </c:pt>
                <c:pt idx="253" formatCode="0.00">
                  <c:v>4.5946585365853609</c:v>
                </c:pt>
                <c:pt idx="254" formatCode="0.00">
                  <c:v>4.5726341463414606</c:v>
                </c:pt>
                <c:pt idx="255" formatCode="0.00">
                  <c:v>4.5506097560975611</c:v>
                </c:pt>
                <c:pt idx="256" formatCode="0.00">
                  <c:v>4.5285853658536546</c:v>
                </c:pt>
                <c:pt idx="257" formatCode="0.00">
                  <c:v>4.506560975609756</c:v>
                </c:pt>
                <c:pt idx="258" formatCode="0.00">
                  <c:v>4.4845365853658512</c:v>
                </c:pt>
                <c:pt idx="259" formatCode="0.00">
                  <c:v>4.4625121951219517</c:v>
                </c:pt>
                <c:pt idx="260" formatCode="0.00">
                  <c:v>4.4404878048780496</c:v>
                </c:pt>
                <c:pt idx="261" formatCode="0.00">
                  <c:v>4.4184634146341502</c:v>
                </c:pt>
                <c:pt idx="262" formatCode="0.00">
                  <c:v>4.3964390243902436</c:v>
                </c:pt>
                <c:pt idx="263" formatCode="0.00">
                  <c:v>4.3744146341463361</c:v>
                </c:pt>
                <c:pt idx="264" formatCode="0.00">
                  <c:v>4.3523902439024376</c:v>
                </c:pt>
                <c:pt idx="265" formatCode="0.00">
                  <c:v>4.3303658536585372</c:v>
                </c:pt>
                <c:pt idx="266" formatCode="0.00">
                  <c:v>4.3083414634146404</c:v>
                </c:pt>
                <c:pt idx="267" formatCode="0.00">
                  <c:v>4.2863170731707321</c:v>
                </c:pt>
                <c:pt idx="268" formatCode="0.00">
                  <c:v>4.2642926829268299</c:v>
                </c:pt>
                <c:pt idx="269" formatCode="0.00">
                  <c:v>4.2422682926829296</c:v>
                </c:pt>
                <c:pt idx="270" formatCode="0.00">
                  <c:v>4.2202439024390301</c:v>
                </c:pt>
                <c:pt idx="271" formatCode="0.00">
                  <c:v>4.1982195121951227</c:v>
                </c:pt>
                <c:pt idx="272" formatCode="0.00">
                  <c:v>4.1761951219512197</c:v>
                </c:pt>
                <c:pt idx="273" formatCode="0.00">
                  <c:v>4.1541707317073113</c:v>
                </c:pt>
                <c:pt idx="274" formatCode="0.00">
                  <c:v>4.1321463414634154</c:v>
                </c:pt>
                <c:pt idx="275" formatCode="0.00">
                  <c:v>4.1101219512195071</c:v>
                </c:pt>
                <c:pt idx="276" formatCode="0.00">
                  <c:v>4.0880975609756076</c:v>
                </c:pt>
                <c:pt idx="277" formatCode="0.00">
                  <c:v>4.0660731707317082</c:v>
                </c:pt>
                <c:pt idx="278" formatCode="0.00">
                  <c:v>4.044048780487806</c:v>
                </c:pt>
                <c:pt idx="279" formatCode="0.00">
                  <c:v>4.0220243902439012</c:v>
                </c:pt>
                <c:pt idx="280" formatCode="0.00">
                  <c:v>4.0000000000000009</c:v>
                </c:pt>
                <c:pt idx="281" formatCode="0.00">
                  <c:v>4.0000000000000009</c:v>
                </c:pt>
                <c:pt idx="282" formatCode="0.00">
                  <c:v>4.0000000000000009</c:v>
                </c:pt>
                <c:pt idx="283" formatCode="0.00">
                  <c:v>4.0000000000000009</c:v>
                </c:pt>
                <c:pt idx="284" formatCode="0.00">
                  <c:v>4.0000000000000009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7E1-45FF-8CC4-618B609AC3EC}"/>
            </c:ext>
          </c:extLst>
        </c:ser>
        <c:ser>
          <c:idx val="2"/>
          <c:order val="2"/>
          <c:tx>
            <c:strRef>
              <c:f>'TU, NAIRU'!$F$1</c:f>
              <c:strCache>
                <c:ptCount val="1"/>
                <c:pt idx="0">
                  <c:v>NAIRU CBO</c:v>
                </c:pt>
              </c:strCache>
            </c:strRef>
          </c:tx>
          <c:spPr>
            <a:ln w="38100">
              <a:solidFill>
                <a:srgbClr val="7C35B3"/>
              </a:solidFill>
              <a:prstDash val="solid"/>
            </a:ln>
            <a:effectLst>
              <a:glow rad="38100">
                <a:sysClr val="windowText" lastClr="000000"/>
              </a:glow>
            </a:effectLst>
          </c:spPr>
          <c:marker>
            <c:symbol val="none"/>
          </c:marker>
          <c:cat>
            <c:numRef>
              <c:f>'TU, NAIRU'!$A$2:$A$286</c:f>
              <c:numCache>
                <c:formatCode>General</c:formatCode>
                <c:ptCount val="285"/>
                <c:pt idx="0">
                  <c:v>1948</c:v>
                </c:pt>
                <c:pt idx="1">
                  <c:v>1948.25</c:v>
                </c:pt>
                <c:pt idx="2">
                  <c:v>1948.5</c:v>
                </c:pt>
                <c:pt idx="3">
                  <c:v>1948.75</c:v>
                </c:pt>
                <c:pt idx="4">
                  <c:v>1949</c:v>
                </c:pt>
                <c:pt idx="5">
                  <c:v>1949.25</c:v>
                </c:pt>
                <c:pt idx="6">
                  <c:v>1949.5</c:v>
                </c:pt>
                <c:pt idx="7">
                  <c:v>1949.75</c:v>
                </c:pt>
                <c:pt idx="8">
                  <c:v>1950</c:v>
                </c:pt>
                <c:pt idx="9">
                  <c:v>1950.25</c:v>
                </c:pt>
                <c:pt idx="10">
                  <c:v>1950.5</c:v>
                </c:pt>
                <c:pt idx="11">
                  <c:v>1950.75</c:v>
                </c:pt>
                <c:pt idx="12">
                  <c:v>1951</c:v>
                </c:pt>
                <c:pt idx="13">
                  <c:v>1951.25</c:v>
                </c:pt>
                <c:pt idx="14">
                  <c:v>1951.5</c:v>
                </c:pt>
                <c:pt idx="15">
                  <c:v>1951.75</c:v>
                </c:pt>
                <c:pt idx="16">
                  <c:v>1952</c:v>
                </c:pt>
                <c:pt idx="17">
                  <c:v>1952.25</c:v>
                </c:pt>
                <c:pt idx="18">
                  <c:v>1952.5</c:v>
                </c:pt>
                <c:pt idx="19">
                  <c:v>1952.75</c:v>
                </c:pt>
                <c:pt idx="20">
                  <c:v>1953</c:v>
                </c:pt>
                <c:pt idx="21">
                  <c:v>1953.25</c:v>
                </c:pt>
                <c:pt idx="22">
                  <c:v>1953.5</c:v>
                </c:pt>
                <c:pt idx="23">
                  <c:v>1953.75</c:v>
                </c:pt>
                <c:pt idx="24">
                  <c:v>1954</c:v>
                </c:pt>
                <c:pt idx="25">
                  <c:v>1954.25</c:v>
                </c:pt>
                <c:pt idx="26">
                  <c:v>1954.5</c:v>
                </c:pt>
                <c:pt idx="27">
                  <c:v>1954.75</c:v>
                </c:pt>
                <c:pt idx="28">
                  <c:v>1955</c:v>
                </c:pt>
                <c:pt idx="29">
                  <c:v>1955.25</c:v>
                </c:pt>
                <c:pt idx="30">
                  <c:v>1955.5</c:v>
                </c:pt>
                <c:pt idx="31">
                  <c:v>1955.75</c:v>
                </c:pt>
                <c:pt idx="32">
                  <c:v>1956</c:v>
                </c:pt>
                <c:pt idx="33">
                  <c:v>1956.25</c:v>
                </c:pt>
                <c:pt idx="34">
                  <c:v>1956.5</c:v>
                </c:pt>
                <c:pt idx="35">
                  <c:v>1956.75</c:v>
                </c:pt>
                <c:pt idx="36">
                  <c:v>1957</c:v>
                </c:pt>
                <c:pt idx="37">
                  <c:v>1957.25</c:v>
                </c:pt>
                <c:pt idx="38">
                  <c:v>1957.5</c:v>
                </c:pt>
                <c:pt idx="39">
                  <c:v>1957.75</c:v>
                </c:pt>
                <c:pt idx="40">
                  <c:v>1958</c:v>
                </c:pt>
                <c:pt idx="41">
                  <c:v>1958.25</c:v>
                </c:pt>
                <c:pt idx="42">
                  <c:v>1958.5</c:v>
                </c:pt>
                <c:pt idx="43">
                  <c:v>1958.75</c:v>
                </c:pt>
                <c:pt idx="44">
                  <c:v>1959</c:v>
                </c:pt>
                <c:pt idx="45">
                  <c:v>1959.25</c:v>
                </c:pt>
                <c:pt idx="46">
                  <c:v>1959.5</c:v>
                </c:pt>
                <c:pt idx="47">
                  <c:v>1959.75</c:v>
                </c:pt>
                <c:pt idx="48">
                  <c:v>1960</c:v>
                </c:pt>
                <c:pt idx="49">
                  <c:v>1960.25</c:v>
                </c:pt>
                <c:pt idx="50">
                  <c:v>1960.5</c:v>
                </c:pt>
                <c:pt idx="51">
                  <c:v>1960.75</c:v>
                </c:pt>
                <c:pt idx="52">
                  <c:v>1961</c:v>
                </c:pt>
                <c:pt idx="53">
                  <c:v>1961.25</c:v>
                </c:pt>
                <c:pt idx="54">
                  <c:v>1961.5</c:v>
                </c:pt>
                <c:pt idx="55">
                  <c:v>1961.75</c:v>
                </c:pt>
                <c:pt idx="56">
                  <c:v>1962</c:v>
                </c:pt>
                <c:pt idx="57">
                  <c:v>1962.25</c:v>
                </c:pt>
                <c:pt idx="58">
                  <c:v>1962.5</c:v>
                </c:pt>
                <c:pt idx="59">
                  <c:v>1962.75</c:v>
                </c:pt>
                <c:pt idx="60">
                  <c:v>1963</c:v>
                </c:pt>
                <c:pt idx="61">
                  <c:v>1963.25</c:v>
                </c:pt>
                <c:pt idx="62">
                  <c:v>1963.5</c:v>
                </c:pt>
                <c:pt idx="63">
                  <c:v>1963.75</c:v>
                </c:pt>
                <c:pt idx="64">
                  <c:v>1964</c:v>
                </c:pt>
                <c:pt idx="65">
                  <c:v>1964.25</c:v>
                </c:pt>
                <c:pt idx="66">
                  <c:v>1964.5</c:v>
                </c:pt>
                <c:pt idx="67">
                  <c:v>1964.75</c:v>
                </c:pt>
                <c:pt idx="68">
                  <c:v>1965</c:v>
                </c:pt>
                <c:pt idx="69">
                  <c:v>1965.25</c:v>
                </c:pt>
                <c:pt idx="70">
                  <c:v>1965.5</c:v>
                </c:pt>
                <c:pt idx="71">
                  <c:v>1965.75</c:v>
                </c:pt>
                <c:pt idx="72">
                  <c:v>1966</c:v>
                </c:pt>
                <c:pt idx="73">
                  <c:v>1966.25</c:v>
                </c:pt>
                <c:pt idx="74">
                  <c:v>1966.5</c:v>
                </c:pt>
                <c:pt idx="75">
                  <c:v>1966.75</c:v>
                </c:pt>
                <c:pt idx="76">
                  <c:v>1967</c:v>
                </c:pt>
                <c:pt idx="77">
                  <c:v>1967.25</c:v>
                </c:pt>
                <c:pt idx="78">
                  <c:v>1967.5</c:v>
                </c:pt>
                <c:pt idx="79">
                  <c:v>1967.75</c:v>
                </c:pt>
                <c:pt idx="80">
                  <c:v>1968</c:v>
                </c:pt>
                <c:pt idx="81">
                  <c:v>1968.25</c:v>
                </c:pt>
                <c:pt idx="82">
                  <c:v>1968.5</c:v>
                </c:pt>
                <c:pt idx="83">
                  <c:v>1968.75</c:v>
                </c:pt>
                <c:pt idx="84">
                  <c:v>1969</c:v>
                </c:pt>
                <c:pt idx="85">
                  <c:v>1969.25</c:v>
                </c:pt>
                <c:pt idx="86">
                  <c:v>1969.5</c:v>
                </c:pt>
                <c:pt idx="87">
                  <c:v>1969.75</c:v>
                </c:pt>
                <c:pt idx="88">
                  <c:v>1970</c:v>
                </c:pt>
                <c:pt idx="89">
                  <c:v>1970.25</c:v>
                </c:pt>
                <c:pt idx="90">
                  <c:v>1970.5</c:v>
                </c:pt>
                <c:pt idx="91">
                  <c:v>1970.75</c:v>
                </c:pt>
                <c:pt idx="92">
                  <c:v>1971</c:v>
                </c:pt>
                <c:pt idx="93">
                  <c:v>1971.25</c:v>
                </c:pt>
                <c:pt idx="94">
                  <c:v>1971.5</c:v>
                </c:pt>
                <c:pt idx="95">
                  <c:v>1971.75</c:v>
                </c:pt>
                <c:pt idx="96">
                  <c:v>1972</c:v>
                </c:pt>
                <c:pt idx="97">
                  <c:v>1972.25</c:v>
                </c:pt>
                <c:pt idx="98">
                  <c:v>1972.5</c:v>
                </c:pt>
                <c:pt idx="99">
                  <c:v>1972.75</c:v>
                </c:pt>
                <c:pt idx="100">
                  <c:v>1973</c:v>
                </c:pt>
                <c:pt idx="101">
                  <c:v>1973.25</c:v>
                </c:pt>
                <c:pt idx="102">
                  <c:v>1973.5</c:v>
                </c:pt>
                <c:pt idx="103">
                  <c:v>1973.75</c:v>
                </c:pt>
                <c:pt idx="104">
                  <c:v>1974</c:v>
                </c:pt>
                <c:pt idx="105">
                  <c:v>1974.25</c:v>
                </c:pt>
                <c:pt idx="106">
                  <c:v>1974.5</c:v>
                </c:pt>
                <c:pt idx="107">
                  <c:v>1974.75</c:v>
                </c:pt>
                <c:pt idx="108">
                  <c:v>1975</c:v>
                </c:pt>
                <c:pt idx="109">
                  <c:v>1975.25</c:v>
                </c:pt>
                <c:pt idx="110">
                  <c:v>1975.5</c:v>
                </c:pt>
                <c:pt idx="111">
                  <c:v>1975.75</c:v>
                </c:pt>
                <c:pt idx="112">
                  <c:v>1976</c:v>
                </c:pt>
                <c:pt idx="113">
                  <c:v>1976.25</c:v>
                </c:pt>
                <c:pt idx="114">
                  <c:v>1976.5</c:v>
                </c:pt>
                <c:pt idx="115">
                  <c:v>1976.75</c:v>
                </c:pt>
                <c:pt idx="116">
                  <c:v>1977</c:v>
                </c:pt>
                <c:pt idx="117">
                  <c:v>1977.25</c:v>
                </c:pt>
                <c:pt idx="118">
                  <c:v>1977.5</c:v>
                </c:pt>
                <c:pt idx="119">
                  <c:v>1977.75</c:v>
                </c:pt>
                <c:pt idx="120">
                  <c:v>1978</c:v>
                </c:pt>
                <c:pt idx="121">
                  <c:v>1978.25</c:v>
                </c:pt>
                <c:pt idx="122">
                  <c:v>1978.5</c:v>
                </c:pt>
                <c:pt idx="123">
                  <c:v>1978.75</c:v>
                </c:pt>
                <c:pt idx="124">
                  <c:v>1979</c:v>
                </c:pt>
                <c:pt idx="125">
                  <c:v>1979.25</c:v>
                </c:pt>
                <c:pt idx="126">
                  <c:v>1979.5</c:v>
                </c:pt>
                <c:pt idx="127">
                  <c:v>1979.75</c:v>
                </c:pt>
                <c:pt idx="128">
                  <c:v>1980</c:v>
                </c:pt>
                <c:pt idx="129">
                  <c:v>1980.25</c:v>
                </c:pt>
                <c:pt idx="130">
                  <c:v>1980.5</c:v>
                </c:pt>
                <c:pt idx="131">
                  <c:v>1980.75</c:v>
                </c:pt>
                <c:pt idx="132">
                  <c:v>1981</c:v>
                </c:pt>
                <c:pt idx="133">
                  <c:v>1981.25</c:v>
                </c:pt>
                <c:pt idx="134">
                  <c:v>1981.5</c:v>
                </c:pt>
                <c:pt idx="135">
                  <c:v>1981.75</c:v>
                </c:pt>
                <c:pt idx="136">
                  <c:v>1982</c:v>
                </c:pt>
                <c:pt idx="137">
                  <c:v>1982.25</c:v>
                </c:pt>
                <c:pt idx="138">
                  <c:v>1982.5</c:v>
                </c:pt>
                <c:pt idx="139">
                  <c:v>1982.75</c:v>
                </c:pt>
                <c:pt idx="140">
                  <c:v>1983</c:v>
                </c:pt>
                <c:pt idx="141">
                  <c:v>1983.25</c:v>
                </c:pt>
                <c:pt idx="142">
                  <c:v>1983.5</c:v>
                </c:pt>
                <c:pt idx="143">
                  <c:v>1983.75</c:v>
                </c:pt>
                <c:pt idx="144">
                  <c:v>1984</c:v>
                </c:pt>
                <c:pt idx="145">
                  <c:v>1984.25</c:v>
                </c:pt>
                <c:pt idx="146">
                  <c:v>1984.5</c:v>
                </c:pt>
                <c:pt idx="147">
                  <c:v>1984.75</c:v>
                </c:pt>
                <c:pt idx="148">
                  <c:v>1985</c:v>
                </c:pt>
                <c:pt idx="149">
                  <c:v>1985.25</c:v>
                </c:pt>
                <c:pt idx="150">
                  <c:v>1985.5</c:v>
                </c:pt>
                <c:pt idx="151">
                  <c:v>1985.75</c:v>
                </c:pt>
                <c:pt idx="152">
                  <c:v>1986</c:v>
                </c:pt>
                <c:pt idx="153">
                  <c:v>1986.25</c:v>
                </c:pt>
                <c:pt idx="154">
                  <c:v>1986.5</c:v>
                </c:pt>
                <c:pt idx="155">
                  <c:v>1986.75</c:v>
                </c:pt>
                <c:pt idx="156">
                  <c:v>1987</c:v>
                </c:pt>
                <c:pt idx="157">
                  <c:v>1987.25</c:v>
                </c:pt>
                <c:pt idx="158">
                  <c:v>1987.5</c:v>
                </c:pt>
                <c:pt idx="159">
                  <c:v>1987.75</c:v>
                </c:pt>
                <c:pt idx="160">
                  <c:v>1988</c:v>
                </c:pt>
                <c:pt idx="161">
                  <c:v>1988.25</c:v>
                </c:pt>
                <c:pt idx="162">
                  <c:v>1988.5</c:v>
                </c:pt>
                <c:pt idx="163">
                  <c:v>1988.75</c:v>
                </c:pt>
                <c:pt idx="164">
                  <c:v>1989</c:v>
                </c:pt>
                <c:pt idx="165">
                  <c:v>1989.25</c:v>
                </c:pt>
                <c:pt idx="166">
                  <c:v>1989.5</c:v>
                </c:pt>
                <c:pt idx="167">
                  <c:v>1989.75</c:v>
                </c:pt>
                <c:pt idx="168">
                  <c:v>1990</c:v>
                </c:pt>
                <c:pt idx="169">
                  <c:v>1990.25</c:v>
                </c:pt>
                <c:pt idx="170">
                  <c:v>1990.5</c:v>
                </c:pt>
                <c:pt idx="171">
                  <c:v>1990.75</c:v>
                </c:pt>
                <c:pt idx="172">
                  <c:v>1991</c:v>
                </c:pt>
                <c:pt idx="173">
                  <c:v>1991.25</c:v>
                </c:pt>
                <c:pt idx="174">
                  <c:v>1991.5</c:v>
                </c:pt>
                <c:pt idx="175">
                  <c:v>1991.75</c:v>
                </c:pt>
                <c:pt idx="176">
                  <c:v>1992</c:v>
                </c:pt>
                <c:pt idx="177">
                  <c:v>1992.25</c:v>
                </c:pt>
                <c:pt idx="178">
                  <c:v>1992.5</c:v>
                </c:pt>
                <c:pt idx="179">
                  <c:v>1992.75</c:v>
                </c:pt>
                <c:pt idx="180">
                  <c:v>1993</c:v>
                </c:pt>
                <c:pt idx="181">
                  <c:v>1993.25</c:v>
                </c:pt>
                <c:pt idx="182">
                  <c:v>1993.5</c:v>
                </c:pt>
                <c:pt idx="183">
                  <c:v>1993.75</c:v>
                </c:pt>
                <c:pt idx="184">
                  <c:v>1994</c:v>
                </c:pt>
                <c:pt idx="185">
                  <c:v>1994.25</c:v>
                </c:pt>
                <c:pt idx="186">
                  <c:v>1994.5</c:v>
                </c:pt>
                <c:pt idx="187">
                  <c:v>1994.75</c:v>
                </c:pt>
                <c:pt idx="188">
                  <c:v>1995</c:v>
                </c:pt>
                <c:pt idx="189">
                  <c:v>1995.25</c:v>
                </c:pt>
                <c:pt idx="190">
                  <c:v>1995.5</c:v>
                </c:pt>
                <c:pt idx="191">
                  <c:v>1995.75</c:v>
                </c:pt>
                <c:pt idx="192">
                  <c:v>1996</c:v>
                </c:pt>
                <c:pt idx="193">
                  <c:v>1996.25</c:v>
                </c:pt>
                <c:pt idx="194">
                  <c:v>1996.5</c:v>
                </c:pt>
                <c:pt idx="195">
                  <c:v>1996.75</c:v>
                </c:pt>
                <c:pt idx="196">
                  <c:v>1997</c:v>
                </c:pt>
                <c:pt idx="197">
                  <c:v>1997.25</c:v>
                </c:pt>
                <c:pt idx="198">
                  <c:v>1997.5</c:v>
                </c:pt>
                <c:pt idx="199">
                  <c:v>1997.75</c:v>
                </c:pt>
                <c:pt idx="200">
                  <c:v>1998</c:v>
                </c:pt>
                <c:pt idx="201">
                  <c:v>1998.25</c:v>
                </c:pt>
                <c:pt idx="202">
                  <c:v>1998.5</c:v>
                </c:pt>
                <c:pt idx="203">
                  <c:v>1998.75</c:v>
                </c:pt>
                <c:pt idx="204">
                  <c:v>1999</c:v>
                </c:pt>
                <c:pt idx="205">
                  <c:v>1999.25</c:v>
                </c:pt>
                <c:pt idx="206">
                  <c:v>1999.5</c:v>
                </c:pt>
                <c:pt idx="207">
                  <c:v>1999.75</c:v>
                </c:pt>
                <c:pt idx="208">
                  <c:v>2000</c:v>
                </c:pt>
                <c:pt idx="209">
                  <c:v>2000.25</c:v>
                </c:pt>
                <c:pt idx="210">
                  <c:v>2000.5</c:v>
                </c:pt>
                <c:pt idx="211">
                  <c:v>2000.75</c:v>
                </c:pt>
                <c:pt idx="212">
                  <c:v>2001</c:v>
                </c:pt>
                <c:pt idx="213">
                  <c:v>2001.25</c:v>
                </c:pt>
                <c:pt idx="214">
                  <c:v>2001.5</c:v>
                </c:pt>
                <c:pt idx="215">
                  <c:v>2001.75</c:v>
                </c:pt>
                <c:pt idx="216">
                  <c:v>2002</c:v>
                </c:pt>
                <c:pt idx="217">
                  <c:v>2002.25</c:v>
                </c:pt>
                <c:pt idx="218">
                  <c:v>2002.5</c:v>
                </c:pt>
                <c:pt idx="219">
                  <c:v>2002.75</c:v>
                </c:pt>
                <c:pt idx="220">
                  <c:v>2003</c:v>
                </c:pt>
                <c:pt idx="221">
                  <c:v>2003.25</c:v>
                </c:pt>
                <c:pt idx="222">
                  <c:v>2003.5</c:v>
                </c:pt>
                <c:pt idx="223">
                  <c:v>2003.75</c:v>
                </c:pt>
                <c:pt idx="224">
                  <c:v>2004</c:v>
                </c:pt>
                <c:pt idx="225">
                  <c:v>2004.25</c:v>
                </c:pt>
                <c:pt idx="226">
                  <c:v>2004.5</c:v>
                </c:pt>
                <c:pt idx="227">
                  <c:v>2004.75</c:v>
                </c:pt>
                <c:pt idx="228">
                  <c:v>2005</c:v>
                </c:pt>
                <c:pt idx="229">
                  <c:v>2005.25</c:v>
                </c:pt>
                <c:pt idx="230">
                  <c:v>2005.5</c:v>
                </c:pt>
                <c:pt idx="231">
                  <c:v>2005.75</c:v>
                </c:pt>
                <c:pt idx="232">
                  <c:v>2006</c:v>
                </c:pt>
                <c:pt idx="233">
                  <c:v>2006.25</c:v>
                </c:pt>
                <c:pt idx="234">
                  <c:v>2006.5</c:v>
                </c:pt>
                <c:pt idx="235">
                  <c:v>2006.75</c:v>
                </c:pt>
                <c:pt idx="236">
                  <c:v>2007</c:v>
                </c:pt>
                <c:pt idx="237">
                  <c:v>2007.25</c:v>
                </c:pt>
                <c:pt idx="238">
                  <c:v>2007.5</c:v>
                </c:pt>
                <c:pt idx="239">
                  <c:v>2007.75</c:v>
                </c:pt>
                <c:pt idx="240">
                  <c:v>2008</c:v>
                </c:pt>
                <c:pt idx="241">
                  <c:v>2008.25</c:v>
                </c:pt>
                <c:pt idx="242">
                  <c:v>2008.5</c:v>
                </c:pt>
                <c:pt idx="243">
                  <c:v>2008.75</c:v>
                </c:pt>
                <c:pt idx="244">
                  <c:v>2009</c:v>
                </c:pt>
                <c:pt idx="245">
                  <c:v>2009.25</c:v>
                </c:pt>
                <c:pt idx="246">
                  <c:v>2009.5</c:v>
                </c:pt>
                <c:pt idx="247">
                  <c:v>2009.75</c:v>
                </c:pt>
                <c:pt idx="248">
                  <c:v>2010</c:v>
                </c:pt>
                <c:pt idx="249">
                  <c:v>2010.25</c:v>
                </c:pt>
                <c:pt idx="250">
                  <c:v>2010.5</c:v>
                </c:pt>
                <c:pt idx="251">
                  <c:v>2010.75</c:v>
                </c:pt>
                <c:pt idx="252">
                  <c:v>2011</c:v>
                </c:pt>
                <c:pt idx="253">
                  <c:v>2011.25</c:v>
                </c:pt>
                <c:pt idx="254">
                  <c:v>2011.5</c:v>
                </c:pt>
                <c:pt idx="255">
                  <c:v>2011.75</c:v>
                </c:pt>
                <c:pt idx="256">
                  <c:v>2012</c:v>
                </c:pt>
                <c:pt idx="257">
                  <c:v>2012.25</c:v>
                </c:pt>
                <c:pt idx="258">
                  <c:v>2012.5</c:v>
                </c:pt>
                <c:pt idx="259">
                  <c:v>2012.75</c:v>
                </c:pt>
                <c:pt idx="260">
                  <c:v>2013</c:v>
                </c:pt>
                <c:pt idx="261">
                  <c:v>2013.25</c:v>
                </c:pt>
                <c:pt idx="262">
                  <c:v>2013.5</c:v>
                </c:pt>
                <c:pt idx="263">
                  <c:v>2013.75</c:v>
                </c:pt>
                <c:pt idx="264">
                  <c:v>2014</c:v>
                </c:pt>
                <c:pt idx="265">
                  <c:v>2014.25</c:v>
                </c:pt>
                <c:pt idx="266">
                  <c:v>2014.5</c:v>
                </c:pt>
                <c:pt idx="267">
                  <c:v>2014.75</c:v>
                </c:pt>
                <c:pt idx="268">
                  <c:v>2015</c:v>
                </c:pt>
                <c:pt idx="269">
                  <c:v>2015.25</c:v>
                </c:pt>
                <c:pt idx="270">
                  <c:v>2015.5</c:v>
                </c:pt>
                <c:pt idx="271">
                  <c:v>2015.75</c:v>
                </c:pt>
                <c:pt idx="272">
                  <c:v>2016</c:v>
                </c:pt>
                <c:pt idx="273">
                  <c:v>2016.25</c:v>
                </c:pt>
                <c:pt idx="274">
                  <c:v>2016.5</c:v>
                </c:pt>
                <c:pt idx="275">
                  <c:v>2016.75</c:v>
                </c:pt>
                <c:pt idx="276">
                  <c:v>2017</c:v>
                </c:pt>
                <c:pt idx="277">
                  <c:v>2017.25</c:v>
                </c:pt>
                <c:pt idx="278">
                  <c:v>2017.5</c:v>
                </c:pt>
                <c:pt idx="279">
                  <c:v>2017.75</c:v>
                </c:pt>
                <c:pt idx="280">
                  <c:v>2018</c:v>
                </c:pt>
                <c:pt idx="281">
                  <c:v>2018.25</c:v>
                </c:pt>
                <c:pt idx="282">
                  <c:v>2018.5</c:v>
                </c:pt>
                <c:pt idx="283">
                  <c:v>2018.75</c:v>
                </c:pt>
                <c:pt idx="284">
                  <c:v>2019</c:v>
                </c:pt>
              </c:numCache>
            </c:numRef>
          </c:cat>
          <c:val>
            <c:numRef>
              <c:f>'TU, NAIRU'!$F$2:$F$286</c:f>
              <c:numCache>
                <c:formatCode>General</c:formatCode>
                <c:ptCount val="285"/>
                <c:pt idx="4" formatCode="0.00">
                  <c:v>5.2549999999999972</c:v>
                </c:pt>
                <c:pt idx="5" formatCode="0.00">
                  <c:v>5.2610000000000001</c:v>
                </c:pt>
                <c:pt idx="6" formatCode="0.00">
                  <c:v>5.2679999999999971</c:v>
                </c:pt>
                <c:pt idx="7" formatCode="0.00">
                  <c:v>5.274</c:v>
                </c:pt>
                <c:pt idx="8" formatCode="0.00">
                  <c:v>5.2809999999999997</c:v>
                </c:pt>
                <c:pt idx="9" formatCode="0.00">
                  <c:v>5.2869999999999999</c:v>
                </c:pt>
                <c:pt idx="10" formatCode="0.00">
                  <c:v>5.2939999999999996</c:v>
                </c:pt>
                <c:pt idx="11" formatCode="0.00">
                  <c:v>5.3010000000000002</c:v>
                </c:pt>
                <c:pt idx="12" formatCode="0.00">
                  <c:v>5.3079999999999972</c:v>
                </c:pt>
                <c:pt idx="13" formatCode="0.00">
                  <c:v>5.3139999999999956</c:v>
                </c:pt>
                <c:pt idx="14" formatCode="0.00">
                  <c:v>5.3209999999999971</c:v>
                </c:pt>
                <c:pt idx="15" formatCode="0.00">
                  <c:v>5.3269999999999946</c:v>
                </c:pt>
                <c:pt idx="16" formatCode="0.00">
                  <c:v>5.3330000000000002</c:v>
                </c:pt>
                <c:pt idx="17" formatCode="0.00">
                  <c:v>5.3390000000000004</c:v>
                </c:pt>
                <c:pt idx="18" formatCode="0.00">
                  <c:v>5.3439999999999976</c:v>
                </c:pt>
                <c:pt idx="19" formatCode="0.00">
                  <c:v>5.35</c:v>
                </c:pt>
                <c:pt idx="20" formatCode="0.00">
                  <c:v>5.3539999999999957</c:v>
                </c:pt>
                <c:pt idx="21" formatCode="0.00">
                  <c:v>5.359</c:v>
                </c:pt>
                <c:pt idx="22" formatCode="0.00">
                  <c:v>5.3619999999999957</c:v>
                </c:pt>
                <c:pt idx="23" formatCode="0.00">
                  <c:v>5.365999999999997</c:v>
                </c:pt>
                <c:pt idx="24" formatCode="0.00">
                  <c:v>5.3689999999999971</c:v>
                </c:pt>
                <c:pt idx="25" formatCode="0.00">
                  <c:v>5.3730000000000002</c:v>
                </c:pt>
                <c:pt idx="26" formatCode="0.00">
                  <c:v>5.375</c:v>
                </c:pt>
                <c:pt idx="27" formatCode="0.00">
                  <c:v>5.3780000000000001</c:v>
                </c:pt>
                <c:pt idx="28" formatCode="0.00">
                  <c:v>5.3810000000000002</c:v>
                </c:pt>
                <c:pt idx="29" formatCode="0.00">
                  <c:v>5.383</c:v>
                </c:pt>
                <c:pt idx="30" formatCode="0.00">
                  <c:v>5.3860000000000001</c:v>
                </c:pt>
                <c:pt idx="31" formatCode="0.00">
                  <c:v>5.3879999999999972</c:v>
                </c:pt>
                <c:pt idx="32" formatCode="0.00">
                  <c:v>5.39</c:v>
                </c:pt>
                <c:pt idx="33" formatCode="0.00">
                  <c:v>5.3929999999999971</c:v>
                </c:pt>
                <c:pt idx="34" formatCode="0.00">
                  <c:v>5.3949999999999969</c:v>
                </c:pt>
                <c:pt idx="35" formatCode="0.00">
                  <c:v>5.397999999999997</c:v>
                </c:pt>
                <c:pt idx="36" formatCode="0.00">
                  <c:v>5.4009999999999998</c:v>
                </c:pt>
                <c:pt idx="37" formatCode="0.00">
                  <c:v>5.4039999999999999</c:v>
                </c:pt>
                <c:pt idx="38" formatCode="0.00">
                  <c:v>5.407</c:v>
                </c:pt>
                <c:pt idx="39" formatCode="0.00">
                  <c:v>5.41</c:v>
                </c:pt>
                <c:pt idx="40" formatCode="0.00">
                  <c:v>5.4139999999999997</c:v>
                </c:pt>
                <c:pt idx="41" formatCode="0.00">
                  <c:v>5.4180000000000001</c:v>
                </c:pt>
                <c:pt idx="42" formatCode="0.00">
                  <c:v>5.4219999999999997</c:v>
                </c:pt>
                <c:pt idx="43" formatCode="0.00">
                  <c:v>5.4269999999999996</c:v>
                </c:pt>
                <c:pt idx="44" formatCode="0.00">
                  <c:v>5.4320000000000004</c:v>
                </c:pt>
                <c:pt idx="45" formatCode="0.00">
                  <c:v>5.4379999999999997</c:v>
                </c:pt>
                <c:pt idx="46" formatCode="0.00">
                  <c:v>5.4429999999999996</c:v>
                </c:pt>
                <c:pt idx="47" formatCode="0.00">
                  <c:v>5.45</c:v>
                </c:pt>
                <c:pt idx="48" formatCode="0.00">
                  <c:v>5.4560000000000004</c:v>
                </c:pt>
                <c:pt idx="49" formatCode="0.00">
                  <c:v>5.4630000000000001</c:v>
                </c:pt>
                <c:pt idx="50" formatCode="0.00">
                  <c:v>5.4690000000000003</c:v>
                </c:pt>
                <c:pt idx="51" formatCode="0.00">
                  <c:v>5.476</c:v>
                </c:pt>
                <c:pt idx="52" formatCode="0.00">
                  <c:v>5.4829999999999997</c:v>
                </c:pt>
                <c:pt idx="53" formatCode="0.00">
                  <c:v>5.4909999999999997</c:v>
                </c:pt>
                <c:pt idx="54" formatCode="0.00">
                  <c:v>5.4980000000000002</c:v>
                </c:pt>
                <c:pt idx="55" formatCode="0.00">
                  <c:v>5.5060000000000002</c:v>
                </c:pt>
                <c:pt idx="56" formatCode="0.00">
                  <c:v>5.5139999999999976</c:v>
                </c:pt>
                <c:pt idx="57" formatCode="0.00">
                  <c:v>5.522999999999997</c:v>
                </c:pt>
                <c:pt idx="58" formatCode="0.00">
                  <c:v>5.5309999999999997</c:v>
                </c:pt>
                <c:pt idx="59" formatCode="0.00">
                  <c:v>5.5410000000000004</c:v>
                </c:pt>
                <c:pt idx="60" formatCode="0.00">
                  <c:v>5.5510000000000002</c:v>
                </c:pt>
                <c:pt idx="61" formatCode="0.00">
                  <c:v>5.5609999999999973</c:v>
                </c:pt>
                <c:pt idx="62" formatCode="0.00">
                  <c:v>5.5720000000000001</c:v>
                </c:pt>
                <c:pt idx="63" formatCode="0.00">
                  <c:v>5.5830000000000002</c:v>
                </c:pt>
                <c:pt idx="64" formatCode="0.00">
                  <c:v>5.5949999999999971</c:v>
                </c:pt>
                <c:pt idx="65" formatCode="0.00">
                  <c:v>5.6069999999999967</c:v>
                </c:pt>
                <c:pt idx="66" formatCode="0.00">
                  <c:v>5.6199999999999957</c:v>
                </c:pt>
                <c:pt idx="67" formatCode="0.00">
                  <c:v>5.633</c:v>
                </c:pt>
                <c:pt idx="68" formatCode="0.00">
                  <c:v>5.6449999999999934</c:v>
                </c:pt>
                <c:pt idx="69" formatCode="0.00">
                  <c:v>5.6589999999999971</c:v>
                </c:pt>
                <c:pt idx="70" formatCode="0.00">
                  <c:v>5.6719999999999997</c:v>
                </c:pt>
                <c:pt idx="71" formatCode="0.00">
                  <c:v>5.6849999999999969</c:v>
                </c:pt>
                <c:pt idx="72" formatCode="0.00">
                  <c:v>5.6969999999999956</c:v>
                </c:pt>
                <c:pt idx="73" formatCode="0.00">
                  <c:v>5.71</c:v>
                </c:pt>
                <c:pt idx="74" formatCode="0.00">
                  <c:v>5.7219999999999986</c:v>
                </c:pt>
                <c:pt idx="75" formatCode="0.00">
                  <c:v>5.734</c:v>
                </c:pt>
                <c:pt idx="76" formatCode="0.00">
                  <c:v>5.7460000000000004</c:v>
                </c:pt>
                <c:pt idx="77" formatCode="0.00">
                  <c:v>5.758</c:v>
                </c:pt>
                <c:pt idx="78" formatCode="0.00">
                  <c:v>5.7690000000000001</c:v>
                </c:pt>
                <c:pt idx="79" formatCode="0.00">
                  <c:v>5.78</c:v>
                </c:pt>
                <c:pt idx="80" formatCode="0.00">
                  <c:v>5.7919999999999998</c:v>
                </c:pt>
                <c:pt idx="81" formatCode="0.00">
                  <c:v>5.8029999999999973</c:v>
                </c:pt>
                <c:pt idx="82" formatCode="0.00">
                  <c:v>5.8149999999999942</c:v>
                </c:pt>
                <c:pt idx="83" formatCode="0.00">
                  <c:v>5.825999999999997</c:v>
                </c:pt>
                <c:pt idx="84" formatCode="0.00">
                  <c:v>5.8380000000000001</c:v>
                </c:pt>
                <c:pt idx="85" formatCode="0.00">
                  <c:v>5.851</c:v>
                </c:pt>
                <c:pt idx="86" formatCode="0.00">
                  <c:v>5.8629999999999942</c:v>
                </c:pt>
                <c:pt idx="87" formatCode="0.00">
                  <c:v>5.8760000000000003</c:v>
                </c:pt>
                <c:pt idx="88" formatCode="0.00">
                  <c:v>5.89</c:v>
                </c:pt>
                <c:pt idx="89" formatCode="0.00">
                  <c:v>5.9039999999999999</c:v>
                </c:pt>
                <c:pt idx="90" formatCode="0.00">
                  <c:v>5.9180000000000001</c:v>
                </c:pt>
                <c:pt idx="91" formatCode="0.00">
                  <c:v>5.9320000000000004</c:v>
                </c:pt>
                <c:pt idx="92" formatCode="0.00">
                  <c:v>5.9470000000000001</c:v>
                </c:pt>
                <c:pt idx="93" formatCode="0.00">
                  <c:v>5.9630000000000001</c:v>
                </c:pt>
                <c:pt idx="94" formatCode="0.00">
                  <c:v>5.9779999999999998</c:v>
                </c:pt>
                <c:pt idx="95" formatCode="0.00">
                  <c:v>5.9939999999999998</c:v>
                </c:pt>
                <c:pt idx="96" formatCode="0.00">
                  <c:v>6.0090000000000003</c:v>
                </c:pt>
                <c:pt idx="97" formatCode="0.00">
                  <c:v>6.0249999999999941</c:v>
                </c:pt>
                <c:pt idx="98" formatCode="0.00">
                  <c:v>6.0410000000000004</c:v>
                </c:pt>
                <c:pt idx="99" formatCode="0.00">
                  <c:v>6.056</c:v>
                </c:pt>
                <c:pt idx="100" formatCode="0.00">
                  <c:v>6.0709999999999997</c:v>
                </c:pt>
                <c:pt idx="101" formatCode="0.00">
                  <c:v>6.0860000000000003</c:v>
                </c:pt>
                <c:pt idx="102" formatCode="0.00">
                  <c:v>6.1</c:v>
                </c:pt>
                <c:pt idx="103" formatCode="0.00">
                  <c:v>6.1130000000000004</c:v>
                </c:pt>
                <c:pt idx="104" formatCode="0.00">
                  <c:v>6.1259999999999941</c:v>
                </c:pt>
                <c:pt idx="105" formatCode="0.00">
                  <c:v>6.1379999999999972</c:v>
                </c:pt>
                <c:pt idx="106" formatCode="0.00">
                  <c:v>6.1499999999999986</c:v>
                </c:pt>
                <c:pt idx="107" formatCode="0.00">
                  <c:v>6.1599999999999966</c:v>
                </c:pt>
                <c:pt idx="108" formatCode="0.00">
                  <c:v>6.17</c:v>
                </c:pt>
                <c:pt idx="109" formatCode="0.00">
                  <c:v>6.18</c:v>
                </c:pt>
                <c:pt idx="110" formatCode="0.00">
                  <c:v>6.1879999999999971</c:v>
                </c:pt>
                <c:pt idx="111" formatCode="0.00">
                  <c:v>6.1969999999999956</c:v>
                </c:pt>
                <c:pt idx="112" formatCode="0.00">
                  <c:v>6.2039999999999997</c:v>
                </c:pt>
                <c:pt idx="113" formatCode="0.00">
                  <c:v>6.2110000000000003</c:v>
                </c:pt>
                <c:pt idx="114" formatCode="0.00">
                  <c:v>6.2169999999999996</c:v>
                </c:pt>
                <c:pt idx="115" formatCode="0.00">
                  <c:v>6.2229999999999972</c:v>
                </c:pt>
                <c:pt idx="116" formatCode="0.00">
                  <c:v>6.2269999999999994</c:v>
                </c:pt>
                <c:pt idx="117" formatCode="0.00">
                  <c:v>6.2320000000000002</c:v>
                </c:pt>
                <c:pt idx="118" formatCode="0.00">
                  <c:v>6.2350000000000003</c:v>
                </c:pt>
                <c:pt idx="119" formatCode="0.00">
                  <c:v>6.2370000000000001</c:v>
                </c:pt>
                <c:pt idx="120" formatCode="0.00">
                  <c:v>6.2389999999999999</c:v>
                </c:pt>
                <c:pt idx="121" formatCode="0.00">
                  <c:v>6.2389999999999999</c:v>
                </c:pt>
                <c:pt idx="122" formatCode="0.00">
                  <c:v>6.2389999999999999</c:v>
                </c:pt>
                <c:pt idx="123" formatCode="0.00">
                  <c:v>6.2380000000000004</c:v>
                </c:pt>
                <c:pt idx="124" formatCode="0.00">
                  <c:v>6.2350000000000003</c:v>
                </c:pt>
                <c:pt idx="125" formatCode="0.00">
                  <c:v>6.2320000000000002</c:v>
                </c:pt>
                <c:pt idx="126" formatCode="0.00">
                  <c:v>6.2279999999999971</c:v>
                </c:pt>
                <c:pt idx="127" formatCode="0.00">
                  <c:v>6.2229999999999972</c:v>
                </c:pt>
                <c:pt idx="128" formatCode="0.00">
                  <c:v>6.2169999999999996</c:v>
                </c:pt>
                <c:pt idx="129" formatCode="0.00">
                  <c:v>6.21</c:v>
                </c:pt>
                <c:pt idx="130" formatCode="0.00">
                  <c:v>6.2030000000000003</c:v>
                </c:pt>
                <c:pt idx="131" formatCode="0.00">
                  <c:v>6.1949999999999941</c:v>
                </c:pt>
                <c:pt idx="132" formatCode="0.00">
                  <c:v>6.1869999999999976</c:v>
                </c:pt>
                <c:pt idx="133" formatCode="0.00">
                  <c:v>6.1779999999999973</c:v>
                </c:pt>
                <c:pt idx="134" formatCode="0.00">
                  <c:v>6.1689999999999969</c:v>
                </c:pt>
                <c:pt idx="135" formatCode="0.00">
                  <c:v>6.1599999999999966</c:v>
                </c:pt>
                <c:pt idx="136" formatCode="0.00">
                  <c:v>6.1499999999999986</c:v>
                </c:pt>
                <c:pt idx="137" formatCode="0.00">
                  <c:v>6.141</c:v>
                </c:pt>
                <c:pt idx="138" formatCode="0.00">
                  <c:v>6.1310000000000002</c:v>
                </c:pt>
                <c:pt idx="139" formatCode="0.00">
                  <c:v>6.1219999999999946</c:v>
                </c:pt>
                <c:pt idx="140" formatCode="0.00">
                  <c:v>6.1119999999999974</c:v>
                </c:pt>
                <c:pt idx="141" formatCode="0.00">
                  <c:v>6.1029999999999971</c:v>
                </c:pt>
                <c:pt idx="142" formatCode="0.00">
                  <c:v>6.0939999999999994</c:v>
                </c:pt>
                <c:pt idx="143" formatCode="0.00">
                  <c:v>6.085</c:v>
                </c:pt>
                <c:pt idx="144" formatCode="0.00">
                  <c:v>6.0759999999999996</c:v>
                </c:pt>
                <c:pt idx="145" formatCode="0.00">
                  <c:v>6.0659999999999972</c:v>
                </c:pt>
                <c:pt idx="146" formatCode="0.00">
                  <c:v>6.0569999999999986</c:v>
                </c:pt>
                <c:pt idx="147" formatCode="0.00">
                  <c:v>6.048</c:v>
                </c:pt>
                <c:pt idx="148" formatCode="0.00">
                  <c:v>6.0380000000000003</c:v>
                </c:pt>
                <c:pt idx="149" formatCode="0.00">
                  <c:v>6.0289999999999973</c:v>
                </c:pt>
                <c:pt idx="150" formatCode="0.00">
                  <c:v>6.0190000000000001</c:v>
                </c:pt>
                <c:pt idx="151" formatCode="0.00">
                  <c:v>6.008</c:v>
                </c:pt>
                <c:pt idx="152" formatCode="0.00">
                  <c:v>5.9969999999999999</c:v>
                </c:pt>
                <c:pt idx="153" formatCode="0.00">
                  <c:v>5.9859999999999998</c:v>
                </c:pt>
                <c:pt idx="154" formatCode="0.00">
                  <c:v>5.9729999999999999</c:v>
                </c:pt>
                <c:pt idx="155" formatCode="0.00">
                  <c:v>5.9610000000000003</c:v>
                </c:pt>
                <c:pt idx="156" formatCode="0.00">
                  <c:v>5.9470000000000001</c:v>
                </c:pt>
                <c:pt idx="157" formatCode="0.00">
                  <c:v>5.9329999999999998</c:v>
                </c:pt>
                <c:pt idx="158" formatCode="0.00">
                  <c:v>5.9169999999999998</c:v>
                </c:pt>
                <c:pt idx="159" formatCode="0.00">
                  <c:v>5.9009999999999998</c:v>
                </c:pt>
                <c:pt idx="160" formatCode="0.00">
                  <c:v>5.8849999999999971</c:v>
                </c:pt>
                <c:pt idx="161" formatCode="0.00">
                  <c:v>5.8669999999999947</c:v>
                </c:pt>
                <c:pt idx="162" formatCode="0.00">
                  <c:v>5.8490000000000002</c:v>
                </c:pt>
                <c:pt idx="163" formatCode="0.00">
                  <c:v>5.83</c:v>
                </c:pt>
                <c:pt idx="164" formatCode="0.00">
                  <c:v>5.8109999999999973</c:v>
                </c:pt>
                <c:pt idx="165" formatCode="0.00">
                  <c:v>5.7910000000000004</c:v>
                </c:pt>
                <c:pt idx="166" formatCode="0.00">
                  <c:v>5.7720000000000002</c:v>
                </c:pt>
                <c:pt idx="167" formatCode="0.00">
                  <c:v>5.7519999999999998</c:v>
                </c:pt>
                <c:pt idx="168" formatCode="0.00">
                  <c:v>5.7320000000000002</c:v>
                </c:pt>
                <c:pt idx="169" formatCode="0.00">
                  <c:v>5.7130000000000001</c:v>
                </c:pt>
                <c:pt idx="170" formatCode="0.00">
                  <c:v>5.692999999999997</c:v>
                </c:pt>
                <c:pt idx="171" formatCode="0.00">
                  <c:v>5.6739999999999986</c:v>
                </c:pt>
                <c:pt idx="172" formatCode="0.00">
                  <c:v>5.655999999999997</c:v>
                </c:pt>
                <c:pt idx="173" formatCode="0.00">
                  <c:v>5.6369999999999987</c:v>
                </c:pt>
                <c:pt idx="174" formatCode="0.00">
                  <c:v>5.6189999999999971</c:v>
                </c:pt>
                <c:pt idx="175" formatCode="0.00">
                  <c:v>5.6019999999999976</c:v>
                </c:pt>
                <c:pt idx="176" formatCode="0.00">
                  <c:v>5.585</c:v>
                </c:pt>
                <c:pt idx="177" formatCode="0.00">
                  <c:v>5.569</c:v>
                </c:pt>
                <c:pt idx="178" formatCode="0.00">
                  <c:v>5.5529999999999973</c:v>
                </c:pt>
                <c:pt idx="179" formatCode="0.00">
                  <c:v>5.5369999999999999</c:v>
                </c:pt>
                <c:pt idx="180" formatCode="0.00">
                  <c:v>5.5219999999999976</c:v>
                </c:pt>
                <c:pt idx="181" formatCode="0.00">
                  <c:v>5.5069999999999997</c:v>
                </c:pt>
                <c:pt idx="182" formatCode="0.00">
                  <c:v>5.4930000000000003</c:v>
                </c:pt>
                <c:pt idx="183" formatCode="0.00">
                  <c:v>5.48</c:v>
                </c:pt>
                <c:pt idx="184" formatCode="0.00">
                  <c:v>5.4669999999999996</c:v>
                </c:pt>
                <c:pt idx="185" formatCode="0.00">
                  <c:v>5.4539999999999997</c:v>
                </c:pt>
                <c:pt idx="186" formatCode="0.00">
                  <c:v>5.4420000000000002</c:v>
                </c:pt>
                <c:pt idx="187" formatCode="0.00">
                  <c:v>5.431</c:v>
                </c:pt>
                <c:pt idx="188" formatCode="0.00">
                  <c:v>5.42</c:v>
                </c:pt>
                <c:pt idx="189" formatCode="0.00">
                  <c:v>5.4089999999999998</c:v>
                </c:pt>
                <c:pt idx="190" formatCode="0.00">
                  <c:v>5.399</c:v>
                </c:pt>
                <c:pt idx="191" formatCode="0.00">
                  <c:v>5.3890000000000002</c:v>
                </c:pt>
                <c:pt idx="192" formatCode="0.00">
                  <c:v>5.3789999999999996</c:v>
                </c:pt>
                <c:pt idx="193" formatCode="0.00">
                  <c:v>5.3689999999999971</c:v>
                </c:pt>
                <c:pt idx="194" formatCode="0.00">
                  <c:v>5.3599999999999977</c:v>
                </c:pt>
                <c:pt idx="195" formatCode="0.00">
                  <c:v>5.35</c:v>
                </c:pt>
                <c:pt idx="196" formatCode="0.00">
                  <c:v>5.3410000000000002</c:v>
                </c:pt>
                <c:pt idx="197" formatCode="0.00">
                  <c:v>5.3319999999999999</c:v>
                </c:pt>
                <c:pt idx="198" formatCode="0.00">
                  <c:v>5.3229999999999942</c:v>
                </c:pt>
                <c:pt idx="199" formatCode="0.00">
                  <c:v>5.3129999999999971</c:v>
                </c:pt>
                <c:pt idx="200" formatCode="0.00">
                  <c:v>5.3039999999999976</c:v>
                </c:pt>
                <c:pt idx="201" formatCode="0.00">
                  <c:v>5.2939999999999996</c:v>
                </c:pt>
                <c:pt idx="202" formatCode="0.00">
                  <c:v>5.2850000000000001</c:v>
                </c:pt>
                <c:pt idx="203" formatCode="0.00">
                  <c:v>5.2750000000000004</c:v>
                </c:pt>
                <c:pt idx="204" formatCode="0.00">
                  <c:v>5.264999999999997</c:v>
                </c:pt>
                <c:pt idx="205" formatCode="0.00">
                  <c:v>5.2549999999999972</c:v>
                </c:pt>
                <c:pt idx="206" formatCode="0.00">
                  <c:v>5.2450000000000001</c:v>
                </c:pt>
                <c:pt idx="207" formatCode="0.00">
                  <c:v>5.2350000000000003</c:v>
                </c:pt>
                <c:pt idx="208" formatCode="0.00">
                  <c:v>5.2239999999999984</c:v>
                </c:pt>
                <c:pt idx="209" formatCode="0.00">
                  <c:v>5.2140000000000004</c:v>
                </c:pt>
                <c:pt idx="210" formatCode="0.00">
                  <c:v>5.2039999999999997</c:v>
                </c:pt>
                <c:pt idx="211" formatCode="0.00">
                  <c:v>5.192999999999997</c:v>
                </c:pt>
                <c:pt idx="212" formatCode="0.00">
                  <c:v>5.1829999999999972</c:v>
                </c:pt>
                <c:pt idx="213" formatCode="0.00">
                  <c:v>5.1719999999999997</c:v>
                </c:pt>
                <c:pt idx="214" formatCode="0.00">
                  <c:v>5.1609999999999969</c:v>
                </c:pt>
                <c:pt idx="215" formatCode="0.00">
                  <c:v>5.1509999999999971</c:v>
                </c:pt>
                <c:pt idx="216" formatCode="0.00">
                  <c:v>5.14</c:v>
                </c:pt>
                <c:pt idx="217" formatCode="0.00">
                  <c:v>5.1289999999999969</c:v>
                </c:pt>
                <c:pt idx="218" formatCode="0.00">
                  <c:v>5.1189999999999971</c:v>
                </c:pt>
                <c:pt idx="219" formatCode="0.00">
                  <c:v>5.107999999999997</c:v>
                </c:pt>
                <c:pt idx="220" formatCode="0.00">
                  <c:v>5.0970000000000004</c:v>
                </c:pt>
                <c:pt idx="221" formatCode="0.00">
                  <c:v>5.0869999999999997</c:v>
                </c:pt>
                <c:pt idx="222" formatCode="0.00">
                  <c:v>5.077</c:v>
                </c:pt>
                <c:pt idx="223" formatCode="0.00">
                  <c:v>5.0669999999999966</c:v>
                </c:pt>
                <c:pt idx="224" formatCode="0.00">
                  <c:v>5.0569999999999986</c:v>
                </c:pt>
                <c:pt idx="225" formatCode="0.00">
                  <c:v>5.0469999999999997</c:v>
                </c:pt>
                <c:pt idx="226" formatCode="0.00">
                  <c:v>5.0380000000000003</c:v>
                </c:pt>
                <c:pt idx="227" formatCode="0.00">
                  <c:v>5.0279999999999969</c:v>
                </c:pt>
                <c:pt idx="228" formatCode="0.00">
                  <c:v>5.0199999999999996</c:v>
                </c:pt>
                <c:pt idx="229" formatCode="0.00">
                  <c:v>5.0110000000000001</c:v>
                </c:pt>
                <c:pt idx="230" formatCode="0.00">
                  <c:v>5.0030000000000001</c:v>
                </c:pt>
                <c:pt idx="231" formatCode="0.00">
                  <c:v>4.9960000000000004</c:v>
                </c:pt>
                <c:pt idx="232" formatCode="0.00">
                  <c:v>4.9889999999999999</c:v>
                </c:pt>
                <c:pt idx="233" formatCode="0.00">
                  <c:v>4.9870000000000001</c:v>
                </c:pt>
                <c:pt idx="234" formatCode="0.00">
                  <c:v>4.9809999999999999</c:v>
                </c:pt>
                <c:pt idx="235" formatCode="0.00">
                  <c:v>4.968</c:v>
                </c:pt>
                <c:pt idx="236" formatCode="0.00">
                  <c:v>4.95</c:v>
                </c:pt>
                <c:pt idx="237" formatCode="0.00">
                  <c:v>4.9340000000000002</c:v>
                </c:pt>
                <c:pt idx="238" formatCode="0.00">
                  <c:v>4.9189999999999996</c:v>
                </c:pt>
                <c:pt idx="239">
                  <c:v>4.9029999999999996</c:v>
                </c:pt>
                <c:pt idx="240">
                  <c:v>4.8899999999999997</c:v>
                </c:pt>
                <c:pt idx="241">
                  <c:v>4.8819999999999997</c:v>
                </c:pt>
                <c:pt idx="242">
                  <c:v>4.8730000000000002</c:v>
                </c:pt>
                <c:pt idx="243">
                  <c:v>4.8819999999999997</c:v>
                </c:pt>
                <c:pt idx="244">
                  <c:v>4.8959999999999972</c:v>
                </c:pt>
                <c:pt idx="245">
                  <c:v>4.9169999999999998</c:v>
                </c:pt>
                <c:pt idx="246">
                  <c:v>4.9470000000000001</c:v>
                </c:pt>
                <c:pt idx="247">
                  <c:v>4.984</c:v>
                </c:pt>
                <c:pt idx="248">
                  <c:v>5.008</c:v>
                </c:pt>
                <c:pt idx="249">
                  <c:v>5.0309999999999997</c:v>
                </c:pt>
                <c:pt idx="250">
                  <c:v>5.0510000000000002</c:v>
                </c:pt>
                <c:pt idx="251">
                  <c:v>5.0659999999999972</c:v>
                </c:pt>
                <c:pt idx="252">
                  <c:v>5.0750000000000002</c:v>
                </c:pt>
                <c:pt idx="253">
                  <c:v>5.0839999999999996</c:v>
                </c:pt>
                <c:pt idx="254">
                  <c:v>5.0819999999999999</c:v>
                </c:pt>
                <c:pt idx="255">
                  <c:v>5.0780000000000003</c:v>
                </c:pt>
                <c:pt idx="256">
                  <c:v>5.0649999999999942</c:v>
                </c:pt>
                <c:pt idx="257">
                  <c:v>5.0449999999999973</c:v>
                </c:pt>
                <c:pt idx="258">
                  <c:v>5.0179999999999971</c:v>
                </c:pt>
                <c:pt idx="259">
                  <c:v>4.9939999999999998</c:v>
                </c:pt>
                <c:pt idx="260">
                  <c:v>4.9669999999999996</c:v>
                </c:pt>
                <c:pt idx="261">
                  <c:v>4.9390000000000001</c:v>
                </c:pt>
                <c:pt idx="262">
                  <c:v>4.9109999999999996</c:v>
                </c:pt>
                <c:pt idx="263">
                  <c:v>4.8849999999999971</c:v>
                </c:pt>
                <c:pt idx="264">
                  <c:v>4.857999999999997</c:v>
                </c:pt>
                <c:pt idx="265">
                  <c:v>4.8269999999999946</c:v>
                </c:pt>
                <c:pt idx="266">
                  <c:v>4.7949999999999973</c:v>
                </c:pt>
                <c:pt idx="267">
                  <c:v>4.7619999999999987</c:v>
                </c:pt>
                <c:pt idx="268">
                  <c:v>4.7239999999999966</c:v>
                </c:pt>
                <c:pt idx="269">
                  <c:v>4.6899999999999986</c:v>
                </c:pt>
                <c:pt idx="270">
                  <c:v>4.6629999999999932</c:v>
                </c:pt>
                <c:pt idx="271">
                  <c:v>4.6419999999999977</c:v>
                </c:pt>
                <c:pt idx="272">
                  <c:v>4.6269999999999936</c:v>
                </c:pt>
                <c:pt idx="273">
                  <c:v>4.6259999999999941</c:v>
                </c:pt>
                <c:pt idx="274">
                  <c:v>4.6239999999999943</c:v>
                </c:pt>
                <c:pt idx="275">
                  <c:v>4.6229999999999931</c:v>
                </c:pt>
                <c:pt idx="276">
                  <c:v>4.6209999999999942</c:v>
                </c:pt>
                <c:pt idx="277">
                  <c:v>4.6199999999999957</c:v>
                </c:pt>
                <c:pt idx="278">
                  <c:v>4.6179999999999941</c:v>
                </c:pt>
                <c:pt idx="279">
                  <c:v>4.615999999999997</c:v>
                </c:pt>
                <c:pt idx="280">
                  <c:v>4.6139999999999937</c:v>
                </c:pt>
                <c:pt idx="281">
                  <c:v>4.6119999999999957</c:v>
                </c:pt>
                <c:pt idx="282">
                  <c:v>4.609</c:v>
                </c:pt>
                <c:pt idx="283">
                  <c:v>4.6069999999999967</c:v>
                </c:pt>
                <c:pt idx="284">
                  <c:v>4.6039999999999957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7E1-45FF-8CC4-618B609AC3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66447504"/>
        <c:axId val="-263414656"/>
      </c:lineChart>
      <c:catAx>
        <c:axId val="-266447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38100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 b="1"/>
            </a:pPr>
            <a:endParaRPr lang="en-US"/>
          </a:p>
        </c:txPr>
        <c:crossAx val="-263414656"/>
        <c:crosses val="autoZero"/>
        <c:auto val="1"/>
        <c:lblAlgn val="ctr"/>
        <c:lblOffset val="100"/>
        <c:tickLblSkip val="20"/>
        <c:tickMarkSkip val="1"/>
        <c:noMultiLvlLbl val="0"/>
      </c:catAx>
      <c:valAx>
        <c:axId val="-263414656"/>
        <c:scaling>
          <c:orientation val="minMax"/>
          <c:max val="12"/>
          <c:min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b="1"/>
            </a:pPr>
            <a:endParaRPr lang="en-US"/>
          </a:p>
        </c:txPr>
        <c:crossAx val="-266447504"/>
        <c:crosses val="autoZero"/>
        <c:crossBetween val="between"/>
        <c:majorUnit val="2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n-US"/>
    </a:p>
  </c:txPr>
  <c:externalData r:id="rId2">
    <c:autoUpdate val="0"/>
  </c:externalData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'[SFO YN version11.xlsx]GDP Contribution Data'!$S$1</c:f>
              <c:strCache>
                <c:ptCount val="1"/>
                <c:pt idx="0">
                  <c:v>Nonres. Inv. C4</c:v>
                </c:pt>
              </c:strCache>
            </c:strRef>
          </c:tx>
          <c:spPr>
            <a:ln w="38100" cap="rnd">
              <a:solidFill>
                <a:srgbClr val="70AD47">
                  <a:lumMod val="75000"/>
                </a:srgbClr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numRef>
              <c:f>'[SFO YN version11.xlsx]GDP Contribution Data'!$A$174:$A$290</c:f>
              <c:numCache>
                <c:formatCode>0.00</c:formatCode>
                <c:ptCount val="117"/>
                <c:pt idx="0">
                  <c:v>1990</c:v>
                </c:pt>
                <c:pt idx="1">
                  <c:v>1990.25</c:v>
                </c:pt>
                <c:pt idx="2">
                  <c:v>1990.5</c:v>
                </c:pt>
                <c:pt idx="3">
                  <c:v>1990.75</c:v>
                </c:pt>
                <c:pt idx="4">
                  <c:v>1991</c:v>
                </c:pt>
                <c:pt idx="5">
                  <c:v>1991.25</c:v>
                </c:pt>
                <c:pt idx="6">
                  <c:v>1991.5</c:v>
                </c:pt>
                <c:pt idx="7">
                  <c:v>1991.75</c:v>
                </c:pt>
                <c:pt idx="8">
                  <c:v>1992</c:v>
                </c:pt>
                <c:pt idx="9">
                  <c:v>1992.25</c:v>
                </c:pt>
                <c:pt idx="10">
                  <c:v>1992.5</c:v>
                </c:pt>
                <c:pt idx="11">
                  <c:v>1992.75</c:v>
                </c:pt>
                <c:pt idx="12">
                  <c:v>1993</c:v>
                </c:pt>
                <c:pt idx="13">
                  <c:v>1993.25</c:v>
                </c:pt>
                <c:pt idx="14">
                  <c:v>1993.5</c:v>
                </c:pt>
                <c:pt idx="15">
                  <c:v>1993.75</c:v>
                </c:pt>
                <c:pt idx="16">
                  <c:v>1994</c:v>
                </c:pt>
                <c:pt idx="17">
                  <c:v>1994.25</c:v>
                </c:pt>
                <c:pt idx="18">
                  <c:v>1994.5</c:v>
                </c:pt>
                <c:pt idx="19">
                  <c:v>1994.75</c:v>
                </c:pt>
                <c:pt idx="20">
                  <c:v>1995</c:v>
                </c:pt>
                <c:pt idx="21">
                  <c:v>1995.25</c:v>
                </c:pt>
                <c:pt idx="22">
                  <c:v>1995.5</c:v>
                </c:pt>
                <c:pt idx="23">
                  <c:v>1995.75</c:v>
                </c:pt>
                <c:pt idx="24">
                  <c:v>1996</c:v>
                </c:pt>
                <c:pt idx="25">
                  <c:v>1996.25</c:v>
                </c:pt>
                <c:pt idx="26">
                  <c:v>1996.5</c:v>
                </c:pt>
                <c:pt idx="27">
                  <c:v>1996.75</c:v>
                </c:pt>
                <c:pt idx="28">
                  <c:v>1997</c:v>
                </c:pt>
                <c:pt idx="29">
                  <c:v>1997.25</c:v>
                </c:pt>
                <c:pt idx="30">
                  <c:v>1997.5</c:v>
                </c:pt>
                <c:pt idx="31">
                  <c:v>1997.75</c:v>
                </c:pt>
                <c:pt idx="32">
                  <c:v>1998</c:v>
                </c:pt>
                <c:pt idx="33">
                  <c:v>1998.25</c:v>
                </c:pt>
                <c:pt idx="34">
                  <c:v>1998.5</c:v>
                </c:pt>
                <c:pt idx="35">
                  <c:v>1998.75</c:v>
                </c:pt>
                <c:pt idx="36">
                  <c:v>1999</c:v>
                </c:pt>
                <c:pt idx="37">
                  <c:v>1999.25</c:v>
                </c:pt>
                <c:pt idx="38">
                  <c:v>1999.5</c:v>
                </c:pt>
                <c:pt idx="39">
                  <c:v>1999.75</c:v>
                </c:pt>
                <c:pt idx="40">
                  <c:v>2000</c:v>
                </c:pt>
                <c:pt idx="41">
                  <c:v>2000.25</c:v>
                </c:pt>
                <c:pt idx="42">
                  <c:v>2000.5</c:v>
                </c:pt>
                <c:pt idx="43">
                  <c:v>2000.75</c:v>
                </c:pt>
                <c:pt idx="44">
                  <c:v>2001</c:v>
                </c:pt>
                <c:pt idx="45">
                  <c:v>2001.25</c:v>
                </c:pt>
                <c:pt idx="46">
                  <c:v>2001.5</c:v>
                </c:pt>
                <c:pt idx="47">
                  <c:v>2001.75</c:v>
                </c:pt>
                <c:pt idx="48">
                  <c:v>2002</c:v>
                </c:pt>
                <c:pt idx="49">
                  <c:v>2002.25</c:v>
                </c:pt>
                <c:pt idx="50">
                  <c:v>2002.5</c:v>
                </c:pt>
                <c:pt idx="51">
                  <c:v>2002.75</c:v>
                </c:pt>
                <c:pt idx="52">
                  <c:v>2003</c:v>
                </c:pt>
                <c:pt idx="53">
                  <c:v>2003.25</c:v>
                </c:pt>
                <c:pt idx="54">
                  <c:v>2003.5</c:v>
                </c:pt>
                <c:pt idx="55">
                  <c:v>2003.75</c:v>
                </c:pt>
                <c:pt idx="56">
                  <c:v>2004</c:v>
                </c:pt>
                <c:pt idx="57">
                  <c:v>2004.25</c:v>
                </c:pt>
                <c:pt idx="58">
                  <c:v>2004.5</c:v>
                </c:pt>
                <c:pt idx="59">
                  <c:v>2004.75</c:v>
                </c:pt>
                <c:pt idx="60">
                  <c:v>2005</c:v>
                </c:pt>
                <c:pt idx="61">
                  <c:v>2005.25</c:v>
                </c:pt>
                <c:pt idx="62">
                  <c:v>2005.5</c:v>
                </c:pt>
                <c:pt idx="63">
                  <c:v>2005.75</c:v>
                </c:pt>
                <c:pt idx="64">
                  <c:v>2006</c:v>
                </c:pt>
                <c:pt idx="65">
                  <c:v>2006.25</c:v>
                </c:pt>
                <c:pt idx="66">
                  <c:v>2006.5</c:v>
                </c:pt>
                <c:pt idx="67">
                  <c:v>2006.75</c:v>
                </c:pt>
                <c:pt idx="68">
                  <c:v>2007</c:v>
                </c:pt>
                <c:pt idx="69">
                  <c:v>2007.25</c:v>
                </c:pt>
                <c:pt idx="70">
                  <c:v>2007.5</c:v>
                </c:pt>
                <c:pt idx="71">
                  <c:v>2007.75</c:v>
                </c:pt>
                <c:pt idx="72">
                  <c:v>2008</c:v>
                </c:pt>
                <c:pt idx="73">
                  <c:v>2008.25</c:v>
                </c:pt>
                <c:pt idx="74">
                  <c:v>2008.5</c:v>
                </c:pt>
                <c:pt idx="75">
                  <c:v>2008.75</c:v>
                </c:pt>
                <c:pt idx="76">
                  <c:v>2009</c:v>
                </c:pt>
                <c:pt idx="77">
                  <c:v>2009.25</c:v>
                </c:pt>
                <c:pt idx="78">
                  <c:v>2009.5</c:v>
                </c:pt>
                <c:pt idx="79">
                  <c:v>2009.75</c:v>
                </c:pt>
                <c:pt idx="80">
                  <c:v>2010</c:v>
                </c:pt>
                <c:pt idx="81">
                  <c:v>2010.25</c:v>
                </c:pt>
                <c:pt idx="82">
                  <c:v>2010.5</c:v>
                </c:pt>
                <c:pt idx="83">
                  <c:v>2010.75</c:v>
                </c:pt>
                <c:pt idx="84">
                  <c:v>2011</c:v>
                </c:pt>
                <c:pt idx="85">
                  <c:v>2011.25</c:v>
                </c:pt>
                <c:pt idx="86">
                  <c:v>2011.5</c:v>
                </c:pt>
                <c:pt idx="87">
                  <c:v>2011.75</c:v>
                </c:pt>
                <c:pt idx="88">
                  <c:v>2012</c:v>
                </c:pt>
                <c:pt idx="89">
                  <c:v>2012.25</c:v>
                </c:pt>
                <c:pt idx="90">
                  <c:v>2012.5</c:v>
                </c:pt>
                <c:pt idx="91">
                  <c:v>2012.75</c:v>
                </c:pt>
                <c:pt idx="92">
                  <c:v>2013</c:v>
                </c:pt>
                <c:pt idx="93">
                  <c:v>2013.25</c:v>
                </c:pt>
                <c:pt idx="94">
                  <c:v>2013.5</c:v>
                </c:pt>
                <c:pt idx="95">
                  <c:v>2013.75</c:v>
                </c:pt>
                <c:pt idx="96">
                  <c:v>2014</c:v>
                </c:pt>
                <c:pt idx="97">
                  <c:v>2014.25</c:v>
                </c:pt>
                <c:pt idx="98">
                  <c:v>2014.5</c:v>
                </c:pt>
                <c:pt idx="99">
                  <c:v>2014.75</c:v>
                </c:pt>
                <c:pt idx="100">
                  <c:v>2015</c:v>
                </c:pt>
                <c:pt idx="101">
                  <c:v>2015.25</c:v>
                </c:pt>
                <c:pt idx="102">
                  <c:v>2015.5</c:v>
                </c:pt>
                <c:pt idx="103">
                  <c:v>2015.75</c:v>
                </c:pt>
                <c:pt idx="104">
                  <c:v>2016</c:v>
                </c:pt>
                <c:pt idx="105">
                  <c:v>2016.25</c:v>
                </c:pt>
                <c:pt idx="106">
                  <c:v>2016.5</c:v>
                </c:pt>
                <c:pt idx="107">
                  <c:v>2016.75</c:v>
                </c:pt>
                <c:pt idx="108">
                  <c:v>2017</c:v>
                </c:pt>
                <c:pt idx="109">
                  <c:v>2017.25</c:v>
                </c:pt>
                <c:pt idx="110">
                  <c:v>2017.5</c:v>
                </c:pt>
                <c:pt idx="111">
                  <c:v>2017.75</c:v>
                </c:pt>
                <c:pt idx="112">
                  <c:v>2018</c:v>
                </c:pt>
                <c:pt idx="113">
                  <c:v>2018.25</c:v>
                </c:pt>
                <c:pt idx="114">
                  <c:v>2018.5</c:v>
                </c:pt>
                <c:pt idx="115">
                  <c:v>2018.75</c:v>
                </c:pt>
                <c:pt idx="116">
                  <c:v>2019</c:v>
                </c:pt>
              </c:numCache>
            </c:numRef>
          </c:cat>
          <c:val>
            <c:numRef>
              <c:f>'[SFO YN version11.xlsx]GDP Contribution Data'!$S$174:$S$226</c:f>
              <c:numCache>
                <c:formatCode>General</c:formatCode>
                <c:ptCount val="53"/>
                <c:pt idx="0">
                  <c:v>0.51749999999999996</c:v>
                </c:pt>
                <c:pt idx="1">
                  <c:v>0.18</c:v>
                </c:pt>
                <c:pt idx="2">
                  <c:v>-5.7500000000000002E-2</c:v>
                </c:pt>
                <c:pt idx="3">
                  <c:v>-0.1225</c:v>
                </c:pt>
                <c:pt idx="4">
                  <c:v>-0.53249999999999997</c:v>
                </c:pt>
                <c:pt idx="5">
                  <c:v>-0.43</c:v>
                </c:pt>
                <c:pt idx="6">
                  <c:v>-0.62</c:v>
                </c:pt>
                <c:pt idx="7">
                  <c:v>-0.435</c:v>
                </c:pt>
                <c:pt idx="8">
                  <c:v>-0.23499999999999999</c:v>
                </c:pt>
                <c:pt idx="9">
                  <c:v>0.19</c:v>
                </c:pt>
                <c:pt idx="10">
                  <c:v>0.47</c:v>
                </c:pt>
                <c:pt idx="11">
                  <c:v>0.77749999999999997</c:v>
                </c:pt>
                <c:pt idx="12">
                  <c:v>0.94</c:v>
                </c:pt>
                <c:pt idx="13">
                  <c:v>0.80249999999999999</c:v>
                </c:pt>
                <c:pt idx="14">
                  <c:v>0.71750000000000003</c:v>
                </c:pt>
                <c:pt idx="15">
                  <c:v>0.83750000000000002</c:v>
                </c:pt>
                <c:pt idx="16">
                  <c:v>0.84250000000000003</c:v>
                </c:pt>
                <c:pt idx="17">
                  <c:v>0.8</c:v>
                </c:pt>
                <c:pt idx="18">
                  <c:v>0.90749999999999997</c:v>
                </c:pt>
                <c:pt idx="19">
                  <c:v>0.95250000000000001</c:v>
                </c:pt>
                <c:pt idx="20">
                  <c:v>1.2825</c:v>
                </c:pt>
                <c:pt idx="21">
                  <c:v>1.2175</c:v>
                </c:pt>
                <c:pt idx="22">
                  <c:v>1.0974999999999999</c:v>
                </c:pt>
                <c:pt idx="23">
                  <c:v>0.875</c:v>
                </c:pt>
                <c:pt idx="24">
                  <c:v>0.74</c:v>
                </c:pt>
                <c:pt idx="25">
                  <c:v>0.96</c:v>
                </c:pt>
                <c:pt idx="26">
                  <c:v>1.2825</c:v>
                </c:pt>
                <c:pt idx="27">
                  <c:v>1.37</c:v>
                </c:pt>
                <c:pt idx="28">
                  <c:v>1.3574999999999999</c:v>
                </c:pt>
                <c:pt idx="29">
                  <c:v>1.2949999999999999</c:v>
                </c:pt>
                <c:pt idx="30">
                  <c:v>1.4724999999999999</c:v>
                </c:pt>
                <c:pt idx="31">
                  <c:v>1.2250000000000001</c:v>
                </c:pt>
                <c:pt idx="32">
                  <c:v>1.35</c:v>
                </c:pt>
                <c:pt idx="33">
                  <c:v>1.5249999999999999</c:v>
                </c:pt>
                <c:pt idx="34">
                  <c:v>1.1599999999999999</c:v>
                </c:pt>
                <c:pt idx="35">
                  <c:v>1.4775</c:v>
                </c:pt>
                <c:pt idx="36">
                  <c:v>1.35</c:v>
                </c:pt>
                <c:pt idx="37">
                  <c:v>1.2675000000000001</c:v>
                </c:pt>
                <c:pt idx="38">
                  <c:v>1.46</c:v>
                </c:pt>
                <c:pt idx="39">
                  <c:v>1.1325000000000001</c:v>
                </c:pt>
                <c:pt idx="40">
                  <c:v>1.3525</c:v>
                </c:pt>
                <c:pt idx="41">
                  <c:v>1.4475</c:v>
                </c:pt>
                <c:pt idx="42">
                  <c:v>1.2</c:v>
                </c:pt>
                <c:pt idx="43">
                  <c:v>1.1825000000000001</c:v>
                </c:pt>
                <c:pt idx="44">
                  <c:v>0.52500000000000002</c:v>
                </c:pt>
                <c:pt idx="45">
                  <c:v>-0.23499999999999999</c:v>
                </c:pt>
                <c:pt idx="46">
                  <c:v>-0.55500000000000005</c:v>
                </c:pt>
                <c:pt idx="47">
                  <c:v>-0.995</c:v>
                </c:pt>
                <c:pt idx="48">
                  <c:v>-1.165</c:v>
                </c:pt>
                <c:pt idx="49">
                  <c:v>-1.0049999999999999</c:v>
                </c:pt>
                <c:pt idx="50">
                  <c:v>-0.88</c:v>
                </c:pt>
                <c:pt idx="51">
                  <c:v>-0.65500000000000003</c:v>
                </c:pt>
                <c:pt idx="52">
                  <c:v>-0.28749999999999998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8F3-4FF3-AEC9-D07C27F872D2}"/>
            </c:ext>
          </c:extLst>
        </c:ser>
        <c:ser>
          <c:idx val="2"/>
          <c:order val="1"/>
          <c:tx>
            <c:strRef>
              <c:f>'[SFO YN version11.xlsx]GDP Contribution Data'!$T$1</c:f>
              <c:strCache>
                <c:ptCount val="1"/>
                <c:pt idx="0">
                  <c:v>Nonres. Non Oil </c:v>
                </c:pt>
              </c:strCache>
            </c:strRef>
          </c:tx>
          <c:spPr>
            <a:ln w="38100"/>
            <a:effectLst>
              <a:glow rad="38100">
                <a:sysClr val="windowText" lastClr="000000"/>
              </a:glow>
            </a:effectLst>
          </c:spPr>
          <c:marker>
            <c:symbol val="none"/>
          </c:marker>
          <c:cat>
            <c:numRef>
              <c:f>'[SFO YN version11.xlsx]GDP Contribution Data'!$A$174:$A$290</c:f>
              <c:numCache>
                <c:formatCode>0.00</c:formatCode>
                <c:ptCount val="117"/>
                <c:pt idx="0">
                  <c:v>1990</c:v>
                </c:pt>
                <c:pt idx="1">
                  <c:v>1990.25</c:v>
                </c:pt>
                <c:pt idx="2">
                  <c:v>1990.5</c:v>
                </c:pt>
                <c:pt idx="3">
                  <c:v>1990.75</c:v>
                </c:pt>
                <c:pt idx="4">
                  <c:v>1991</c:v>
                </c:pt>
                <c:pt idx="5">
                  <c:v>1991.25</c:v>
                </c:pt>
                <c:pt idx="6">
                  <c:v>1991.5</c:v>
                </c:pt>
                <c:pt idx="7">
                  <c:v>1991.75</c:v>
                </c:pt>
                <c:pt idx="8">
                  <c:v>1992</c:v>
                </c:pt>
                <c:pt idx="9">
                  <c:v>1992.25</c:v>
                </c:pt>
                <c:pt idx="10">
                  <c:v>1992.5</c:v>
                </c:pt>
                <c:pt idx="11">
                  <c:v>1992.75</c:v>
                </c:pt>
                <c:pt idx="12">
                  <c:v>1993</c:v>
                </c:pt>
                <c:pt idx="13">
                  <c:v>1993.25</c:v>
                </c:pt>
                <c:pt idx="14">
                  <c:v>1993.5</c:v>
                </c:pt>
                <c:pt idx="15">
                  <c:v>1993.75</c:v>
                </c:pt>
                <c:pt idx="16">
                  <c:v>1994</c:v>
                </c:pt>
                <c:pt idx="17">
                  <c:v>1994.25</c:v>
                </c:pt>
                <c:pt idx="18">
                  <c:v>1994.5</c:v>
                </c:pt>
                <c:pt idx="19">
                  <c:v>1994.75</c:v>
                </c:pt>
                <c:pt idx="20">
                  <c:v>1995</c:v>
                </c:pt>
                <c:pt idx="21">
                  <c:v>1995.25</c:v>
                </c:pt>
                <c:pt idx="22">
                  <c:v>1995.5</c:v>
                </c:pt>
                <c:pt idx="23">
                  <c:v>1995.75</c:v>
                </c:pt>
                <c:pt idx="24">
                  <c:v>1996</c:v>
                </c:pt>
                <c:pt idx="25">
                  <c:v>1996.25</c:v>
                </c:pt>
                <c:pt idx="26">
                  <c:v>1996.5</c:v>
                </c:pt>
                <c:pt idx="27">
                  <c:v>1996.75</c:v>
                </c:pt>
                <c:pt idx="28">
                  <c:v>1997</c:v>
                </c:pt>
                <c:pt idx="29">
                  <c:v>1997.25</c:v>
                </c:pt>
                <c:pt idx="30">
                  <c:v>1997.5</c:v>
                </c:pt>
                <c:pt idx="31">
                  <c:v>1997.75</c:v>
                </c:pt>
                <c:pt idx="32">
                  <c:v>1998</c:v>
                </c:pt>
                <c:pt idx="33">
                  <c:v>1998.25</c:v>
                </c:pt>
                <c:pt idx="34">
                  <c:v>1998.5</c:v>
                </c:pt>
                <c:pt idx="35">
                  <c:v>1998.75</c:v>
                </c:pt>
                <c:pt idx="36">
                  <c:v>1999</c:v>
                </c:pt>
                <c:pt idx="37">
                  <c:v>1999.25</c:v>
                </c:pt>
                <c:pt idx="38">
                  <c:v>1999.5</c:v>
                </c:pt>
                <c:pt idx="39">
                  <c:v>1999.75</c:v>
                </c:pt>
                <c:pt idx="40">
                  <c:v>2000</c:v>
                </c:pt>
                <c:pt idx="41">
                  <c:v>2000.25</c:v>
                </c:pt>
                <c:pt idx="42">
                  <c:v>2000.5</c:v>
                </c:pt>
                <c:pt idx="43">
                  <c:v>2000.75</c:v>
                </c:pt>
                <c:pt idx="44">
                  <c:v>2001</c:v>
                </c:pt>
                <c:pt idx="45">
                  <c:v>2001.25</c:v>
                </c:pt>
                <c:pt idx="46">
                  <c:v>2001.5</c:v>
                </c:pt>
                <c:pt idx="47">
                  <c:v>2001.75</c:v>
                </c:pt>
                <c:pt idx="48">
                  <c:v>2002</c:v>
                </c:pt>
                <c:pt idx="49">
                  <c:v>2002.25</c:v>
                </c:pt>
                <c:pt idx="50">
                  <c:v>2002.5</c:v>
                </c:pt>
                <c:pt idx="51">
                  <c:v>2002.75</c:v>
                </c:pt>
                <c:pt idx="52">
                  <c:v>2003</c:v>
                </c:pt>
                <c:pt idx="53">
                  <c:v>2003.25</c:v>
                </c:pt>
                <c:pt idx="54">
                  <c:v>2003.5</c:v>
                </c:pt>
                <c:pt idx="55">
                  <c:v>2003.75</c:v>
                </c:pt>
                <c:pt idx="56">
                  <c:v>2004</c:v>
                </c:pt>
                <c:pt idx="57">
                  <c:v>2004.25</c:v>
                </c:pt>
                <c:pt idx="58">
                  <c:v>2004.5</c:v>
                </c:pt>
                <c:pt idx="59">
                  <c:v>2004.75</c:v>
                </c:pt>
                <c:pt idx="60">
                  <c:v>2005</c:v>
                </c:pt>
                <c:pt idx="61">
                  <c:v>2005.25</c:v>
                </c:pt>
                <c:pt idx="62">
                  <c:v>2005.5</c:v>
                </c:pt>
                <c:pt idx="63">
                  <c:v>2005.75</c:v>
                </c:pt>
                <c:pt idx="64">
                  <c:v>2006</c:v>
                </c:pt>
                <c:pt idx="65">
                  <c:v>2006.25</c:v>
                </c:pt>
                <c:pt idx="66">
                  <c:v>2006.5</c:v>
                </c:pt>
                <c:pt idx="67">
                  <c:v>2006.75</c:v>
                </c:pt>
                <c:pt idx="68">
                  <c:v>2007</c:v>
                </c:pt>
                <c:pt idx="69">
                  <c:v>2007.25</c:v>
                </c:pt>
                <c:pt idx="70">
                  <c:v>2007.5</c:v>
                </c:pt>
                <c:pt idx="71">
                  <c:v>2007.75</c:v>
                </c:pt>
                <c:pt idx="72">
                  <c:v>2008</c:v>
                </c:pt>
                <c:pt idx="73">
                  <c:v>2008.25</c:v>
                </c:pt>
                <c:pt idx="74">
                  <c:v>2008.5</c:v>
                </c:pt>
                <c:pt idx="75">
                  <c:v>2008.75</c:v>
                </c:pt>
                <c:pt idx="76">
                  <c:v>2009</c:v>
                </c:pt>
                <c:pt idx="77">
                  <c:v>2009.25</c:v>
                </c:pt>
                <c:pt idx="78">
                  <c:v>2009.5</c:v>
                </c:pt>
                <c:pt idx="79">
                  <c:v>2009.75</c:v>
                </c:pt>
                <c:pt idx="80">
                  <c:v>2010</c:v>
                </c:pt>
                <c:pt idx="81">
                  <c:v>2010.25</c:v>
                </c:pt>
                <c:pt idx="82">
                  <c:v>2010.5</c:v>
                </c:pt>
                <c:pt idx="83">
                  <c:v>2010.75</c:v>
                </c:pt>
                <c:pt idx="84">
                  <c:v>2011</c:v>
                </c:pt>
                <c:pt idx="85">
                  <c:v>2011.25</c:v>
                </c:pt>
                <c:pt idx="86">
                  <c:v>2011.5</c:v>
                </c:pt>
                <c:pt idx="87">
                  <c:v>2011.75</c:v>
                </c:pt>
                <c:pt idx="88">
                  <c:v>2012</c:v>
                </c:pt>
                <c:pt idx="89">
                  <c:v>2012.25</c:v>
                </c:pt>
                <c:pt idx="90">
                  <c:v>2012.5</c:v>
                </c:pt>
                <c:pt idx="91">
                  <c:v>2012.75</c:v>
                </c:pt>
                <c:pt idx="92">
                  <c:v>2013</c:v>
                </c:pt>
                <c:pt idx="93">
                  <c:v>2013.25</c:v>
                </c:pt>
                <c:pt idx="94">
                  <c:v>2013.5</c:v>
                </c:pt>
                <c:pt idx="95">
                  <c:v>2013.75</c:v>
                </c:pt>
                <c:pt idx="96">
                  <c:v>2014</c:v>
                </c:pt>
                <c:pt idx="97">
                  <c:v>2014.25</c:v>
                </c:pt>
                <c:pt idx="98">
                  <c:v>2014.5</c:v>
                </c:pt>
                <c:pt idx="99">
                  <c:v>2014.75</c:v>
                </c:pt>
                <c:pt idx="100">
                  <c:v>2015</c:v>
                </c:pt>
                <c:pt idx="101">
                  <c:v>2015.25</c:v>
                </c:pt>
                <c:pt idx="102">
                  <c:v>2015.5</c:v>
                </c:pt>
                <c:pt idx="103">
                  <c:v>2015.75</c:v>
                </c:pt>
                <c:pt idx="104">
                  <c:v>2016</c:v>
                </c:pt>
                <c:pt idx="105">
                  <c:v>2016.25</c:v>
                </c:pt>
                <c:pt idx="106">
                  <c:v>2016.5</c:v>
                </c:pt>
                <c:pt idx="107">
                  <c:v>2016.75</c:v>
                </c:pt>
                <c:pt idx="108">
                  <c:v>2017</c:v>
                </c:pt>
                <c:pt idx="109">
                  <c:v>2017.25</c:v>
                </c:pt>
                <c:pt idx="110">
                  <c:v>2017.5</c:v>
                </c:pt>
                <c:pt idx="111">
                  <c:v>2017.75</c:v>
                </c:pt>
                <c:pt idx="112">
                  <c:v>2018</c:v>
                </c:pt>
                <c:pt idx="113">
                  <c:v>2018.25</c:v>
                </c:pt>
                <c:pt idx="114">
                  <c:v>2018.5</c:v>
                </c:pt>
                <c:pt idx="115">
                  <c:v>2018.75</c:v>
                </c:pt>
                <c:pt idx="116">
                  <c:v>2019</c:v>
                </c:pt>
              </c:numCache>
            </c:numRef>
          </c:cat>
          <c:val>
            <c:numRef>
              <c:f>'[SFO YN version11.xlsx]GDP Contribution Data'!$T$174:$T$290</c:f>
              <c:numCache>
                <c:formatCode>General</c:formatCode>
                <c:ptCount val="117"/>
                <c:pt idx="52" formatCode="0.00">
                  <c:v>-0.36355320302767802</c:v>
                </c:pt>
                <c:pt idx="53" formatCode="0.00">
                  <c:v>4.4074714546608502E-2</c:v>
                </c:pt>
                <c:pt idx="54" formatCode="0.00">
                  <c:v>0.40997821174643401</c:v>
                </c:pt>
                <c:pt idx="55" formatCode="0.00">
                  <c:v>0.71011085440811195</c:v>
                </c:pt>
                <c:pt idx="56" formatCode="0.00">
                  <c:v>0.56275181408495101</c:v>
                </c:pt>
                <c:pt idx="57" formatCode="0.00">
                  <c:v>0.572599645356206</c:v>
                </c:pt>
                <c:pt idx="58" formatCode="0.00">
                  <c:v>0.64524356515758197</c:v>
                </c:pt>
                <c:pt idx="59" formatCode="0.00">
                  <c:v>0.75824575528468596</c:v>
                </c:pt>
                <c:pt idx="60" formatCode="0.00">
                  <c:v>1.0148349756014119</c:v>
                </c:pt>
                <c:pt idx="61" formatCode="0.00">
                  <c:v>0.90582243075410995</c:v>
                </c:pt>
                <c:pt idx="62" formatCode="0.00">
                  <c:v>0.84017552034009702</c:v>
                </c:pt>
                <c:pt idx="63" formatCode="0.00">
                  <c:v>0.701148962801599</c:v>
                </c:pt>
                <c:pt idx="64" formatCode="0.00">
                  <c:v>0.91945740433895995</c:v>
                </c:pt>
                <c:pt idx="65" formatCode="0.00">
                  <c:v>0.95080864637890705</c:v>
                </c:pt>
                <c:pt idx="66" formatCode="0.00">
                  <c:v>0.91816531601397</c:v>
                </c:pt>
                <c:pt idx="67" formatCode="0.00">
                  <c:v>0.95986029918618498</c:v>
                </c:pt>
                <c:pt idx="68" formatCode="0.00">
                  <c:v>0.84728462462738097</c:v>
                </c:pt>
                <c:pt idx="69" formatCode="0.00">
                  <c:v>0.92521118328229401</c:v>
                </c:pt>
                <c:pt idx="70" formatCode="0.00">
                  <c:v>0.900486757286318</c:v>
                </c:pt>
                <c:pt idx="71" formatCode="0.00">
                  <c:v>0.97214200939922901</c:v>
                </c:pt>
                <c:pt idx="72" formatCode="0.00">
                  <c:v>0.78685734057133105</c:v>
                </c:pt>
                <c:pt idx="73" formatCode="0.00">
                  <c:v>0.46266387978975998</c:v>
                </c:pt>
                <c:pt idx="74" formatCode="0.00">
                  <c:v>-4.7697583236494298E-2</c:v>
                </c:pt>
                <c:pt idx="75" formatCode="0.00">
                  <c:v>-1.0863965315639439</c:v>
                </c:pt>
                <c:pt idx="76" formatCode="0.00">
                  <c:v>-2.0148964949406771</c:v>
                </c:pt>
                <c:pt idx="77" formatCode="0.00">
                  <c:v>-2.1580135167258612</c:v>
                </c:pt>
                <c:pt idx="78" formatCode="0.00">
                  <c:v>-1.843504187413747</c:v>
                </c:pt>
                <c:pt idx="79" formatCode="0.00">
                  <c:v>-0.96818106964568296</c:v>
                </c:pt>
                <c:pt idx="80" formatCode="0.00">
                  <c:v>-0.10786131422598701</c:v>
                </c:pt>
                <c:pt idx="81" formatCode="0.00">
                  <c:v>0.353473692858637</c:v>
                </c:pt>
                <c:pt idx="82" formatCode="0.00">
                  <c:v>0.60231470255150599</c:v>
                </c:pt>
                <c:pt idx="83" formatCode="0.00">
                  <c:v>0.75639972354555096</c:v>
                </c:pt>
                <c:pt idx="84" formatCode="0.00">
                  <c:v>0.711684978991175</c:v>
                </c:pt>
                <c:pt idx="85" formatCode="0.00">
                  <c:v>0.68216549174269703</c:v>
                </c:pt>
                <c:pt idx="86" formatCode="0.00">
                  <c:v>0.91688544918992798</c:v>
                </c:pt>
                <c:pt idx="87" formatCode="0.00">
                  <c:v>0.95118828986658399</c:v>
                </c:pt>
                <c:pt idx="88" formatCode="0.00">
                  <c:v>1.3074139236372999</c:v>
                </c:pt>
                <c:pt idx="89" formatCode="0.00">
                  <c:v>1.329477643615788</c:v>
                </c:pt>
                <c:pt idx="90" formatCode="0.00">
                  <c:v>0.830611502832862</c:v>
                </c:pt>
                <c:pt idx="91" formatCode="0.00">
                  <c:v>0.75539155141409497</c:v>
                </c:pt>
                <c:pt idx="92" formatCode="0.00">
                  <c:v>0.57771034797602905</c:v>
                </c:pt>
                <c:pt idx="93" formatCode="0.00">
                  <c:v>0.296846157022986</c:v>
                </c:pt>
                <c:pt idx="94" formatCode="0.00">
                  <c:v>0.51784742415453899</c:v>
                </c:pt>
                <c:pt idx="95" formatCode="0.00">
                  <c:v>0.67858151639380304</c:v>
                </c:pt>
                <c:pt idx="96" formatCode="0.00">
                  <c:v>0.69781253468501503</c:v>
                </c:pt>
                <c:pt idx="97" formatCode="0.00">
                  <c:v>0.925546555664431</c:v>
                </c:pt>
                <c:pt idx="98" formatCode="0.00">
                  <c:v>0.98758908185830396</c:v>
                </c:pt>
                <c:pt idx="99" formatCode="0.00">
                  <c:v>0.711033089330387</c:v>
                </c:pt>
                <c:pt idx="100" formatCode="0.00">
                  <c:v>0.61723977849092304</c:v>
                </c:pt>
                <c:pt idx="101" formatCode="0.00">
                  <c:v>0.62391892107804303</c:v>
                </c:pt>
                <c:pt idx="102" formatCode="0.00">
                  <c:v>0.46788969991375701</c:v>
                </c:pt>
                <c:pt idx="103" formatCode="0.00">
                  <c:v>0.35787064853403799</c:v>
                </c:pt>
                <c:pt idx="104" formatCode="0.00">
                  <c:v>0.34183082836884898</c:v>
                </c:pt>
                <c:pt idx="105" formatCode="0.00">
                  <c:v>0.30470210912389101</c:v>
                </c:pt>
                <c:pt idx="106" formatCode="0.00">
                  <c:v>0.33334083555360799</c:v>
                </c:pt>
                <c:pt idx="107" formatCode="0.00">
                  <c:v>0.39287228742680003</c:v>
                </c:pt>
                <c:pt idx="108" formatCode="0.00">
                  <c:v>0.55008168830964099</c:v>
                </c:pt>
                <c:pt idx="109" formatCode="0.00">
                  <c:v>0.51290711080023399</c:v>
                </c:pt>
                <c:pt idx="110" formatCode="0.00">
                  <c:v>0.454733574983401</c:v>
                </c:pt>
                <c:pt idx="111" formatCode="0.00">
                  <c:v>0.58891932670098701</c:v>
                </c:pt>
                <c:pt idx="112" formatCode="0.00">
                  <c:v>0.72826353129910903</c:v>
                </c:pt>
                <c:pt idx="113" formatCode="0.00">
                  <c:v>0.75299305729097998</c:v>
                </c:pt>
                <c:pt idx="114" formatCode="0.00">
                  <c:v>0.75847018197559701</c:v>
                </c:pt>
                <c:pt idx="115" formatCode="0.00">
                  <c:v>0.800898253764049</c:v>
                </c:pt>
                <c:pt idx="116" formatCode="0.00">
                  <c:v>0.55027220135731902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8F3-4FF3-AEC9-D07C27F872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66549392"/>
        <c:axId val="-266546624"/>
      </c:lineChart>
      <c:catAx>
        <c:axId val="-266549392"/>
        <c:scaling>
          <c:orientation val="minMax"/>
        </c:scaling>
        <c:delete val="0"/>
        <c:axPos val="b"/>
        <c:numFmt formatCode="0" sourceLinked="0"/>
        <c:majorTickMark val="none"/>
        <c:minorTickMark val="none"/>
        <c:tickLblPos val="low"/>
        <c:spPr>
          <a:noFill/>
          <a:ln w="381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66546624"/>
        <c:crosses val="autoZero"/>
        <c:auto val="1"/>
        <c:lblAlgn val="ctr"/>
        <c:lblOffset val="100"/>
        <c:tickLblSkip val="16"/>
        <c:tickMarkSkip val="1"/>
        <c:noMultiLvlLbl val="0"/>
      </c:catAx>
      <c:valAx>
        <c:axId val="-266546624"/>
        <c:scaling>
          <c:orientation val="minMax"/>
          <c:max val="2"/>
          <c:min val="-2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66549392"/>
        <c:crosses val="autoZero"/>
        <c:crossBetween val="between"/>
        <c:majorUnit val="0.5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Annual Ratio of Nominal Net Private Business Investment to </a:t>
            </a:r>
          </a:p>
          <a:p>
            <a:pPr>
              <a:defRPr b="1">
                <a:solidFill>
                  <a:schemeClr val="tx1"/>
                </a:solidFill>
              </a:defRPr>
            </a:pPr>
            <a:r>
              <a:rPr lang="en-US" sz="1600"/>
              <a:t>Private Business Capital Stock, 1950-2018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'Net Investment Data'!$F$1</c:f>
              <c:strCache>
                <c:ptCount val="1"/>
                <c:pt idx="0">
                  <c:v>Net Average</c:v>
                </c:pt>
              </c:strCache>
            </c:strRef>
          </c:tx>
          <c:spPr>
            <a:ln w="38100" cap="rnd">
              <a:solidFill>
                <a:sysClr val="windowText" lastClr="000000"/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numRef>
              <c:f>'Net Investment Data'!$A$2:$A$70</c:f>
              <c:numCache>
                <c:formatCode>General</c:formatCode>
                <c:ptCount val="69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</c:numCache>
            </c:numRef>
          </c:cat>
          <c:val>
            <c:numRef>
              <c:f>'Net Investment Data'!$F$2:$F$70</c:f>
              <c:numCache>
                <c:formatCode>0.00</c:formatCode>
                <c:ptCount val="69"/>
                <c:pt idx="0">
                  <c:v>3.025799614355277</c:v>
                </c:pt>
                <c:pt idx="1">
                  <c:v>3.025799614355277</c:v>
                </c:pt>
                <c:pt idx="2">
                  <c:v>3.025799614355277</c:v>
                </c:pt>
                <c:pt idx="3">
                  <c:v>3.025799614355277</c:v>
                </c:pt>
                <c:pt idx="4">
                  <c:v>3.025799614355277</c:v>
                </c:pt>
                <c:pt idx="5">
                  <c:v>3.025799614355277</c:v>
                </c:pt>
                <c:pt idx="6">
                  <c:v>3.025799614355277</c:v>
                </c:pt>
                <c:pt idx="7">
                  <c:v>3.025799614355277</c:v>
                </c:pt>
                <c:pt idx="8">
                  <c:v>3.025799614355277</c:v>
                </c:pt>
                <c:pt idx="9">
                  <c:v>3.025799614355277</c:v>
                </c:pt>
                <c:pt idx="10">
                  <c:v>3.025799614355277</c:v>
                </c:pt>
                <c:pt idx="11">
                  <c:v>3.025799614355277</c:v>
                </c:pt>
                <c:pt idx="12">
                  <c:v>3.025799614355277</c:v>
                </c:pt>
                <c:pt idx="13">
                  <c:v>3.025799614355277</c:v>
                </c:pt>
                <c:pt idx="14">
                  <c:v>3.025799614355277</c:v>
                </c:pt>
                <c:pt idx="15">
                  <c:v>3.025799614355277</c:v>
                </c:pt>
                <c:pt idx="16">
                  <c:v>3.025799614355277</c:v>
                </c:pt>
                <c:pt idx="17">
                  <c:v>3.025799614355277</c:v>
                </c:pt>
                <c:pt idx="18">
                  <c:v>3.025799614355277</c:v>
                </c:pt>
                <c:pt idx="19">
                  <c:v>3.025799614355277</c:v>
                </c:pt>
                <c:pt idx="20">
                  <c:v>3.025799614355277</c:v>
                </c:pt>
                <c:pt idx="21">
                  <c:v>3.025799614355277</c:v>
                </c:pt>
                <c:pt idx="22">
                  <c:v>3.025799614355277</c:v>
                </c:pt>
                <c:pt idx="23">
                  <c:v>3.025799614355277</c:v>
                </c:pt>
                <c:pt idx="24">
                  <c:v>3.025799614355277</c:v>
                </c:pt>
                <c:pt idx="25">
                  <c:v>3.025799614355277</c:v>
                </c:pt>
                <c:pt idx="26">
                  <c:v>3.025799614355277</c:v>
                </c:pt>
                <c:pt idx="27">
                  <c:v>3.025799614355277</c:v>
                </c:pt>
                <c:pt idx="28">
                  <c:v>3.025799614355277</c:v>
                </c:pt>
                <c:pt idx="29">
                  <c:v>3.025799614355277</c:v>
                </c:pt>
                <c:pt idx="30">
                  <c:v>3.025799614355277</c:v>
                </c:pt>
                <c:pt idx="31">
                  <c:v>3.025799614355277</c:v>
                </c:pt>
                <c:pt idx="32">
                  <c:v>3.025799614355277</c:v>
                </c:pt>
                <c:pt idx="33">
                  <c:v>3.025799614355277</c:v>
                </c:pt>
                <c:pt idx="34">
                  <c:v>3.025799614355277</c:v>
                </c:pt>
                <c:pt idx="35">
                  <c:v>3.025799614355277</c:v>
                </c:pt>
                <c:pt idx="36">
                  <c:v>3.025799614355277</c:v>
                </c:pt>
                <c:pt idx="37">
                  <c:v>3.025799614355277</c:v>
                </c:pt>
                <c:pt idx="38">
                  <c:v>3.025799614355277</c:v>
                </c:pt>
                <c:pt idx="39">
                  <c:v>3.025799614355277</c:v>
                </c:pt>
                <c:pt idx="40">
                  <c:v>3.025799614355277</c:v>
                </c:pt>
                <c:pt idx="41">
                  <c:v>3.025799614355277</c:v>
                </c:pt>
                <c:pt idx="42">
                  <c:v>3.025799614355277</c:v>
                </c:pt>
                <c:pt idx="43">
                  <c:v>3.025799614355277</c:v>
                </c:pt>
                <c:pt idx="44">
                  <c:v>3.025799614355277</c:v>
                </c:pt>
                <c:pt idx="45">
                  <c:v>3.025799614355277</c:v>
                </c:pt>
                <c:pt idx="46">
                  <c:v>3.025799614355277</c:v>
                </c:pt>
                <c:pt idx="47">
                  <c:v>3.025799614355277</c:v>
                </c:pt>
                <c:pt idx="48">
                  <c:v>3.025799614355277</c:v>
                </c:pt>
                <c:pt idx="49">
                  <c:v>3.025799614355277</c:v>
                </c:pt>
                <c:pt idx="50">
                  <c:v>3.025799614355277</c:v>
                </c:pt>
                <c:pt idx="51">
                  <c:v>3.025799614355277</c:v>
                </c:pt>
                <c:pt idx="52">
                  <c:v>3.025799614355277</c:v>
                </c:pt>
                <c:pt idx="53">
                  <c:v>3.025799614355277</c:v>
                </c:pt>
                <c:pt idx="54">
                  <c:v>3.025799614355277</c:v>
                </c:pt>
                <c:pt idx="55">
                  <c:v>3.025799614355277</c:v>
                </c:pt>
                <c:pt idx="56">
                  <c:v>3.025799614355277</c:v>
                </c:pt>
                <c:pt idx="57">
                  <c:v>3.025799614355277</c:v>
                </c:pt>
                <c:pt idx="58">
                  <c:v>3.025799614355277</c:v>
                </c:pt>
                <c:pt idx="59">
                  <c:v>3.025799614355277</c:v>
                </c:pt>
                <c:pt idx="60">
                  <c:v>3.025799614355277</c:v>
                </c:pt>
                <c:pt idx="61">
                  <c:v>3.025799614355277</c:v>
                </c:pt>
                <c:pt idx="62">
                  <c:v>3.025799614355277</c:v>
                </c:pt>
                <c:pt idx="63">
                  <c:v>3.025799614355277</c:v>
                </c:pt>
                <c:pt idx="64">
                  <c:v>3.025799614355277</c:v>
                </c:pt>
                <c:pt idx="65">
                  <c:v>3.025799614355277</c:v>
                </c:pt>
                <c:pt idx="66">
                  <c:v>3.025799614355277</c:v>
                </c:pt>
                <c:pt idx="67">
                  <c:v>3.025799614355277</c:v>
                </c:pt>
                <c:pt idx="68">
                  <c:v>3.025799614355277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21F-F448-9E8C-93B889818CBA}"/>
            </c:ext>
          </c:extLst>
        </c:ser>
        <c:ser>
          <c:idx val="0"/>
          <c:order val="1"/>
          <c:tx>
            <c:strRef>
              <c:f>'Net Investment Data'!$E$1</c:f>
              <c:strCache>
                <c:ptCount val="1"/>
                <c:pt idx="0">
                  <c:v>Net Investment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numRef>
              <c:f>'Net Investment Data'!$A$2:$A$70</c:f>
              <c:numCache>
                <c:formatCode>General</c:formatCode>
                <c:ptCount val="69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</c:numCache>
            </c:numRef>
          </c:cat>
          <c:val>
            <c:numRef>
              <c:f>'Net Investment Data'!$E$2:$E$70</c:f>
              <c:numCache>
                <c:formatCode>0.00</c:formatCode>
                <c:ptCount val="69"/>
                <c:pt idx="0">
                  <c:v>3.1906817505209868</c:v>
                </c:pt>
                <c:pt idx="1">
                  <c:v>3.300655379573997</c:v>
                </c:pt>
                <c:pt idx="2">
                  <c:v>2.951333160755889</c:v>
                </c:pt>
                <c:pt idx="3">
                  <c:v>3.4103294525637851</c:v>
                </c:pt>
                <c:pt idx="4">
                  <c:v>2.9561340081947449</c:v>
                </c:pt>
                <c:pt idx="5">
                  <c:v>3.4055798687089718</c:v>
                </c:pt>
                <c:pt idx="6">
                  <c:v>3.6889218595450051</c:v>
                </c:pt>
                <c:pt idx="7">
                  <c:v>3.4954679985201622</c:v>
                </c:pt>
                <c:pt idx="8">
                  <c:v>2.1569925630328322</c:v>
                </c:pt>
                <c:pt idx="9">
                  <c:v>2.635302317476913</c:v>
                </c:pt>
                <c:pt idx="10">
                  <c:v>2.979936956892145</c:v>
                </c:pt>
                <c:pt idx="11">
                  <c:v>2.7302250537812349</c:v>
                </c:pt>
                <c:pt idx="12">
                  <c:v>3.116305041480536</c:v>
                </c:pt>
                <c:pt idx="13">
                  <c:v>3.259952351675377</c:v>
                </c:pt>
                <c:pt idx="14">
                  <c:v>3.790729725808792</c:v>
                </c:pt>
                <c:pt idx="15">
                  <c:v>4.8234637249593932</c:v>
                </c:pt>
                <c:pt idx="16">
                  <c:v>5.3429379584731977</c:v>
                </c:pt>
                <c:pt idx="17">
                  <c:v>4.5691287878787872</c:v>
                </c:pt>
                <c:pt idx="18">
                  <c:v>4.4125691617079026</c:v>
                </c:pt>
                <c:pt idx="19">
                  <c:v>4.5096845993559356</c:v>
                </c:pt>
                <c:pt idx="20">
                  <c:v>3.8516613583541361</c:v>
                </c:pt>
                <c:pt idx="21">
                  <c:v>3.3813622460983459</c:v>
                </c:pt>
                <c:pt idx="22">
                  <c:v>3.7479793606119651</c:v>
                </c:pt>
                <c:pt idx="23">
                  <c:v>4.3272348606215836</c:v>
                </c:pt>
                <c:pt idx="24">
                  <c:v>3.6048685183229479</c:v>
                </c:pt>
                <c:pt idx="25">
                  <c:v>2.50867405701123</c:v>
                </c:pt>
                <c:pt idx="26">
                  <c:v>2.6597846585676068</c:v>
                </c:pt>
                <c:pt idx="27">
                  <c:v>3.2205133267522221</c:v>
                </c:pt>
                <c:pt idx="28">
                  <c:v>3.9638975020032752</c:v>
                </c:pt>
                <c:pt idx="29">
                  <c:v>4.3128790850659344</c:v>
                </c:pt>
                <c:pt idx="30">
                  <c:v>3.6893748026523552</c:v>
                </c:pt>
                <c:pt idx="31">
                  <c:v>3.8543779069767439</c:v>
                </c:pt>
                <c:pt idx="32">
                  <c:v>3.135805966571509</c:v>
                </c:pt>
                <c:pt idx="33">
                  <c:v>2.6441028937551372</c:v>
                </c:pt>
                <c:pt idx="34">
                  <c:v>3.72785161674271</c:v>
                </c:pt>
                <c:pt idx="35">
                  <c:v>3.8266259095341622</c:v>
                </c:pt>
                <c:pt idx="36">
                  <c:v>3.161619316153899</c:v>
                </c:pt>
                <c:pt idx="37">
                  <c:v>2.6902485175111082</c:v>
                </c:pt>
                <c:pt idx="38">
                  <c:v>2.7222651872662129</c:v>
                </c:pt>
                <c:pt idx="39">
                  <c:v>2.8571736512703119</c:v>
                </c:pt>
                <c:pt idx="40">
                  <c:v>2.5679001478769101</c:v>
                </c:pt>
                <c:pt idx="41">
                  <c:v>1.8926710746982649</c:v>
                </c:pt>
                <c:pt idx="42">
                  <c:v>1.8458194291184169</c:v>
                </c:pt>
                <c:pt idx="43">
                  <c:v>2.155162998615749</c:v>
                </c:pt>
                <c:pt idx="44">
                  <c:v>2.4583789473684212</c:v>
                </c:pt>
                <c:pt idx="45">
                  <c:v>2.8389043533814</c:v>
                </c:pt>
                <c:pt idx="46">
                  <c:v>3.1497064419679259</c:v>
                </c:pt>
                <c:pt idx="47">
                  <c:v>3.5592238551168789</c:v>
                </c:pt>
                <c:pt idx="48">
                  <c:v>3.8760299425080502</c:v>
                </c:pt>
                <c:pt idx="49">
                  <c:v>4.0685118632879727</c:v>
                </c:pt>
                <c:pt idx="50">
                  <c:v>4.2504690552071551</c:v>
                </c:pt>
                <c:pt idx="51">
                  <c:v>3.2382787319978781</c:v>
                </c:pt>
                <c:pt idx="52">
                  <c:v>2.0075703226009902</c:v>
                </c:pt>
                <c:pt idx="53">
                  <c:v>1.9129600671268929</c:v>
                </c:pt>
                <c:pt idx="54">
                  <c:v>2.035332218090828</c:v>
                </c:pt>
                <c:pt idx="55">
                  <c:v>2.299462663666779</c:v>
                </c:pt>
                <c:pt idx="56">
                  <c:v>2.5843237900152438</c:v>
                </c:pt>
                <c:pt idx="57">
                  <c:v>2.824994083640421</c:v>
                </c:pt>
                <c:pt idx="58">
                  <c:v>2.4265617719320551</c:v>
                </c:pt>
                <c:pt idx="59">
                  <c:v>0.77975778358074599</c:v>
                </c:pt>
                <c:pt idx="60">
                  <c:v>0.938235403634197</c:v>
                </c:pt>
                <c:pt idx="61">
                  <c:v>1.4394269543506011</c:v>
                </c:pt>
                <c:pt idx="62">
                  <c:v>2.024636444977582</c:v>
                </c:pt>
                <c:pt idx="63">
                  <c:v>2.0405004880855269</c:v>
                </c:pt>
                <c:pt idx="64">
                  <c:v>2.3445018383596872</c:v>
                </c:pt>
                <c:pt idx="65">
                  <c:v>2.191893467860567</c:v>
                </c:pt>
                <c:pt idx="66">
                  <c:v>1.9018439930204001</c:v>
                </c:pt>
                <c:pt idx="67">
                  <c:v>2.08900437818206</c:v>
                </c:pt>
                <c:pt idx="68">
                  <c:v>2.4234784174944539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21F-F448-9E8C-93B889818C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68092992"/>
        <c:axId val="-268095488"/>
      </c:lineChart>
      <c:catAx>
        <c:axId val="-268092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50800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68095488"/>
        <c:crosses val="autoZero"/>
        <c:auto val="1"/>
        <c:lblAlgn val="ctr"/>
        <c:lblOffset val="100"/>
        <c:tickLblSkip val="5"/>
        <c:noMultiLvlLbl val="0"/>
      </c:catAx>
      <c:valAx>
        <c:axId val="-268095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68092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Change in Capital</a:t>
            </a:r>
            <a:r>
              <a:rPr lang="en-US" sz="1600" b="1" baseline="0"/>
              <a:t> Services, Actual versus Forecast</a:t>
            </a:r>
            <a:endParaRPr lang="en-US" sz="16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2"/>
          <c:tx>
            <c:strRef>
              <c:f>'[SFO YN version11.xlsx]Capital Services Data'!$F$1</c:f>
              <c:strCache>
                <c:ptCount val="1"/>
                <c:pt idx="0">
                  <c:v>vertical line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289"/>
            <c:invertIfNegative val="0"/>
            <c:bubble3D val="0"/>
            <c:spPr>
              <a:solidFill>
                <a:schemeClr val="tx1"/>
              </a:solidFill>
              <a:ln w="317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5E4-4EEF-A90C-F3A2EF77F773}"/>
              </c:ext>
            </c:extLst>
          </c:dPt>
          <c:dPt>
            <c:idx val="290"/>
            <c:invertIfNegative val="0"/>
            <c:bubble3D val="0"/>
            <c:spPr>
              <a:solidFill>
                <a:schemeClr val="bg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5E4-4EEF-A90C-F3A2EF77F773}"/>
              </c:ext>
            </c:extLst>
          </c:dPt>
          <c:cat>
            <c:numRef>
              <c:f>'[SFO YN version11.xlsx]Capital Services Data'!$A$2:$A$309</c:f>
              <c:numCache>
                <c:formatCode>General</c:formatCode>
                <c:ptCount val="308"/>
                <c:pt idx="0">
                  <c:v>1947</c:v>
                </c:pt>
                <c:pt idx="1">
                  <c:v>1947.25</c:v>
                </c:pt>
                <c:pt idx="2">
                  <c:v>1947.5</c:v>
                </c:pt>
                <c:pt idx="3">
                  <c:v>1947.75</c:v>
                </c:pt>
                <c:pt idx="4">
                  <c:v>1948</c:v>
                </c:pt>
                <c:pt idx="5">
                  <c:v>1948.25</c:v>
                </c:pt>
                <c:pt idx="6">
                  <c:v>1948.5</c:v>
                </c:pt>
                <c:pt idx="7">
                  <c:v>1948.75</c:v>
                </c:pt>
                <c:pt idx="8">
                  <c:v>1949</c:v>
                </c:pt>
                <c:pt idx="9">
                  <c:v>1949.25</c:v>
                </c:pt>
                <c:pt idx="10">
                  <c:v>1949.5</c:v>
                </c:pt>
                <c:pt idx="11">
                  <c:v>1949.75</c:v>
                </c:pt>
                <c:pt idx="12">
                  <c:v>1950</c:v>
                </c:pt>
                <c:pt idx="13">
                  <c:v>1950.25</c:v>
                </c:pt>
                <c:pt idx="14">
                  <c:v>1950.5</c:v>
                </c:pt>
                <c:pt idx="15">
                  <c:v>1950.75</c:v>
                </c:pt>
                <c:pt idx="16">
                  <c:v>1951</c:v>
                </c:pt>
                <c:pt idx="17">
                  <c:v>1951.25</c:v>
                </c:pt>
                <c:pt idx="18">
                  <c:v>1951.5</c:v>
                </c:pt>
                <c:pt idx="19">
                  <c:v>1951.75</c:v>
                </c:pt>
                <c:pt idx="20">
                  <c:v>1952</c:v>
                </c:pt>
                <c:pt idx="21">
                  <c:v>1952.25</c:v>
                </c:pt>
                <c:pt idx="22">
                  <c:v>1952.5</c:v>
                </c:pt>
                <c:pt idx="23">
                  <c:v>1952.75</c:v>
                </c:pt>
                <c:pt idx="24">
                  <c:v>1953</c:v>
                </c:pt>
                <c:pt idx="25">
                  <c:v>1953.25</c:v>
                </c:pt>
                <c:pt idx="26">
                  <c:v>1953.5</c:v>
                </c:pt>
                <c:pt idx="27">
                  <c:v>1953.75</c:v>
                </c:pt>
                <c:pt idx="28">
                  <c:v>1954</c:v>
                </c:pt>
                <c:pt idx="29">
                  <c:v>1954.25</c:v>
                </c:pt>
                <c:pt idx="30">
                  <c:v>1954.5</c:v>
                </c:pt>
                <c:pt idx="31">
                  <c:v>1954.75</c:v>
                </c:pt>
                <c:pt idx="32">
                  <c:v>1955</c:v>
                </c:pt>
                <c:pt idx="33">
                  <c:v>1955.25</c:v>
                </c:pt>
                <c:pt idx="34">
                  <c:v>1955.5</c:v>
                </c:pt>
                <c:pt idx="35">
                  <c:v>1955.75</c:v>
                </c:pt>
                <c:pt idx="36">
                  <c:v>1956</c:v>
                </c:pt>
                <c:pt idx="37">
                  <c:v>1956.25</c:v>
                </c:pt>
                <c:pt idx="38">
                  <c:v>1956.5</c:v>
                </c:pt>
                <c:pt idx="39">
                  <c:v>1956.75</c:v>
                </c:pt>
                <c:pt idx="40">
                  <c:v>1957</c:v>
                </c:pt>
                <c:pt idx="41">
                  <c:v>1957.25</c:v>
                </c:pt>
                <c:pt idx="42">
                  <c:v>1957.5</c:v>
                </c:pt>
                <c:pt idx="43">
                  <c:v>1957.75</c:v>
                </c:pt>
                <c:pt idx="44">
                  <c:v>1958</c:v>
                </c:pt>
                <c:pt idx="45">
                  <c:v>1958.25</c:v>
                </c:pt>
                <c:pt idx="46">
                  <c:v>1958.5</c:v>
                </c:pt>
                <c:pt idx="47">
                  <c:v>1958.75</c:v>
                </c:pt>
                <c:pt idx="48">
                  <c:v>1959</c:v>
                </c:pt>
                <c:pt idx="49">
                  <c:v>1959.25</c:v>
                </c:pt>
                <c:pt idx="50">
                  <c:v>1959.5</c:v>
                </c:pt>
                <c:pt idx="51">
                  <c:v>1959.75</c:v>
                </c:pt>
                <c:pt idx="52">
                  <c:v>1960</c:v>
                </c:pt>
                <c:pt idx="53">
                  <c:v>1960.25</c:v>
                </c:pt>
                <c:pt idx="54">
                  <c:v>1960.5</c:v>
                </c:pt>
                <c:pt idx="55">
                  <c:v>1960.75</c:v>
                </c:pt>
                <c:pt idx="56">
                  <c:v>1961</c:v>
                </c:pt>
                <c:pt idx="57">
                  <c:v>1961.25</c:v>
                </c:pt>
                <c:pt idx="58">
                  <c:v>1961.5</c:v>
                </c:pt>
                <c:pt idx="59">
                  <c:v>1961.75</c:v>
                </c:pt>
                <c:pt idx="60">
                  <c:v>1962</c:v>
                </c:pt>
                <c:pt idx="61">
                  <c:v>1962.25</c:v>
                </c:pt>
                <c:pt idx="62">
                  <c:v>1962.5</c:v>
                </c:pt>
                <c:pt idx="63">
                  <c:v>1962.75</c:v>
                </c:pt>
                <c:pt idx="64">
                  <c:v>1963</c:v>
                </c:pt>
                <c:pt idx="65">
                  <c:v>1963.25</c:v>
                </c:pt>
                <c:pt idx="66">
                  <c:v>1963.5</c:v>
                </c:pt>
                <c:pt idx="67">
                  <c:v>1963.75</c:v>
                </c:pt>
                <c:pt idx="68">
                  <c:v>1964</c:v>
                </c:pt>
                <c:pt idx="69">
                  <c:v>1964.25</c:v>
                </c:pt>
                <c:pt idx="70">
                  <c:v>1964.5</c:v>
                </c:pt>
                <c:pt idx="71">
                  <c:v>1964.75</c:v>
                </c:pt>
                <c:pt idx="72">
                  <c:v>1965</c:v>
                </c:pt>
                <c:pt idx="73">
                  <c:v>1965.25</c:v>
                </c:pt>
                <c:pt idx="74">
                  <c:v>1965.5</c:v>
                </c:pt>
                <c:pt idx="75">
                  <c:v>1965.75</c:v>
                </c:pt>
                <c:pt idx="76">
                  <c:v>1966</c:v>
                </c:pt>
                <c:pt idx="77">
                  <c:v>1966.25</c:v>
                </c:pt>
                <c:pt idx="78">
                  <c:v>1966.5</c:v>
                </c:pt>
                <c:pt idx="79">
                  <c:v>1966.75</c:v>
                </c:pt>
                <c:pt idx="80">
                  <c:v>1967</c:v>
                </c:pt>
                <c:pt idx="81">
                  <c:v>1967.25</c:v>
                </c:pt>
                <c:pt idx="82">
                  <c:v>1967.5</c:v>
                </c:pt>
                <c:pt idx="83">
                  <c:v>1967.75</c:v>
                </c:pt>
                <c:pt idx="84">
                  <c:v>1968</c:v>
                </c:pt>
                <c:pt idx="85">
                  <c:v>1968.25</c:v>
                </c:pt>
                <c:pt idx="86">
                  <c:v>1968.5</c:v>
                </c:pt>
                <c:pt idx="87">
                  <c:v>1968.75</c:v>
                </c:pt>
                <c:pt idx="88">
                  <c:v>1969</c:v>
                </c:pt>
                <c:pt idx="89">
                  <c:v>1969.25</c:v>
                </c:pt>
                <c:pt idx="90">
                  <c:v>1969.5</c:v>
                </c:pt>
                <c:pt idx="91">
                  <c:v>1969.75</c:v>
                </c:pt>
                <c:pt idx="92">
                  <c:v>1970</c:v>
                </c:pt>
                <c:pt idx="93">
                  <c:v>1970.25</c:v>
                </c:pt>
                <c:pt idx="94">
                  <c:v>1970.5</c:v>
                </c:pt>
                <c:pt idx="95">
                  <c:v>1970.75</c:v>
                </c:pt>
                <c:pt idx="96">
                  <c:v>1971</c:v>
                </c:pt>
                <c:pt idx="97">
                  <c:v>1971.25</c:v>
                </c:pt>
                <c:pt idx="98">
                  <c:v>1971.5</c:v>
                </c:pt>
                <c:pt idx="99">
                  <c:v>1971.75</c:v>
                </c:pt>
                <c:pt idx="100">
                  <c:v>1972</c:v>
                </c:pt>
                <c:pt idx="101">
                  <c:v>1972.25</c:v>
                </c:pt>
                <c:pt idx="102">
                  <c:v>1972.5</c:v>
                </c:pt>
                <c:pt idx="103">
                  <c:v>1972.75</c:v>
                </c:pt>
                <c:pt idx="104">
                  <c:v>1973</c:v>
                </c:pt>
                <c:pt idx="105">
                  <c:v>1973.25</c:v>
                </c:pt>
                <c:pt idx="106">
                  <c:v>1973.5</c:v>
                </c:pt>
                <c:pt idx="107">
                  <c:v>1973.75</c:v>
                </c:pt>
                <c:pt idx="108">
                  <c:v>1974</c:v>
                </c:pt>
                <c:pt idx="109">
                  <c:v>1974.25</c:v>
                </c:pt>
                <c:pt idx="110">
                  <c:v>1974.5</c:v>
                </c:pt>
                <c:pt idx="111">
                  <c:v>1974.75</c:v>
                </c:pt>
                <c:pt idx="112">
                  <c:v>1975</c:v>
                </c:pt>
                <c:pt idx="113">
                  <c:v>1975.25</c:v>
                </c:pt>
                <c:pt idx="114">
                  <c:v>1975.5</c:v>
                </c:pt>
                <c:pt idx="115">
                  <c:v>1975.75</c:v>
                </c:pt>
                <c:pt idx="116">
                  <c:v>1976</c:v>
                </c:pt>
                <c:pt idx="117">
                  <c:v>1976.25</c:v>
                </c:pt>
                <c:pt idx="118">
                  <c:v>1976.5</c:v>
                </c:pt>
                <c:pt idx="119">
                  <c:v>1976.75</c:v>
                </c:pt>
                <c:pt idx="120">
                  <c:v>1977</c:v>
                </c:pt>
                <c:pt idx="121">
                  <c:v>1977.25</c:v>
                </c:pt>
                <c:pt idx="122">
                  <c:v>1977.5</c:v>
                </c:pt>
                <c:pt idx="123">
                  <c:v>1977.75</c:v>
                </c:pt>
                <c:pt idx="124">
                  <c:v>1978</c:v>
                </c:pt>
                <c:pt idx="125">
                  <c:v>1978.25</c:v>
                </c:pt>
                <c:pt idx="126">
                  <c:v>1978.5</c:v>
                </c:pt>
                <c:pt idx="127">
                  <c:v>1978.75</c:v>
                </c:pt>
                <c:pt idx="128">
                  <c:v>1979</c:v>
                </c:pt>
                <c:pt idx="129">
                  <c:v>1979.25</c:v>
                </c:pt>
                <c:pt idx="130">
                  <c:v>1979.5</c:v>
                </c:pt>
                <c:pt idx="131">
                  <c:v>1979.75</c:v>
                </c:pt>
                <c:pt idx="132">
                  <c:v>1980</c:v>
                </c:pt>
                <c:pt idx="133">
                  <c:v>1980.25</c:v>
                </c:pt>
                <c:pt idx="134">
                  <c:v>1980.5</c:v>
                </c:pt>
                <c:pt idx="135">
                  <c:v>1980.75</c:v>
                </c:pt>
                <c:pt idx="136">
                  <c:v>1981</c:v>
                </c:pt>
                <c:pt idx="137">
                  <c:v>1981.25</c:v>
                </c:pt>
                <c:pt idx="138">
                  <c:v>1981.5</c:v>
                </c:pt>
                <c:pt idx="139">
                  <c:v>1981.75</c:v>
                </c:pt>
                <c:pt idx="140">
                  <c:v>1982</c:v>
                </c:pt>
                <c:pt idx="141">
                  <c:v>1982.25</c:v>
                </c:pt>
                <c:pt idx="142">
                  <c:v>1982.5</c:v>
                </c:pt>
                <c:pt idx="143">
                  <c:v>1982.75</c:v>
                </c:pt>
                <c:pt idx="144">
                  <c:v>1983</c:v>
                </c:pt>
                <c:pt idx="145">
                  <c:v>1983.25</c:v>
                </c:pt>
                <c:pt idx="146">
                  <c:v>1983.5</c:v>
                </c:pt>
                <c:pt idx="147">
                  <c:v>1983.75</c:v>
                </c:pt>
                <c:pt idx="148">
                  <c:v>1984</c:v>
                </c:pt>
                <c:pt idx="149">
                  <c:v>1984.25</c:v>
                </c:pt>
                <c:pt idx="150">
                  <c:v>1984.5</c:v>
                </c:pt>
                <c:pt idx="151">
                  <c:v>1984.75</c:v>
                </c:pt>
                <c:pt idx="152">
                  <c:v>1985</c:v>
                </c:pt>
                <c:pt idx="153">
                  <c:v>1985.25</c:v>
                </c:pt>
                <c:pt idx="154">
                  <c:v>1985.5</c:v>
                </c:pt>
                <c:pt idx="155">
                  <c:v>1985.75</c:v>
                </c:pt>
                <c:pt idx="156">
                  <c:v>1986</c:v>
                </c:pt>
                <c:pt idx="157">
                  <c:v>1986.25</c:v>
                </c:pt>
                <c:pt idx="158">
                  <c:v>1986.5</c:v>
                </c:pt>
                <c:pt idx="159">
                  <c:v>1986.75</c:v>
                </c:pt>
                <c:pt idx="160">
                  <c:v>1987</c:v>
                </c:pt>
                <c:pt idx="161">
                  <c:v>1987.25</c:v>
                </c:pt>
                <c:pt idx="162">
                  <c:v>1987.5</c:v>
                </c:pt>
                <c:pt idx="163">
                  <c:v>1987.75</c:v>
                </c:pt>
                <c:pt idx="164">
                  <c:v>1988</c:v>
                </c:pt>
                <c:pt idx="165">
                  <c:v>1988.25</c:v>
                </c:pt>
                <c:pt idx="166">
                  <c:v>1988.5</c:v>
                </c:pt>
                <c:pt idx="167">
                  <c:v>1988.75</c:v>
                </c:pt>
                <c:pt idx="168">
                  <c:v>1989</c:v>
                </c:pt>
                <c:pt idx="169">
                  <c:v>1989.25</c:v>
                </c:pt>
                <c:pt idx="170">
                  <c:v>1989.5</c:v>
                </c:pt>
                <c:pt idx="171">
                  <c:v>1989.75</c:v>
                </c:pt>
                <c:pt idx="172">
                  <c:v>1990</c:v>
                </c:pt>
                <c:pt idx="173">
                  <c:v>1990.25</c:v>
                </c:pt>
                <c:pt idx="174">
                  <c:v>1990.5</c:v>
                </c:pt>
                <c:pt idx="175">
                  <c:v>1990.75</c:v>
                </c:pt>
                <c:pt idx="176">
                  <c:v>1991</c:v>
                </c:pt>
                <c:pt idx="177">
                  <c:v>1991.25</c:v>
                </c:pt>
                <c:pt idx="178">
                  <c:v>1991.5</c:v>
                </c:pt>
                <c:pt idx="179">
                  <c:v>1991.75</c:v>
                </c:pt>
                <c:pt idx="180">
                  <c:v>1992</c:v>
                </c:pt>
                <c:pt idx="181">
                  <c:v>1992.25</c:v>
                </c:pt>
                <c:pt idx="182">
                  <c:v>1992.5</c:v>
                </c:pt>
                <c:pt idx="183">
                  <c:v>1992.75</c:v>
                </c:pt>
                <c:pt idx="184">
                  <c:v>1993</c:v>
                </c:pt>
                <c:pt idx="185">
                  <c:v>1993.25</c:v>
                </c:pt>
                <c:pt idx="186">
                  <c:v>1993.5</c:v>
                </c:pt>
                <c:pt idx="187">
                  <c:v>1993.75</c:v>
                </c:pt>
                <c:pt idx="188">
                  <c:v>1994</c:v>
                </c:pt>
                <c:pt idx="189">
                  <c:v>1994.25</c:v>
                </c:pt>
                <c:pt idx="190">
                  <c:v>1994.5</c:v>
                </c:pt>
                <c:pt idx="191">
                  <c:v>1994.75</c:v>
                </c:pt>
                <c:pt idx="192">
                  <c:v>1995</c:v>
                </c:pt>
                <c:pt idx="193">
                  <c:v>1995.25</c:v>
                </c:pt>
                <c:pt idx="194">
                  <c:v>1995.5</c:v>
                </c:pt>
                <c:pt idx="195">
                  <c:v>1995.75</c:v>
                </c:pt>
                <c:pt idx="196">
                  <c:v>1996</c:v>
                </c:pt>
                <c:pt idx="197">
                  <c:v>1996.25</c:v>
                </c:pt>
                <c:pt idx="198">
                  <c:v>1996.5</c:v>
                </c:pt>
                <c:pt idx="199">
                  <c:v>1996.75</c:v>
                </c:pt>
                <c:pt idx="200">
                  <c:v>1997</c:v>
                </c:pt>
                <c:pt idx="201">
                  <c:v>1997.25</c:v>
                </c:pt>
                <c:pt idx="202">
                  <c:v>1997.5</c:v>
                </c:pt>
                <c:pt idx="203">
                  <c:v>1997.75</c:v>
                </c:pt>
                <c:pt idx="204">
                  <c:v>1998</c:v>
                </c:pt>
                <c:pt idx="205">
                  <c:v>1998.25</c:v>
                </c:pt>
                <c:pt idx="206">
                  <c:v>1998.5</c:v>
                </c:pt>
                <c:pt idx="207">
                  <c:v>1998.75</c:v>
                </c:pt>
                <c:pt idx="208">
                  <c:v>1999</c:v>
                </c:pt>
                <c:pt idx="209">
                  <c:v>1999.25</c:v>
                </c:pt>
                <c:pt idx="210">
                  <c:v>1999.5</c:v>
                </c:pt>
                <c:pt idx="211">
                  <c:v>1999.75</c:v>
                </c:pt>
                <c:pt idx="212">
                  <c:v>2000</c:v>
                </c:pt>
                <c:pt idx="213">
                  <c:v>2000.25</c:v>
                </c:pt>
                <c:pt idx="214">
                  <c:v>2000.5</c:v>
                </c:pt>
                <c:pt idx="215">
                  <c:v>2000.75</c:v>
                </c:pt>
                <c:pt idx="216">
                  <c:v>2001</c:v>
                </c:pt>
                <c:pt idx="217">
                  <c:v>2001.25</c:v>
                </c:pt>
                <c:pt idx="218">
                  <c:v>2001.5</c:v>
                </c:pt>
                <c:pt idx="219">
                  <c:v>2001.75</c:v>
                </c:pt>
                <c:pt idx="220">
                  <c:v>2002</c:v>
                </c:pt>
                <c:pt idx="221">
                  <c:v>2002.25</c:v>
                </c:pt>
                <c:pt idx="222">
                  <c:v>2002.5</c:v>
                </c:pt>
                <c:pt idx="223">
                  <c:v>2002.75</c:v>
                </c:pt>
                <c:pt idx="224">
                  <c:v>2003</c:v>
                </c:pt>
                <c:pt idx="225">
                  <c:v>2003.25</c:v>
                </c:pt>
                <c:pt idx="226">
                  <c:v>2003.5</c:v>
                </c:pt>
                <c:pt idx="227">
                  <c:v>2003.75</c:v>
                </c:pt>
                <c:pt idx="228">
                  <c:v>2004</c:v>
                </c:pt>
                <c:pt idx="229">
                  <c:v>2004.25</c:v>
                </c:pt>
                <c:pt idx="230">
                  <c:v>2004.5</c:v>
                </c:pt>
                <c:pt idx="231">
                  <c:v>2004.75</c:v>
                </c:pt>
                <c:pt idx="232">
                  <c:v>2005</c:v>
                </c:pt>
                <c:pt idx="233">
                  <c:v>2005.25</c:v>
                </c:pt>
                <c:pt idx="234">
                  <c:v>2005.5</c:v>
                </c:pt>
                <c:pt idx="235">
                  <c:v>2005.75</c:v>
                </c:pt>
                <c:pt idx="236">
                  <c:v>2006</c:v>
                </c:pt>
                <c:pt idx="237">
                  <c:v>2006.25</c:v>
                </c:pt>
                <c:pt idx="238">
                  <c:v>2006.5</c:v>
                </c:pt>
                <c:pt idx="239">
                  <c:v>2006.75</c:v>
                </c:pt>
                <c:pt idx="240">
                  <c:v>2007</c:v>
                </c:pt>
                <c:pt idx="241">
                  <c:v>2007.25</c:v>
                </c:pt>
                <c:pt idx="242">
                  <c:v>2007.5</c:v>
                </c:pt>
                <c:pt idx="243">
                  <c:v>2007.75</c:v>
                </c:pt>
                <c:pt idx="244">
                  <c:v>2008</c:v>
                </c:pt>
                <c:pt idx="245">
                  <c:v>2008.25</c:v>
                </c:pt>
                <c:pt idx="246">
                  <c:v>2008.5</c:v>
                </c:pt>
                <c:pt idx="247">
                  <c:v>2008.75</c:v>
                </c:pt>
                <c:pt idx="248">
                  <c:v>2009</c:v>
                </c:pt>
                <c:pt idx="249">
                  <c:v>2009.25</c:v>
                </c:pt>
                <c:pt idx="250">
                  <c:v>2009.5</c:v>
                </c:pt>
                <c:pt idx="251">
                  <c:v>2009.75</c:v>
                </c:pt>
                <c:pt idx="252">
                  <c:v>2010</c:v>
                </c:pt>
                <c:pt idx="253">
                  <c:v>2010.25</c:v>
                </c:pt>
                <c:pt idx="254">
                  <c:v>2010.5</c:v>
                </c:pt>
                <c:pt idx="255">
                  <c:v>2010.75</c:v>
                </c:pt>
                <c:pt idx="256">
                  <c:v>2011</c:v>
                </c:pt>
                <c:pt idx="257">
                  <c:v>2011.25</c:v>
                </c:pt>
                <c:pt idx="258">
                  <c:v>2011.5</c:v>
                </c:pt>
                <c:pt idx="259">
                  <c:v>2011.75</c:v>
                </c:pt>
                <c:pt idx="260">
                  <c:v>2012</c:v>
                </c:pt>
                <c:pt idx="261">
                  <c:v>2012.25</c:v>
                </c:pt>
                <c:pt idx="262">
                  <c:v>2012.5</c:v>
                </c:pt>
                <c:pt idx="263">
                  <c:v>2012.75</c:v>
                </c:pt>
                <c:pt idx="264">
                  <c:v>2013</c:v>
                </c:pt>
                <c:pt idx="265">
                  <c:v>2013.25</c:v>
                </c:pt>
                <c:pt idx="266">
                  <c:v>2013.5</c:v>
                </c:pt>
                <c:pt idx="267">
                  <c:v>2013.75</c:v>
                </c:pt>
                <c:pt idx="268">
                  <c:v>2014</c:v>
                </c:pt>
                <c:pt idx="269">
                  <c:v>2014.25</c:v>
                </c:pt>
                <c:pt idx="270">
                  <c:v>2014.5</c:v>
                </c:pt>
                <c:pt idx="271">
                  <c:v>2014.75</c:v>
                </c:pt>
                <c:pt idx="272">
                  <c:v>2015</c:v>
                </c:pt>
                <c:pt idx="273">
                  <c:v>2015.25</c:v>
                </c:pt>
                <c:pt idx="274">
                  <c:v>2015.5</c:v>
                </c:pt>
                <c:pt idx="275">
                  <c:v>2015.75</c:v>
                </c:pt>
                <c:pt idx="276">
                  <c:v>2016</c:v>
                </c:pt>
                <c:pt idx="277">
                  <c:v>2016.25</c:v>
                </c:pt>
                <c:pt idx="278">
                  <c:v>2016.5</c:v>
                </c:pt>
                <c:pt idx="279">
                  <c:v>2016.75</c:v>
                </c:pt>
                <c:pt idx="280">
                  <c:v>2017</c:v>
                </c:pt>
                <c:pt idx="281">
                  <c:v>2017.25</c:v>
                </c:pt>
                <c:pt idx="282">
                  <c:v>2017.5</c:v>
                </c:pt>
                <c:pt idx="283">
                  <c:v>2017.75</c:v>
                </c:pt>
                <c:pt idx="284">
                  <c:v>2018</c:v>
                </c:pt>
                <c:pt idx="285">
                  <c:v>2018.25</c:v>
                </c:pt>
                <c:pt idx="286">
                  <c:v>2018.5</c:v>
                </c:pt>
                <c:pt idx="287">
                  <c:v>2018.75</c:v>
                </c:pt>
                <c:pt idx="288">
                  <c:v>2019</c:v>
                </c:pt>
                <c:pt idx="289">
                  <c:v>2019.25</c:v>
                </c:pt>
                <c:pt idx="290">
                  <c:v>2019.5</c:v>
                </c:pt>
                <c:pt idx="291">
                  <c:v>2019.75</c:v>
                </c:pt>
                <c:pt idx="292">
                  <c:v>2020</c:v>
                </c:pt>
                <c:pt idx="293">
                  <c:v>2020.25</c:v>
                </c:pt>
                <c:pt idx="294">
                  <c:v>2020.5</c:v>
                </c:pt>
                <c:pt idx="295">
                  <c:v>2020.75</c:v>
                </c:pt>
                <c:pt idx="296">
                  <c:v>2021</c:v>
                </c:pt>
                <c:pt idx="297">
                  <c:v>2021.25</c:v>
                </c:pt>
                <c:pt idx="298">
                  <c:v>2021.5</c:v>
                </c:pt>
                <c:pt idx="299">
                  <c:v>2021.75</c:v>
                </c:pt>
                <c:pt idx="300">
                  <c:v>2022</c:v>
                </c:pt>
                <c:pt idx="301">
                  <c:v>2022.25</c:v>
                </c:pt>
                <c:pt idx="302">
                  <c:v>2022.5</c:v>
                </c:pt>
                <c:pt idx="303">
                  <c:v>2022.75</c:v>
                </c:pt>
                <c:pt idx="304">
                  <c:v>2023</c:v>
                </c:pt>
                <c:pt idx="305">
                  <c:v>2023.25</c:v>
                </c:pt>
                <c:pt idx="306">
                  <c:v>2023.5</c:v>
                </c:pt>
                <c:pt idx="307">
                  <c:v>2023.75</c:v>
                </c:pt>
              </c:numCache>
            </c:numRef>
          </c:cat>
          <c:val>
            <c:numRef>
              <c:f>'[SFO YN version11.xlsx]Capital Services Data'!$F$2:$F$309</c:f>
              <c:numCache>
                <c:formatCode>General</c:formatCode>
                <c:ptCount val="308"/>
                <c:pt idx="28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5E4-4EEF-A90C-F3A2EF77F7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3"/>
        <c:overlap val="8"/>
        <c:axId val="-268145744"/>
        <c:axId val="-268143424"/>
      </c:barChart>
      <c:lineChart>
        <c:grouping val="standard"/>
        <c:varyColors val="0"/>
        <c:ser>
          <c:idx val="0"/>
          <c:order val="0"/>
          <c:tx>
            <c:strRef>
              <c:f>'[SFO YN version11.xlsx]Capital Services Data'!$C$1</c:f>
              <c:strCache>
                <c:ptCount val="1"/>
                <c:pt idx="0">
                  <c:v>dk c4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numRef>
              <c:f>'[SFO YN version11.xlsx]Capital Services Data'!$A$2:$A$309</c:f>
              <c:numCache>
                <c:formatCode>General</c:formatCode>
                <c:ptCount val="308"/>
                <c:pt idx="0">
                  <c:v>1947</c:v>
                </c:pt>
                <c:pt idx="1">
                  <c:v>1947.25</c:v>
                </c:pt>
                <c:pt idx="2">
                  <c:v>1947.5</c:v>
                </c:pt>
                <c:pt idx="3">
                  <c:v>1947.75</c:v>
                </c:pt>
                <c:pt idx="4">
                  <c:v>1948</c:v>
                </c:pt>
                <c:pt idx="5">
                  <c:v>1948.25</c:v>
                </c:pt>
                <c:pt idx="6">
                  <c:v>1948.5</c:v>
                </c:pt>
                <c:pt idx="7">
                  <c:v>1948.75</c:v>
                </c:pt>
                <c:pt idx="8">
                  <c:v>1949</c:v>
                </c:pt>
                <c:pt idx="9">
                  <c:v>1949.25</c:v>
                </c:pt>
                <c:pt idx="10">
                  <c:v>1949.5</c:v>
                </c:pt>
                <c:pt idx="11">
                  <c:v>1949.75</c:v>
                </c:pt>
                <c:pt idx="12">
                  <c:v>1950</c:v>
                </c:pt>
                <c:pt idx="13">
                  <c:v>1950.25</c:v>
                </c:pt>
                <c:pt idx="14">
                  <c:v>1950.5</c:v>
                </c:pt>
                <c:pt idx="15">
                  <c:v>1950.75</c:v>
                </c:pt>
                <c:pt idx="16">
                  <c:v>1951</c:v>
                </c:pt>
                <c:pt idx="17">
                  <c:v>1951.25</c:v>
                </c:pt>
                <c:pt idx="18">
                  <c:v>1951.5</c:v>
                </c:pt>
                <c:pt idx="19">
                  <c:v>1951.75</c:v>
                </c:pt>
                <c:pt idx="20">
                  <c:v>1952</c:v>
                </c:pt>
                <c:pt idx="21">
                  <c:v>1952.25</c:v>
                </c:pt>
                <c:pt idx="22">
                  <c:v>1952.5</c:v>
                </c:pt>
                <c:pt idx="23">
                  <c:v>1952.75</c:v>
                </c:pt>
                <c:pt idx="24">
                  <c:v>1953</c:v>
                </c:pt>
                <c:pt idx="25">
                  <c:v>1953.25</c:v>
                </c:pt>
                <c:pt idx="26">
                  <c:v>1953.5</c:v>
                </c:pt>
                <c:pt idx="27">
                  <c:v>1953.75</c:v>
                </c:pt>
                <c:pt idx="28">
                  <c:v>1954</c:v>
                </c:pt>
                <c:pt idx="29">
                  <c:v>1954.25</c:v>
                </c:pt>
                <c:pt idx="30">
                  <c:v>1954.5</c:v>
                </c:pt>
                <c:pt idx="31">
                  <c:v>1954.75</c:v>
                </c:pt>
                <c:pt idx="32">
                  <c:v>1955</c:v>
                </c:pt>
                <c:pt idx="33">
                  <c:v>1955.25</c:v>
                </c:pt>
                <c:pt idx="34">
                  <c:v>1955.5</c:v>
                </c:pt>
                <c:pt idx="35">
                  <c:v>1955.75</c:v>
                </c:pt>
                <c:pt idx="36">
                  <c:v>1956</c:v>
                </c:pt>
                <c:pt idx="37">
                  <c:v>1956.25</c:v>
                </c:pt>
                <c:pt idx="38">
                  <c:v>1956.5</c:v>
                </c:pt>
                <c:pt idx="39">
                  <c:v>1956.75</c:v>
                </c:pt>
                <c:pt idx="40">
                  <c:v>1957</c:v>
                </c:pt>
                <c:pt idx="41">
                  <c:v>1957.25</c:v>
                </c:pt>
                <c:pt idx="42">
                  <c:v>1957.5</c:v>
                </c:pt>
                <c:pt idx="43">
                  <c:v>1957.75</c:v>
                </c:pt>
                <c:pt idx="44">
                  <c:v>1958</c:v>
                </c:pt>
                <c:pt idx="45">
                  <c:v>1958.25</c:v>
                </c:pt>
                <c:pt idx="46">
                  <c:v>1958.5</c:v>
                </c:pt>
                <c:pt idx="47">
                  <c:v>1958.75</c:v>
                </c:pt>
                <c:pt idx="48">
                  <c:v>1959</c:v>
                </c:pt>
                <c:pt idx="49">
                  <c:v>1959.25</c:v>
                </c:pt>
                <c:pt idx="50">
                  <c:v>1959.5</c:v>
                </c:pt>
                <c:pt idx="51">
                  <c:v>1959.75</c:v>
                </c:pt>
                <c:pt idx="52">
                  <c:v>1960</c:v>
                </c:pt>
                <c:pt idx="53">
                  <c:v>1960.25</c:v>
                </c:pt>
                <c:pt idx="54">
                  <c:v>1960.5</c:v>
                </c:pt>
                <c:pt idx="55">
                  <c:v>1960.75</c:v>
                </c:pt>
                <c:pt idx="56">
                  <c:v>1961</c:v>
                </c:pt>
                <c:pt idx="57">
                  <c:v>1961.25</c:v>
                </c:pt>
                <c:pt idx="58">
                  <c:v>1961.5</c:v>
                </c:pt>
                <c:pt idx="59">
                  <c:v>1961.75</c:v>
                </c:pt>
                <c:pt idx="60">
                  <c:v>1962</c:v>
                </c:pt>
                <c:pt idx="61">
                  <c:v>1962.25</c:v>
                </c:pt>
                <c:pt idx="62">
                  <c:v>1962.5</c:v>
                </c:pt>
                <c:pt idx="63">
                  <c:v>1962.75</c:v>
                </c:pt>
                <c:pt idx="64">
                  <c:v>1963</c:v>
                </c:pt>
                <c:pt idx="65">
                  <c:v>1963.25</c:v>
                </c:pt>
                <c:pt idx="66">
                  <c:v>1963.5</c:v>
                </c:pt>
                <c:pt idx="67">
                  <c:v>1963.75</c:v>
                </c:pt>
                <c:pt idx="68">
                  <c:v>1964</c:v>
                </c:pt>
                <c:pt idx="69">
                  <c:v>1964.25</c:v>
                </c:pt>
                <c:pt idx="70">
                  <c:v>1964.5</c:v>
                </c:pt>
                <c:pt idx="71">
                  <c:v>1964.75</c:v>
                </c:pt>
                <c:pt idx="72">
                  <c:v>1965</c:v>
                </c:pt>
                <c:pt idx="73">
                  <c:v>1965.25</c:v>
                </c:pt>
                <c:pt idx="74">
                  <c:v>1965.5</c:v>
                </c:pt>
                <c:pt idx="75">
                  <c:v>1965.75</c:v>
                </c:pt>
                <c:pt idx="76">
                  <c:v>1966</c:v>
                </c:pt>
                <c:pt idx="77">
                  <c:v>1966.25</c:v>
                </c:pt>
                <c:pt idx="78">
                  <c:v>1966.5</c:v>
                </c:pt>
                <c:pt idx="79">
                  <c:v>1966.75</c:v>
                </c:pt>
                <c:pt idx="80">
                  <c:v>1967</c:v>
                </c:pt>
                <c:pt idx="81">
                  <c:v>1967.25</c:v>
                </c:pt>
                <c:pt idx="82">
                  <c:v>1967.5</c:v>
                </c:pt>
                <c:pt idx="83">
                  <c:v>1967.75</c:v>
                </c:pt>
                <c:pt idx="84">
                  <c:v>1968</c:v>
                </c:pt>
                <c:pt idx="85">
                  <c:v>1968.25</c:v>
                </c:pt>
                <c:pt idx="86">
                  <c:v>1968.5</c:v>
                </c:pt>
                <c:pt idx="87">
                  <c:v>1968.75</c:v>
                </c:pt>
                <c:pt idx="88">
                  <c:v>1969</c:v>
                </c:pt>
                <c:pt idx="89">
                  <c:v>1969.25</c:v>
                </c:pt>
                <c:pt idx="90">
                  <c:v>1969.5</c:v>
                </c:pt>
                <c:pt idx="91">
                  <c:v>1969.75</c:v>
                </c:pt>
                <c:pt idx="92">
                  <c:v>1970</c:v>
                </c:pt>
                <c:pt idx="93">
                  <c:v>1970.25</c:v>
                </c:pt>
                <c:pt idx="94">
                  <c:v>1970.5</c:v>
                </c:pt>
                <c:pt idx="95">
                  <c:v>1970.75</c:v>
                </c:pt>
                <c:pt idx="96">
                  <c:v>1971</c:v>
                </c:pt>
                <c:pt idx="97">
                  <c:v>1971.25</c:v>
                </c:pt>
                <c:pt idx="98">
                  <c:v>1971.5</c:v>
                </c:pt>
                <c:pt idx="99">
                  <c:v>1971.75</c:v>
                </c:pt>
                <c:pt idx="100">
                  <c:v>1972</c:v>
                </c:pt>
                <c:pt idx="101">
                  <c:v>1972.25</c:v>
                </c:pt>
                <c:pt idx="102">
                  <c:v>1972.5</c:v>
                </c:pt>
                <c:pt idx="103">
                  <c:v>1972.75</c:v>
                </c:pt>
                <c:pt idx="104">
                  <c:v>1973</c:v>
                </c:pt>
                <c:pt idx="105">
                  <c:v>1973.25</c:v>
                </c:pt>
                <c:pt idx="106">
                  <c:v>1973.5</c:v>
                </c:pt>
                <c:pt idx="107">
                  <c:v>1973.75</c:v>
                </c:pt>
                <c:pt idx="108">
                  <c:v>1974</c:v>
                </c:pt>
                <c:pt idx="109">
                  <c:v>1974.25</c:v>
                </c:pt>
                <c:pt idx="110">
                  <c:v>1974.5</c:v>
                </c:pt>
                <c:pt idx="111">
                  <c:v>1974.75</c:v>
                </c:pt>
                <c:pt idx="112">
                  <c:v>1975</c:v>
                </c:pt>
                <c:pt idx="113">
                  <c:v>1975.25</c:v>
                </c:pt>
                <c:pt idx="114">
                  <c:v>1975.5</c:v>
                </c:pt>
                <c:pt idx="115">
                  <c:v>1975.75</c:v>
                </c:pt>
                <c:pt idx="116">
                  <c:v>1976</c:v>
                </c:pt>
                <c:pt idx="117">
                  <c:v>1976.25</c:v>
                </c:pt>
                <c:pt idx="118">
                  <c:v>1976.5</c:v>
                </c:pt>
                <c:pt idx="119">
                  <c:v>1976.75</c:v>
                </c:pt>
                <c:pt idx="120">
                  <c:v>1977</c:v>
                </c:pt>
                <c:pt idx="121">
                  <c:v>1977.25</c:v>
                </c:pt>
                <c:pt idx="122">
                  <c:v>1977.5</c:v>
                </c:pt>
                <c:pt idx="123">
                  <c:v>1977.75</c:v>
                </c:pt>
                <c:pt idx="124">
                  <c:v>1978</c:v>
                </c:pt>
                <c:pt idx="125">
                  <c:v>1978.25</c:v>
                </c:pt>
                <c:pt idx="126">
                  <c:v>1978.5</c:v>
                </c:pt>
                <c:pt idx="127">
                  <c:v>1978.75</c:v>
                </c:pt>
                <c:pt idx="128">
                  <c:v>1979</c:v>
                </c:pt>
                <c:pt idx="129">
                  <c:v>1979.25</c:v>
                </c:pt>
                <c:pt idx="130">
                  <c:v>1979.5</c:v>
                </c:pt>
                <c:pt idx="131">
                  <c:v>1979.75</c:v>
                </c:pt>
                <c:pt idx="132">
                  <c:v>1980</c:v>
                </c:pt>
                <c:pt idx="133">
                  <c:v>1980.25</c:v>
                </c:pt>
                <c:pt idx="134">
                  <c:v>1980.5</c:v>
                </c:pt>
                <c:pt idx="135">
                  <c:v>1980.75</c:v>
                </c:pt>
                <c:pt idx="136">
                  <c:v>1981</c:v>
                </c:pt>
                <c:pt idx="137">
                  <c:v>1981.25</c:v>
                </c:pt>
                <c:pt idx="138">
                  <c:v>1981.5</c:v>
                </c:pt>
                <c:pt idx="139">
                  <c:v>1981.75</c:v>
                </c:pt>
                <c:pt idx="140">
                  <c:v>1982</c:v>
                </c:pt>
                <c:pt idx="141">
                  <c:v>1982.25</c:v>
                </c:pt>
                <c:pt idx="142">
                  <c:v>1982.5</c:v>
                </c:pt>
                <c:pt idx="143">
                  <c:v>1982.75</c:v>
                </c:pt>
                <c:pt idx="144">
                  <c:v>1983</c:v>
                </c:pt>
                <c:pt idx="145">
                  <c:v>1983.25</c:v>
                </c:pt>
                <c:pt idx="146">
                  <c:v>1983.5</c:v>
                </c:pt>
                <c:pt idx="147">
                  <c:v>1983.75</c:v>
                </c:pt>
                <c:pt idx="148">
                  <c:v>1984</c:v>
                </c:pt>
                <c:pt idx="149">
                  <c:v>1984.25</c:v>
                </c:pt>
                <c:pt idx="150">
                  <c:v>1984.5</c:v>
                </c:pt>
                <c:pt idx="151">
                  <c:v>1984.75</c:v>
                </c:pt>
                <c:pt idx="152">
                  <c:v>1985</c:v>
                </c:pt>
                <c:pt idx="153">
                  <c:v>1985.25</c:v>
                </c:pt>
                <c:pt idx="154">
                  <c:v>1985.5</c:v>
                </c:pt>
                <c:pt idx="155">
                  <c:v>1985.75</c:v>
                </c:pt>
                <c:pt idx="156">
                  <c:v>1986</c:v>
                </c:pt>
                <c:pt idx="157">
                  <c:v>1986.25</c:v>
                </c:pt>
                <c:pt idx="158">
                  <c:v>1986.5</c:v>
                </c:pt>
                <c:pt idx="159">
                  <c:v>1986.75</c:v>
                </c:pt>
                <c:pt idx="160">
                  <c:v>1987</c:v>
                </c:pt>
                <c:pt idx="161">
                  <c:v>1987.25</c:v>
                </c:pt>
                <c:pt idx="162">
                  <c:v>1987.5</c:v>
                </c:pt>
                <c:pt idx="163">
                  <c:v>1987.75</c:v>
                </c:pt>
                <c:pt idx="164">
                  <c:v>1988</c:v>
                </c:pt>
                <c:pt idx="165">
                  <c:v>1988.25</c:v>
                </c:pt>
                <c:pt idx="166">
                  <c:v>1988.5</c:v>
                </c:pt>
                <c:pt idx="167">
                  <c:v>1988.75</c:v>
                </c:pt>
                <c:pt idx="168">
                  <c:v>1989</c:v>
                </c:pt>
                <c:pt idx="169">
                  <c:v>1989.25</c:v>
                </c:pt>
                <c:pt idx="170">
                  <c:v>1989.5</c:v>
                </c:pt>
                <c:pt idx="171">
                  <c:v>1989.75</c:v>
                </c:pt>
                <c:pt idx="172">
                  <c:v>1990</c:v>
                </c:pt>
                <c:pt idx="173">
                  <c:v>1990.25</c:v>
                </c:pt>
                <c:pt idx="174">
                  <c:v>1990.5</c:v>
                </c:pt>
                <c:pt idx="175">
                  <c:v>1990.75</c:v>
                </c:pt>
                <c:pt idx="176">
                  <c:v>1991</c:v>
                </c:pt>
                <c:pt idx="177">
                  <c:v>1991.25</c:v>
                </c:pt>
                <c:pt idx="178">
                  <c:v>1991.5</c:v>
                </c:pt>
                <c:pt idx="179">
                  <c:v>1991.75</c:v>
                </c:pt>
                <c:pt idx="180">
                  <c:v>1992</c:v>
                </c:pt>
                <c:pt idx="181">
                  <c:v>1992.25</c:v>
                </c:pt>
                <c:pt idx="182">
                  <c:v>1992.5</c:v>
                </c:pt>
                <c:pt idx="183">
                  <c:v>1992.75</c:v>
                </c:pt>
                <c:pt idx="184">
                  <c:v>1993</c:v>
                </c:pt>
                <c:pt idx="185">
                  <c:v>1993.25</c:v>
                </c:pt>
                <c:pt idx="186">
                  <c:v>1993.5</c:v>
                </c:pt>
                <c:pt idx="187">
                  <c:v>1993.75</c:v>
                </c:pt>
                <c:pt idx="188">
                  <c:v>1994</c:v>
                </c:pt>
                <c:pt idx="189">
                  <c:v>1994.25</c:v>
                </c:pt>
                <c:pt idx="190">
                  <c:v>1994.5</c:v>
                </c:pt>
                <c:pt idx="191">
                  <c:v>1994.75</c:v>
                </c:pt>
                <c:pt idx="192">
                  <c:v>1995</c:v>
                </c:pt>
                <c:pt idx="193">
                  <c:v>1995.25</c:v>
                </c:pt>
                <c:pt idx="194">
                  <c:v>1995.5</c:v>
                </c:pt>
                <c:pt idx="195">
                  <c:v>1995.75</c:v>
                </c:pt>
                <c:pt idx="196">
                  <c:v>1996</c:v>
                </c:pt>
                <c:pt idx="197">
                  <c:v>1996.25</c:v>
                </c:pt>
                <c:pt idx="198">
                  <c:v>1996.5</c:v>
                </c:pt>
                <c:pt idx="199">
                  <c:v>1996.75</c:v>
                </c:pt>
                <c:pt idx="200">
                  <c:v>1997</c:v>
                </c:pt>
                <c:pt idx="201">
                  <c:v>1997.25</c:v>
                </c:pt>
                <c:pt idx="202">
                  <c:v>1997.5</c:v>
                </c:pt>
                <c:pt idx="203">
                  <c:v>1997.75</c:v>
                </c:pt>
                <c:pt idx="204">
                  <c:v>1998</c:v>
                </c:pt>
                <c:pt idx="205">
                  <c:v>1998.25</c:v>
                </c:pt>
                <c:pt idx="206">
                  <c:v>1998.5</c:v>
                </c:pt>
                <c:pt idx="207">
                  <c:v>1998.75</c:v>
                </c:pt>
                <c:pt idx="208">
                  <c:v>1999</c:v>
                </c:pt>
                <c:pt idx="209">
                  <c:v>1999.25</c:v>
                </c:pt>
                <c:pt idx="210">
                  <c:v>1999.5</c:v>
                </c:pt>
                <c:pt idx="211">
                  <c:v>1999.75</c:v>
                </c:pt>
                <c:pt idx="212">
                  <c:v>2000</c:v>
                </c:pt>
                <c:pt idx="213">
                  <c:v>2000.25</c:v>
                </c:pt>
                <c:pt idx="214">
                  <c:v>2000.5</c:v>
                </c:pt>
                <c:pt idx="215">
                  <c:v>2000.75</c:v>
                </c:pt>
                <c:pt idx="216">
                  <c:v>2001</c:v>
                </c:pt>
                <c:pt idx="217">
                  <c:v>2001.25</c:v>
                </c:pt>
                <c:pt idx="218">
                  <c:v>2001.5</c:v>
                </c:pt>
                <c:pt idx="219">
                  <c:v>2001.75</c:v>
                </c:pt>
                <c:pt idx="220">
                  <c:v>2002</c:v>
                </c:pt>
                <c:pt idx="221">
                  <c:v>2002.25</c:v>
                </c:pt>
                <c:pt idx="222">
                  <c:v>2002.5</c:v>
                </c:pt>
                <c:pt idx="223">
                  <c:v>2002.75</c:v>
                </c:pt>
                <c:pt idx="224">
                  <c:v>2003</c:v>
                </c:pt>
                <c:pt idx="225">
                  <c:v>2003.25</c:v>
                </c:pt>
                <c:pt idx="226">
                  <c:v>2003.5</c:v>
                </c:pt>
                <c:pt idx="227">
                  <c:v>2003.75</c:v>
                </c:pt>
                <c:pt idx="228">
                  <c:v>2004</c:v>
                </c:pt>
                <c:pt idx="229">
                  <c:v>2004.25</c:v>
                </c:pt>
                <c:pt idx="230">
                  <c:v>2004.5</c:v>
                </c:pt>
                <c:pt idx="231">
                  <c:v>2004.75</c:v>
                </c:pt>
                <c:pt idx="232">
                  <c:v>2005</c:v>
                </c:pt>
                <c:pt idx="233">
                  <c:v>2005.25</c:v>
                </c:pt>
                <c:pt idx="234">
                  <c:v>2005.5</c:v>
                </c:pt>
                <c:pt idx="235">
                  <c:v>2005.75</c:v>
                </c:pt>
                <c:pt idx="236">
                  <c:v>2006</c:v>
                </c:pt>
                <c:pt idx="237">
                  <c:v>2006.25</c:v>
                </c:pt>
                <c:pt idx="238">
                  <c:v>2006.5</c:v>
                </c:pt>
                <c:pt idx="239">
                  <c:v>2006.75</c:v>
                </c:pt>
                <c:pt idx="240">
                  <c:v>2007</c:v>
                </c:pt>
                <c:pt idx="241">
                  <c:v>2007.25</c:v>
                </c:pt>
                <c:pt idx="242">
                  <c:v>2007.5</c:v>
                </c:pt>
                <c:pt idx="243">
                  <c:v>2007.75</c:v>
                </c:pt>
                <c:pt idx="244">
                  <c:v>2008</c:v>
                </c:pt>
                <c:pt idx="245">
                  <c:v>2008.25</c:v>
                </c:pt>
                <c:pt idx="246">
                  <c:v>2008.5</c:v>
                </c:pt>
                <c:pt idx="247">
                  <c:v>2008.75</c:v>
                </c:pt>
                <c:pt idx="248">
                  <c:v>2009</c:v>
                </c:pt>
                <c:pt idx="249">
                  <c:v>2009.25</c:v>
                </c:pt>
                <c:pt idx="250">
                  <c:v>2009.5</c:v>
                </c:pt>
                <c:pt idx="251">
                  <c:v>2009.75</c:v>
                </c:pt>
                <c:pt idx="252">
                  <c:v>2010</c:v>
                </c:pt>
                <c:pt idx="253">
                  <c:v>2010.25</c:v>
                </c:pt>
                <c:pt idx="254">
                  <c:v>2010.5</c:v>
                </c:pt>
                <c:pt idx="255">
                  <c:v>2010.75</c:v>
                </c:pt>
                <c:pt idx="256">
                  <c:v>2011</c:v>
                </c:pt>
                <c:pt idx="257">
                  <c:v>2011.25</c:v>
                </c:pt>
                <c:pt idx="258">
                  <c:v>2011.5</c:v>
                </c:pt>
                <c:pt idx="259">
                  <c:v>2011.75</c:v>
                </c:pt>
                <c:pt idx="260">
                  <c:v>2012</c:v>
                </c:pt>
                <c:pt idx="261">
                  <c:v>2012.25</c:v>
                </c:pt>
                <c:pt idx="262">
                  <c:v>2012.5</c:v>
                </c:pt>
                <c:pt idx="263">
                  <c:v>2012.75</c:v>
                </c:pt>
                <c:pt idx="264">
                  <c:v>2013</c:v>
                </c:pt>
                <c:pt idx="265">
                  <c:v>2013.25</c:v>
                </c:pt>
                <c:pt idx="266">
                  <c:v>2013.5</c:v>
                </c:pt>
                <c:pt idx="267">
                  <c:v>2013.75</c:v>
                </c:pt>
                <c:pt idx="268">
                  <c:v>2014</c:v>
                </c:pt>
                <c:pt idx="269">
                  <c:v>2014.25</c:v>
                </c:pt>
                <c:pt idx="270">
                  <c:v>2014.5</c:v>
                </c:pt>
                <c:pt idx="271">
                  <c:v>2014.75</c:v>
                </c:pt>
                <c:pt idx="272">
                  <c:v>2015</c:v>
                </c:pt>
                <c:pt idx="273">
                  <c:v>2015.25</c:v>
                </c:pt>
                <c:pt idx="274">
                  <c:v>2015.5</c:v>
                </c:pt>
                <c:pt idx="275">
                  <c:v>2015.75</c:v>
                </c:pt>
                <c:pt idx="276">
                  <c:v>2016</c:v>
                </c:pt>
                <c:pt idx="277">
                  <c:v>2016.25</c:v>
                </c:pt>
                <c:pt idx="278">
                  <c:v>2016.5</c:v>
                </c:pt>
                <c:pt idx="279">
                  <c:v>2016.75</c:v>
                </c:pt>
                <c:pt idx="280">
                  <c:v>2017</c:v>
                </c:pt>
                <c:pt idx="281">
                  <c:v>2017.25</c:v>
                </c:pt>
                <c:pt idx="282">
                  <c:v>2017.5</c:v>
                </c:pt>
                <c:pt idx="283">
                  <c:v>2017.75</c:v>
                </c:pt>
                <c:pt idx="284">
                  <c:v>2018</c:v>
                </c:pt>
                <c:pt idx="285">
                  <c:v>2018.25</c:v>
                </c:pt>
                <c:pt idx="286">
                  <c:v>2018.5</c:v>
                </c:pt>
                <c:pt idx="287">
                  <c:v>2018.75</c:v>
                </c:pt>
                <c:pt idx="288">
                  <c:v>2019</c:v>
                </c:pt>
                <c:pt idx="289">
                  <c:v>2019.25</c:v>
                </c:pt>
                <c:pt idx="290">
                  <c:v>2019.5</c:v>
                </c:pt>
                <c:pt idx="291">
                  <c:v>2019.75</c:v>
                </c:pt>
                <c:pt idx="292">
                  <c:v>2020</c:v>
                </c:pt>
                <c:pt idx="293">
                  <c:v>2020.25</c:v>
                </c:pt>
                <c:pt idx="294">
                  <c:v>2020.5</c:v>
                </c:pt>
                <c:pt idx="295">
                  <c:v>2020.75</c:v>
                </c:pt>
                <c:pt idx="296">
                  <c:v>2021</c:v>
                </c:pt>
                <c:pt idx="297">
                  <c:v>2021.25</c:v>
                </c:pt>
                <c:pt idx="298">
                  <c:v>2021.5</c:v>
                </c:pt>
                <c:pt idx="299">
                  <c:v>2021.75</c:v>
                </c:pt>
                <c:pt idx="300">
                  <c:v>2022</c:v>
                </c:pt>
                <c:pt idx="301">
                  <c:v>2022.25</c:v>
                </c:pt>
                <c:pt idx="302">
                  <c:v>2022.5</c:v>
                </c:pt>
                <c:pt idx="303">
                  <c:v>2022.75</c:v>
                </c:pt>
                <c:pt idx="304">
                  <c:v>2023</c:v>
                </c:pt>
                <c:pt idx="305">
                  <c:v>2023.25</c:v>
                </c:pt>
                <c:pt idx="306">
                  <c:v>2023.5</c:v>
                </c:pt>
                <c:pt idx="307">
                  <c:v>2023.75</c:v>
                </c:pt>
              </c:numCache>
            </c:numRef>
          </c:cat>
          <c:val>
            <c:numRef>
              <c:f>'[SFO YN version11.xlsx]Capital Services Data'!$C$2:$C$309</c:f>
              <c:numCache>
                <c:formatCode>General</c:formatCode>
                <c:ptCount val="308"/>
                <c:pt idx="4" formatCode="0.0">
                  <c:v>3.9688330340219471</c:v>
                </c:pt>
                <c:pt idx="5" formatCode="0.0">
                  <c:v>3.766245586951555</c:v>
                </c:pt>
                <c:pt idx="6" formatCode="0.0">
                  <c:v>3.917014855949871</c:v>
                </c:pt>
                <c:pt idx="7" formatCode="0.0">
                  <c:v>4.3153754229634886</c:v>
                </c:pt>
                <c:pt idx="8" formatCode="0.0">
                  <c:v>4.5708772436763514</c:v>
                </c:pt>
                <c:pt idx="9" formatCode="0.0">
                  <c:v>4.3262892708077043</c:v>
                </c:pt>
                <c:pt idx="10" formatCode="0.0">
                  <c:v>3.7905776867952339</c:v>
                </c:pt>
                <c:pt idx="11" formatCode="0.0">
                  <c:v>3.1723020236726751</c:v>
                </c:pt>
                <c:pt idx="12" formatCode="0.0">
                  <c:v>2.3967677813963402</c:v>
                </c:pt>
                <c:pt idx="13" formatCode="0.0">
                  <c:v>2.1848408200769849</c:v>
                </c:pt>
                <c:pt idx="14" formatCode="0.0">
                  <c:v>2.3977540839991311</c:v>
                </c:pt>
                <c:pt idx="15" formatCode="0.0">
                  <c:v>2.843961108483994</c:v>
                </c:pt>
                <c:pt idx="16" formatCode="0.0">
                  <c:v>3.6306192125445018</c:v>
                </c:pt>
                <c:pt idx="17" formatCode="0.0">
                  <c:v>4.0099952710266544</c:v>
                </c:pt>
                <c:pt idx="18" formatCode="0.0">
                  <c:v>4.2805442497462778</c:v>
                </c:pt>
                <c:pt idx="19" formatCode="0.0">
                  <c:v>4.2179662349868359</c:v>
                </c:pt>
                <c:pt idx="20" formatCode="0.0">
                  <c:v>3.7995395680414141</c:v>
                </c:pt>
                <c:pt idx="21" formatCode="0.0">
                  <c:v>3.6018209248501298</c:v>
                </c:pt>
                <c:pt idx="22" formatCode="0.0">
                  <c:v>3.2023751811421208</c:v>
                </c:pt>
                <c:pt idx="23" formatCode="0.0">
                  <c:v>2.8606235784044411</c:v>
                </c:pt>
                <c:pt idx="24" formatCode="0.0">
                  <c:v>2.86492006467377</c:v>
                </c:pt>
                <c:pt idx="25" formatCode="0.0">
                  <c:v>2.9201940218800808</c:v>
                </c:pt>
                <c:pt idx="26" formatCode="0.0">
                  <c:v>3.0812101554770548</c:v>
                </c:pt>
                <c:pt idx="27" formatCode="0.0">
                  <c:v>3.322503055589614</c:v>
                </c:pt>
                <c:pt idx="28" formatCode="0.0">
                  <c:v>3.253239670042904</c:v>
                </c:pt>
                <c:pt idx="29" formatCode="0.0">
                  <c:v>3.0093599895996741</c:v>
                </c:pt>
                <c:pt idx="30" formatCode="0.0">
                  <c:v>2.6964003184091831</c:v>
                </c:pt>
                <c:pt idx="31" formatCode="0.0">
                  <c:v>2.4300149766107948</c:v>
                </c:pt>
                <c:pt idx="32" formatCode="0.0">
                  <c:v>2.3302709943890418</c:v>
                </c:pt>
                <c:pt idx="33" formatCode="0.0">
                  <c:v>2.4412710281957728</c:v>
                </c:pt>
                <c:pt idx="34" formatCode="0.0">
                  <c:v>2.7707648309039281</c:v>
                </c:pt>
                <c:pt idx="35" formatCode="0.0">
                  <c:v>3.11503614586834</c:v>
                </c:pt>
                <c:pt idx="36" formatCode="0.0">
                  <c:v>3.4941458926157991</c:v>
                </c:pt>
                <c:pt idx="37" formatCode="0.0">
                  <c:v>3.6763206865474398</c:v>
                </c:pt>
                <c:pt idx="38" formatCode="0.0">
                  <c:v>3.7093230171303011</c:v>
                </c:pt>
                <c:pt idx="39" formatCode="0.0">
                  <c:v>3.6664727682858911</c:v>
                </c:pt>
                <c:pt idx="40" formatCode="0.0">
                  <c:v>3.5410269592807109</c:v>
                </c:pt>
                <c:pt idx="41" formatCode="0.0">
                  <c:v>3.4827673797175511</c:v>
                </c:pt>
                <c:pt idx="42" formatCode="0.0">
                  <c:v>3.417815391874599</c:v>
                </c:pt>
                <c:pt idx="43" formatCode="0.0">
                  <c:v>3.4125447121975201</c:v>
                </c:pt>
                <c:pt idx="44" formatCode="0.0">
                  <c:v>3.2839169080101378</c:v>
                </c:pt>
                <c:pt idx="45" formatCode="0.0">
                  <c:v>2.9936555606431741</c:v>
                </c:pt>
                <c:pt idx="46" formatCode="0.0">
                  <c:v>2.64083313899186</c:v>
                </c:pt>
                <c:pt idx="47" formatCode="0.0">
                  <c:v>2.273798996949465</c:v>
                </c:pt>
                <c:pt idx="48" formatCode="0.0">
                  <c:v>2.1350488302036892</c:v>
                </c:pt>
                <c:pt idx="49" formatCode="0.0">
                  <c:v>2.225483451499056</c:v>
                </c:pt>
                <c:pt idx="50" formatCode="0.0">
                  <c:v>2.4907593731256719</c:v>
                </c:pt>
                <c:pt idx="51" formatCode="0.0">
                  <c:v>2.6955781666983851</c:v>
                </c:pt>
                <c:pt idx="52" formatCode="0.0">
                  <c:v>2.8284104698040502</c:v>
                </c:pt>
                <c:pt idx="53" formatCode="0.0">
                  <c:v>3.009251878338238</c:v>
                </c:pt>
                <c:pt idx="54" formatCode="0.0">
                  <c:v>3.0019319808512068</c:v>
                </c:pt>
                <c:pt idx="55" formatCode="0.0">
                  <c:v>2.9463458605819799</c:v>
                </c:pt>
                <c:pt idx="56" formatCode="0.0">
                  <c:v>2.7270116176087522</c:v>
                </c:pt>
                <c:pt idx="57" formatCode="0.0">
                  <c:v>2.4097889796111378</c:v>
                </c:pt>
                <c:pt idx="58" formatCode="0.0">
                  <c:v>2.2895775543308332</c:v>
                </c:pt>
                <c:pt idx="59" formatCode="0.0">
                  <c:v>2.3093295152567932</c:v>
                </c:pt>
                <c:pt idx="60" formatCode="0.0">
                  <c:v>2.5369665632287921</c:v>
                </c:pt>
                <c:pt idx="61" formatCode="0.0">
                  <c:v>2.8360787760643729</c:v>
                </c:pt>
                <c:pt idx="62" formatCode="0.0">
                  <c:v>3.0392654320676922</c:v>
                </c:pt>
                <c:pt idx="63" formatCode="0.0">
                  <c:v>3.1928844543062711</c:v>
                </c:pt>
                <c:pt idx="64" formatCode="0.0">
                  <c:v>3.2395539466028631</c:v>
                </c:pt>
                <c:pt idx="65" formatCode="0.0">
                  <c:v>3.2456644962502001</c:v>
                </c:pt>
                <c:pt idx="66" formatCode="0.0">
                  <c:v>3.2462811869403869</c:v>
                </c:pt>
                <c:pt idx="67" formatCode="0.0">
                  <c:v>3.271974126681823</c:v>
                </c:pt>
                <c:pt idx="68" formatCode="0.0">
                  <c:v>3.3595365362718579</c:v>
                </c:pt>
                <c:pt idx="69" formatCode="0.0">
                  <c:v>3.4423797720458822</c:v>
                </c:pt>
                <c:pt idx="70" formatCode="0.0">
                  <c:v>3.5449186709028679</c:v>
                </c:pt>
                <c:pt idx="71" formatCode="0.0">
                  <c:v>3.6545249691995489</c:v>
                </c:pt>
                <c:pt idx="72" formatCode="0.0">
                  <c:v>3.7583447126447078</c:v>
                </c:pt>
                <c:pt idx="73" formatCode="0.0">
                  <c:v>4.0785647037296879</c:v>
                </c:pt>
                <c:pt idx="74" formatCode="0.0">
                  <c:v>4.3600937700686888</c:v>
                </c:pt>
                <c:pt idx="75" formatCode="0.0">
                  <c:v>4.64814375048869</c:v>
                </c:pt>
                <c:pt idx="76" formatCode="0.0">
                  <c:v>4.9460503263247322</c:v>
                </c:pt>
                <c:pt idx="77" formatCode="0.0">
                  <c:v>5.1647591920853042</c:v>
                </c:pt>
                <c:pt idx="78" formatCode="0.0">
                  <c:v>5.4048251814877784</c:v>
                </c:pt>
                <c:pt idx="79" formatCode="0.0">
                  <c:v>5.6289796500679437</c:v>
                </c:pt>
                <c:pt idx="80" formatCode="0.0">
                  <c:v>5.8571194393442756</c:v>
                </c:pt>
                <c:pt idx="81" formatCode="0.0">
                  <c:v>5.7669422835396551</c:v>
                </c:pt>
                <c:pt idx="82" formatCode="0.0">
                  <c:v>5.516603702638367</c:v>
                </c:pt>
                <c:pt idx="83" formatCode="0.0">
                  <c:v>5.1749864114313908</c:v>
                </c:pt>
                <c:pt idx="84" formatCode="0.0">
                  <c:v>4.8016737408322703</c:v>
                </c:pt>
                <c:pt idx="85" formatCode="0.0">
                  <c:v>4.6314088450428166</c:v>
                </c:pt>
                <c:pt idx="86" formatCode="0.0">
                  <c:v>4.6575766253559427</c:v>
                </c:pt>
                <c:pt idx="87" formatCode="0.0">
                  <c:v>4.6985622341034512</c:v>
                </c:pt>
                <c:pt idx="88" formatCode="0.0">
                  <c:v>4.7895172320073076</c:v>
                </c:pt>
                <c:pt idx="89" formatCode="0.0">
                  <c:v>4.9262103204898633</c:v>
                </c:pt>
                <c:pt idx="90" formatCode="0.0">
                  <c:v>5.0032065402773407</c:v>
                </c:pt>
                <c:pt idx="91" formatCode="0.0">
                  <c:v>5.1846451791115484</c:v>
                </c:pt>
                <c:pt idx="92" formatCode="0.0">
                  <c:v>5.2260570584860799</c:v>
                </c:pt>
                <c:pt idx="93" formatCode="0.0">
                  <c:v>5.1440265152069484</c:v>
                </c:pt>
                <c:pt idx="94" formatCode="0.0">
                  <c:v>5.0728225798662354</c:v>
                </c:pt>
                <c:pt idx="95" formatCode="0.0">
                  <c:v>4.8701205192137218</c:v>
                </c:pt>
                <c:pt idx="96" formatCode="0.0">
                  <c:v>4.5677196190807354</c:v>
                </c:pt>
                <c:pt idx="97" formatCode="0.0">
                  <c:v>4.3491616955629882</c:v>
                </c:pt>
                <c:pt idx="98" formatCode="0.0">
                  <c:v>4.1470255132835074</c:v>
                </c:pt>
                <c:pt idx="99" formatCode="0.0">
                  <c:v>3.9020007969586592</c:v>
                </c:pt>
                <c:pt idx="100" formatCode="0.0">
                  <c:v>3.7898398805009741</c:v>
                </c:pt>
                <c:pt idx="101" formatCode="0.0">
                  <c:v>3.8036104234771542</c:v>
                </c:pt>
                <c:pt idx="102" formatCode="0.0">
                  <c:v>3.922764185165375</c:v>
                </c:pt>
                <c:pt idx="103" formatCode="0.0">
                  <c:v>4.2371961426321496</c:v>
                </c:pt>
                <c:pt idx="104" formatCode="0.0">
                  <c:v>4.7346144382307491</c:v>
                </c:pt>
                <c:pt idx="105" formatCode="0.0">
                  <c:v>5.1091284311509089</c:v>
                </c:pt>
                <c:pt idx="106" formatCode="0.0">
                  <c:v>5.4220725342213516</c:v>
                </c:pt>
                <c:pt idx="107" formatCode="0.0">
                  <c:v>5.5525973346453474</c:v>
                </c:pt>
                <c:pt idx="108" formatCode="0.0">
                  <c:v>5.5624784070699684</c:v>
                </c:pt>
                <c:pt idx="109" formatCode="0.0">
                  <c:v>5.4046989984235241</c:v>
                </c:pt>
                <c:pt idx="110" formatCode="0.0">
                  <c:v>5.1344959980136764</c:v>
                </c:pt>
                <c:pt idx="111" formatCode="0.0">
                  <c:v>4.9167754476884271</c:v>
                </c:pt>
                <c:pt idx="112" formatCode="0.0">
                  <c:v>4.5822891054255681</c:v>
                </c:pt>
                <c:pt idx="113" formatCode="0.0">
                  <c:v>4.0952359928116806</c:v>
                </c:pt>
                <c:pt idx="114" formatCode="0.0">
                  <c:v>3.536463903717654</c:v>
                </c:pt>
                <c:pt idx="115" formatCode="0.0">
                  <c:v>3.0322567168794738</c:v>
                </c:pt>
                <c:pt idx="116" formatCode="0.0">
                  <c:v>2.6729416919068769</c:v>
                </c:pt>
                <c:pt idx="117" formatCode="0.0">
                  <c:v>2.6628463349656561</c:v>
                </c:pt>
                <c:pt idx="118" formatCode="0.0">
                  <c:v>2.856966441182577</c:v>
                </c:pt>
                <c:pt idx="119" formatCode="0.0">
                  <c:v>3.063936773436565</c:v>
                </c:pt>
                <c:pt idx="120" formatCode="0.0">
                  <c:v>3.2346827723276199</c:v>
                </c:pt>
                <c:pt idx="121" formatCode="0.0">
                  <c:v>3.3690402171029512</c:v>
                </c:pt>
                <c:pt idx="122" formatCode="0.0">
                  <c:v>3.4806879558689889</c:v>
                </c:pt>
                <c:pt idx="123" formatCode="0.0">
                  <c:v>3.6082480576071672</c:v>
                </c:pt>
                <c:pt idx="124" formatCode="0.0">
                  <c:v>3.7451416433020719</c:v>
                </c:pt>
                <c:pt idx="125" formatCode="0.0">
                  <c:v>3.870035404636182</c:v>
                </c:pt>
                <c:pt idx="126" formatCode="0.0">
                  <c:v>4.1302626325090959</c:v>
                </c:pt>
                <c:pt idx="127" formatCode="0.0">
                  <c:v>4.4173284614249138</c:v>
                </c:pt>
                <c:pt idx="128" formatCode="0.0">
                  <c:v>4.79834145206953</c:v>
                </c:pt>
                <c:pt idx="129" formatCode="0.0">
                  <c:v>5.1735366529161606</c:v>
                </c:pt>
                <c:pt idx="130" formatCode="0.0">
                  <c:v>5.3346019210751114</c:v>
                </c:pt>
                <c:pt idx="131" formatCode="0.0">
                  <c:v>5.4390726463637566</c:v>
                </c:pt>
                <c:pt idx="132" formatCode="0.0">
                  <c:v>5.420771585751325</c:v>
                </c:pt>
                <c:pt idx="133" formatCode="0.0">
                  <c:v>5.3269427008208314</c:v>
                </c:pt>
                <c:pt idx="134" formatCode="0.0">
                  <c:v>5.0651999511150008</c:v>
                </c:pt>
                <c:pt idx="135" formatCode="0.0">
                  <c:v>4.7181414012441669</c:v>
                </c:pt>
                <c:pt idx="136" formatCode="0.0">
                  <c:v>4.4130466272073754</c:v>
                </c:pt>
                <c:pt idx="137" formatCode="0.0">
                  <c:v>4.2832553823571002</c:v>
                </c:pt>
                <c:pt idx="138" formatCode="0.0">
                  <c:v>4.3171476260445356</c:v>
                </c:pt>
                <c:pt idx="139" formatCode="0.0">
                  <c:v>4.5174054907058636</c:v>
                </c:pt>
                <c:pt idx="140" formatCode="0.0">
                  <c:v>4.7353388783611639</c:v>
                </c:pt>
                <c:pt idx="141" formatCode="0.0">
                  <c:v>4.6581404515461147</c:v>
                </c:pt>
                <c:pt idx="142" formatCode="0.0">
                  <c:v>4.4061398261798406</c:v>
                </c:pt>
                <c:pt idx="143" formatCode="0.0">
                  <c:v>3.893391359690443</c:v>
                </c:pt>
                <c:pt idx="144" formatCode="0.0">
                  <c:v>3.1209346523032422</c:v>
                </c:pt>
                <c:pt idx="145" formatCode="0.0">
                  <c:v>2.619884009466745</c:v>
                </c:pt>
                <c:pt idx="146" formatCode="0.0">
                  <c:v>2.539184151045744</c:v>
                </c:pt>
                <c:pt idx="147" formatCode="0.0">
                  <c:v>2.8594742061222092</c:v>
                </c:pt>
                <c:pt idx="148" formatCode="0.0">
                  <c:v>3.6945587569143532</c:v>
                </c:pt>
                <c:pt idx="149" formatCode="0.0">
                  <c:v>4.442841627055234</c:v>
                </c:pt>
                <c:pt idx="150" formatCode="0.0">
                  <c:v>4.97145678330845</c:v>
                </c:pt>
                <c:pt idx="151" formatCode="0.0">
                  <c:v>5.2358452345619826</c:v>
                </c:pt>
                <c:pt idx="152" formatCode="0.0">
                  <c:v>5.1196702867926973</c:v>
                </c:pt>
                <c:pt idx="153" formatCode="0.0">
                  <c:v>4.8981210741447443</c:v>
                </c:pt>
                <c:pt idx="154" formatCode="0.0">
                  <c:v>4.70558260979187</c:v>
                </c:pt>
                <c:pt idx="155" formatCode="0.0">
                  <c:v>4.4535497553182539</c:v>
                </c:pt>
                <c:pt idx="156" formatCode="0.0">
                  <c:v>4.3745899827129806</c:v>
                </c:pt>
                <c:pt idx="157" formatCode="0.0">
                  <c:v>4.3189133278451779</c:v>
                </c:pt>
                <c:pt idx="158" formatCode="0.0">
                  <c:v>4.1354432891428301</c:v>
                </c:pt>
                <c:pt idx="159" formatCode="0.0">
                  <c:v>3.8975717326315702</c:v>
                </c:pt>
                <c:pt idx="160" formatCode="0.0">
                  <c:v>3.54476148067348</c:v>
                </c:pt>
                <c:pt idx="161" formatCode="0.0">
                  <c:v>3.2785488695913569</c:v>
                </c:pt>
                <c:pt idx="162" formatCode="0.0">
                  <c:v>3.1908915148547741</c:v>
                </c:pt>
                <c:pt idx="163" formatCode="0.0">
                  <c:v>3.3298213120256812</c:v>
                </c:pt>
                <c:pt idx="164" formatCode="0.0">
                  <c:v>3.565260164632289</c:v>
                </c:pt>
                <c:pt idx="165" formatCode="0.0">
                  <c:v>3.747059960963532</c:v>
                </c:pt>
                <c:pt idx="166" formatCode="0.0">
                  <c:v>3.916685276724134</c:v>
                </c:pt>
                <c:pt idx="167" formatCode="0.0">
                  <c:v>4.0162086119811677</c:v>
                </c:pt>
                <c:pt idx="168" formatCode="0.0">
                  <c:v>4.0912615947121802</c:v>
                </c:pt>
                <c:pt idx="169" formatCode="0.0">
                  <c:v>4.1360365077922303</c:v>
                </c:pt>
                <c:pt idx="170" formatCode="0.0">
                  <c:v>4.0621282485082757</c:v>
                </c:pt>
                <c:pt idx="171" formatCode="0.0">
                  <c:v>3.902735120494794</c:v>
                </c:pt>
                <c:pt idx="172" formatCode="0.0">
                  <c:v>3.574707716663255</c:v>
                </c:pt>
                <c:pt idx="173" formatCode="0.0">
                  <c:v>3.3722322115617911</c:v>
                </c:pt>
                <c:pt idx="174" formatCode="0.0">
                  <c:v>3.2456205822241531</c:v>
                </c:pt>
                <c:pt idx="175" formatCode="0.0">
                  <c:v>3.2208167078777121</c:v>
                </c:pt>
                <c:pt idx="176" formatCode="0.0">
                  <c:v>3.3538236257375811</c:v>
                </c:pt>
                <c:pt idx="177" formatCode="0.0">
                  <c:v>3.2270867140634101</c:v>
                </c:pt>
                <c:pt idx="178" formatCode="0.0">
                  <c:v>2.9767203180350759</c:v>
                </c:pt>
                <c:pt idx="179" formatCode="0.0">
                  <c:v>2.6330596775722941</c:v>
                </c:pt>
                <c:pt idx="180" formatCode="0.0">
                  <c:v>2.2434102567568242</c:v>
                </c:pt>
                <c:pt idx="181" formatCode="0.0">
                  <c:v>2.0510277014088958</c:v>
                </c:pt>
                <c:pt idx="182" formatCode="0.0">
                  <c:v>2.1326038434990782</c:v>
                </c:pt>
                <c:pt idx="183" formatCode="0.0">
                  <c:v>2.3573652630102981</c:v>
                </c:pt>
                <c:pt idx="184" formatCode="0.0">
                  <c:v>2.6996012039015138</c:v>
                </c:pt>
                <c:pt idx="185" formatCode="0.0">
                  <c:v>3.0342690450466412</c:v>
                </c:pt>
                <c:pt idx="186" formatCode="0.0">
                  <c:v>3.1794305565057819</c:v>
                </c:pt>
                <c:pt idx="187" formatCode="0.0">
                  <c:v>3.2012231735018082</c:v>
                </c:pt>
                <c:pt idx="188" formatCode="0.0">
                  <c:v>3.1585846863323179</c:v>
                </c:pt>
                <c:pt idx="189" formatCode="0.0">
                  <c:v>3.168614908259606</c:v>
                </c:pt>
                <c:pt idx="190" formatCode="0.0">
                  <c:v>3.23637767033274</c:v>
                </c:pt>
                <c:pt idx="191" formatCode="0.0">
                  <c:v>3.334321540898403</c:v>
                </c:pt>
                <c:pt idx="192" formatCode="0.0">
                  <c:v>3.5088762811730669</c:v>
                </c:pt>
                <c:pt idx="193" formatCode="0.0">
                  <c:v>3.7085442506055961</c:v>
                </c:pt>
                <c:pt idx="194" formatCode="0.0">
                  <c:v>3.8717433309880658</c:v>
                </c:pt>
                <c:pt idx="195" formatCode="0.0">
                  <c:v>4.00679812059896</c:v>
                </c:pt>
                <c:pt idx="196" formatCode="0.0">
                  <c:v>4.0900474983210282</c:v>
                </c:pt>
                <c:pt idx="197" formatCode="0.0">
                  <c:v>4.1105094712107144</c:v>
                </c:pt>
                <c:pt idx="198" formatCode="0.0">
                  <c:v>4.1836336782835826</c:v>
                </c:pt>
                <c:pt idx="199" formatCode="0.0">
                  <c:v>4.380194688573205</c:v>
                </c:pt>
                <c:pt idx="200" formatCode="0.0">
                  <c:v>4.509857436679555</c:v>
                </c:pt>
                <c:pt idx="201" formatCode="0.0">
                  <c:v>4.7039485066420683</c:v>
                </c:pt>
                <c:pt idx="202" formatCode="0.0">
                  <c:v>4.9774690124123504</c:v>
                </c:pt>
                <c:pt idx="203" formatCode="0.0">
                  <c:v>5.2401474857067996</c:v>
                </c:pt>
                <c:pt idx="204" formatCode="0.0">
                  <c:v>5.4769216829844796</c:v>
                </c:pt>
                <c:pt idx="205" formatCode="0.0">
                  <c:v>5.7362240080475138</c:v>
                </c:pt>
                <c:pt idx="206" formatCode="0.0">
                  <c:v>5.8176955597555668</c:v>
                </c:pt>
                <c:pt idx="207" formatCode="0.0">
                  <c:v>5.8063045180800792</c:v>
                </c:pt>
                <c:pt idx="208" formatCode="0.0">
                  <c:v>5.8879163078794567</c:v>
                </c:pt>
                <c:pt idx="209" formatCode="0.0">
                  <c:v>5.9405558051602156</c:v>
                </c:pt>
                <c:pt idx="210" formatCode="0.0">
                  <c:v>6.0775714356048329</c:v>
                </c:pt>
                <c:pt idx="211" formatCode="0.0">
                  <c:v>6.2760444027692399</c:v>
                </c:pt>
                <c:pt idx="212" formatCode="0.0">
                  <c:v>6.3579544540058643</c:v>
                </c:pt>
                <c:pt idx="213" formatCode="0.0">
                  <c:v>6.3686246631216052</c:v>
                </c:pt>
                <c:pt idx="214" formatCode="0.0">
                  <c:v>6.447638360479865</c:v>
                </c:pt>
                <c:pt idx="215" formatCode="0.0">
                  <c:v>6.3817949827679659</c:v>
                </c:pt>
                <c:pt idx="216" formatCode="0.0">
                  <c:v>6.2958026932674764</c:v>
                </c:pt>
                <c:pt idx="217" formatCode="0.0">
                  <c:v>6.0137776154181504</c:v>
                </c:pt>
                <c:pt idx="218" formatCode="0.0">
                  <c:v>5.4341529319356043</c:v>
                </c:pt>
                <c:pt idx="219" formatCode="0.0">
                  <c:v>4.7822302308229876</c:v>
                </c:pt>
                <c:pt idx="220" formatCode="0.0">
                  <c:v>4.065732947992549</c:v>
                </c:pt>
                <c:pt idx="221" formatCode="0.0">
                  <c:v>3.5170320303360132</c:v>
                </c:pt>
                <c:pt idx="222" formatCode="0.0">
                  <c:v>3.1283106019717399</c:v>
                </c:pt>
                <c:pt idx="223" formatCode="0.0">
                  <c:v>2.9002564071432331</c:v>
                </c:pt>
                <c:pt idx="224" formatCode="0.0">
                  <c:v>2.726455059824139</c:v>
                </c:pt>
                <c:pt idx="225" formatCode="0.0">
                  <c:v>2.578242992639368</c:v>
                </c:pt>
                <c:pt idx="226" formatCode="0.0">
                  <c:v>2.4631458863862168</c:v>
                </c:pt>
                <c:pt idx="227" formatCode="0.0">
                  <c:v>2.4333615335393568</c:v>
                </c:pt>
                <c:pt idx="228" formatCode="0.0">
                  <c:v>2.5337057512252672</c:v>
                </c:pt>
                <c:pt idx="229" formatCode="0.0">
                  <c:v>2.611315581726557</c:v>
                </c:pt>
                <c:pt idx="230" formatCode="0.0">
                  <c:v>2.7771043136729632</c:v>
                </c:pt>
                <c:pt idx="231" formatCode="0.0">
                  <c:v>2.95631372702826</c:v>
                </c:pt>
                <c:pt idx="232" formatCode="0.0">
                  <c:v>3.1709248893974631</c:v>
                </c:pt>
                <c:pt idx="233" formatCode="0.0">
                  <c:v>3.4322372686017508</c:v>
                </c:pt>
                <c:pt idx="234" formatCode="0.0">
                  <c:v>3.59216502856528</c:v>
                </c:pt>
                <c:pt idx="235" formatCode="0.0">
                  <c:v>3.6992409936114878</c:v>
                </c:pt>
                <c:pt idx="236" formatCode="0.0">
                  <c:v>3.7629602681454681</c:v>
                </c:pt>
                <c:pt idx="237" formatCode="0.0">
                  <c:v>3.8103793476914962</c:v>
                </c:pt>
                <c:pt idx="238" formatCode="0.0">
                  <c:v>3.8132575264697932</c:v>
                </c:pt>
                <c:pt idx="239" formatCode="0.0">
                  <c:v>3.7601497394287642</c:v>
                </c:pt>
                <c:pt idx="240" formatCode="0.0">
                  <c:v>3.6102548673979018</c:v>
                </c:pt>
                <c:pt idx="241" formatCode="0.0">
                  <c:v>3.4880182521659768</c:v>
                </c:pt>
                <c:pt idx="242" formatCode="0.0">
                  <c:v>3.440623493662883</c:v>
                </c:pt>
                <c:pt idx="243" formatCode="0.0">
                  <c:v>3.4260126092784611</c:v>
                </c:pt>
                <c:pt idx="244" formatCode="0.0">
                  <c:v>3.5054919207150039</c:v>
                </c:pt>
                <c:pt idx="245" formatCode="0.0">
                  <c:v>3.508981426130926</c:v>
                </c:pt>
                <c:pt idx="246" formatCode="0.0">
                  <c:v>3.416435323280234</c:v>
                </c:pt>
                <c:pt idx="247" formatCode="0.0">
                  <c:v>3.203233291526514</c:v>
                </c:pt>
                <c:pt idx="248" formatCode="0.0">
                  <c:v>2.6894444624975842</c:v>
                </c:pt>
                <c:pt idx="249" formatCode="0.0">
                  <c:v>1.99470637373162</c:v>
                </c:pt>
                <c:pt idx="250" formatCode="0.0">
                  <c:v>1.32951216535793</c:v>
                </c:pt>
                <c:pt idx="251" formatCode="0.0">
                  <c:v>0.80250626912204903</c:v>
                </c:pt>
                <c:pt idx="252" formatCode="0.0">
                  <c:v>0.66957463526356897</c:v>
                </c:pt>
                <c:pt idx="253" formatCode="0.0">
                  <c:v>0.80684734716261297</c:v>
                </c:pt>
                <c:pt idx="254" formatCode="0.0">
                  <c:v>1.059932674523095</c:v>
                </c:pt>
                <c:pt idx="255" formatCode="0.0">
                  <c:v>1.386794602480204</c:v>
                </c:pt>
                <c:pt idx="256" formatCode="0.0">
                  <c:v>1.6198423367771471</c:v>
                </c:pt>
                <c:pt idx="257" formatCode="0.0">
                  <c:v>1.7641893433115841</c:v>
                </c:pt>
                <c:pt idx="258" formatCode="0.0">
                  <c:v>1.8745638816772621</c:v>
                </c:pt>
                <c:pt idx="259" formatCode="0.0">
                  <c:v>1.917442785483533</c:v>
                </c:pt>
                <c:pt idx="260" formatCode="0.0">
                  <c:v>1.989200173337929</c:v>
                </c:pt>
                <c:pt idx="261" formatCode="0.0">
                  <c:v>2.1493723706186669</c:v>
                </c:pt>
                <c:pt idx="262" formatCode="0.0">
                  <c:v>2.3328883522532018</c:v>
                </c:pt>
                <c:pt idx="263" formatCode="0.0">
                  <c:v>2.472467879221778</c:v>
                </c:pt>
                <c:pt idx="264" formatCode="0.0">
                  <c:v>2.576331282472923</c:v>
                </c:pt>
                <c:pt idx="265" formatCode="0.0">
                  <c:v>2.6668760497639581</c:v>
                </c:pt>
                <c:pt idx="266" formatCode="0.0">
                  <c:v>2.6304935036437791</c:v>
                </c:pt>
                <c:pt idx="267" formatCode="0.0">
                  <c:v>2.6406712311632989</c:v>
                </c:pt>
                <c:pt idx="268" formatCode="0.0">
                  <c:v>2.643799102169023</c:v>
                </c:pt>
                <c:pt idx="269" formatCode="0.0">
                  <c:v>2.5884200682822751</c:v>
                </c:pt>
                <c:pt idx="270" formatCode="0.0">
                  <c:v>2.6561328813014762</c:v>
                </c:pt>
                <c:pt idx="271" formatCode="0.0">
                  <c:v>2.7224159620521302</c:v>
                </c:pt>
                <c:pt idx="272" formatCode="0.0">
                  <c:v>2.7419566738990242</c:v>
                </c:pt>
                <c:pt idx="273" formatCode="0.0">
                  <c:v>2.8063196816236871</c:v>
                </c:pt>
                <c:pt idx="274" formatCode="0.0">
                  <c:v>2.7989177447784921</c:v>
                </c:pt>
                <c:pt idx="275" formatCode="0.0">
                  <c:v>2.7386695519111042</c:v>
                </c:pt>
                <c:pt idx="276" formatCode="0.0">
                  <c:v>2.6698562769530052</c:v>
                </c:pt>
                <c:pt idx="277" formatCode="0.0">
                  <c:v>2.5611298797156512</c:v>
                </c:pt>
                <c:pt idx="278" formatCode="0.0">
                  <c:v>2.4755820128985642</c:v>
                </c:pt>
                <c:pt idx="279" formatCode="0.0">
                  <c:v>2.409025224829795</c:v>
                </c:pt>
                <c:pt idx="280" formatCode="0.0">
                  <c:v>2.3944277942992391</c:v>
                </c:pt>
                <c:pt idx="281" formatCode="0.0">
                  <c:v>2.4142027614523531</c:v>
                </c:pt>
                <c:pt idx="282" formatCode="0.0">
                  <c:v>2.4581556611502942</c:v>
                </c:pt>
                <c:pt idx="283" formatCode="0.0">
                  <c:v>2.5168970733155942</c:v>
                </c:pt>
                <c:pt idx="284" formatCode="0.0">
                  <c:v>2.536657111307218</c:v>
                </c:pt>
                <c:pt idx="285" formatCode="0.0">
                  <c:v>2.6129354289963271</c:v>
                </c:pt>
                <c:pt idx="286" formatCode="0.0">
                  <c:v>2.6694784209511071</c:v>
                </c:pt>
                <c:pt idx="287" formatCode="0.0">
                  <c:v>2.7505096067961241</c:v>
                </c:pt>
                <c:pt idx="288" formatCode="0.0">
                  <c:v>2.8700724637839832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5E4-4EEF-A90C-F3A2EF77F773}"/>
            </c:ext>
          </c:extLst>
        </c:ser>
        <c:ser>
          <c:idx val="1"/>
          <c:order val="1"/>
          <c:tx>
            <c:strRef>
              <c:f>'[SFO YN version11.xlsx]Capital Services Data'!$E$1</c:f>
              <c:strCache>
                <c:ptCount val="1"/>
                <c:pt idx="0">
                  <c:v>dk c4 (Col H)</c:v>
                </c:pt>
              </c:strCache>
            </c:strRef>
          </c:tx>
          <c:spPr>
            <a:ln w="38100" cap="rnd">
              <a:solidFill>
                <a:schemeClr val="accent6">
                  <a:lumMod val="75000"/>
                </a:schemeClr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numRef>
              <c:f>'[SFO YN version11.xlsx]Capital Services Data'!$A$2:$A$309</c:f>
              <c:numCache>
                <c:formatCode>General</c:formatCode>
                <c:ptCount val="308"/>
                <c:pt idx="0">
                  <c:v>1947</c:v>
                </c:pt>
                <c:pt idx="1">
                  <c:v>1947.25</c:v>
                </c:pt>
                <c:pt idx="2">
                  <c:v>1947.5</c:v>
                </c:pt>
                <c:pt idx="3">
                  <c:v>1947.75</c:v>
                </c:pt>
                <c:pt idx="4">
                  <c:v>1948</c:v>
                </c:pt>
                <c:pt idx="5">
                  <c:v>1948.25</c:v>
                </c:pt>
                <c:pt idx="6">
                  <c:v>1948.5</c:v>
                </c:pt>
                <c:pt idx="7">
                  <c:v>1948.75</c:v>
                </c:pt>
                <c:pt idx="8">
                  <c:v>1949</c:v>
                </c:pt>
                <c:pt idx="9">
                  <c:v>1949.25</c:v>
                </c:pt>
                <c:pt idx="10">
                  <c:v>1949.5</c:v>
                </c:pt>
                <c:pt idx="11">
                  <c:v>1949.75</c:v>
                </c:pt>
                <c:pt idx="12">
                  <c:v>1950</c:v>
                </c:pt>
                <c:pt idx="13">
                  <c:v>1950.25</c:v>
                </c:pt>
                <c:pt idx="14">
                  <c:v>1950.5</c:v>
                </c:pt>
                <c:pt idx="15">
                  <c:v>1950.75</c:v>
                </c:pt>
                <c:pt idx="16">
                  <c:v>1951</c:v>
                </c:pt>
                <c:pt idx="17">
                  <c:v>1951.25</c:v>
                </c:pt>
                <c:pt idx="18">
                  <c:v>1951.5</c:v>
                </c:pt>
                <c:pt idx="19">
                  <c:v>1951.75</c:v>
                </c:pt>
                <c:pt idx="20">
                  <c:v>1952</c:v>
                </c:pt>
                <c:pt idx="21">
                  <c:v>1952.25</c:v>
                </c:pt>
                <c:pt idx="22">
                  <c:v>1952.5</c:v>
                </c:pt>
                <c:pt idx="23">
                  <c:v>1952.75</c:v>
                </c:pt>
                <c:pt idx="24">
                  <c:v>1953</c:v>
                </c:pt>
                <c:pt idx="25">
                  <c:v>1953.25</c:v>
                </c:pt>
                <c:pt idx="26">
                  <c:v>1953.5</c:v>
                </c:pt>
                <c:pt idx="27">
                  <c:v>1953.75</c:v>
                </c:pt>
                <c:pt idx="28">
                  <c:v>1954</c:v>
                </c:pt>
                <c:pt idx="29">
                  <c:v>1954.25</c:v>
                </c:pt>
                <c:pt idx="30">
                  <c:v>1954.5</c:v>
                </c:pt>
                <c:pt idx="31">
                  <c:v>1954.75</c:v>
                </c:pt>
                <c:pt idx="32">
                  <c:v>1955</c:v>
                </c:pt>
                <c:pt idx="33">
                  <c:v>1955.25</c:v>
                </c:pt>
                <c:pt idx="34">
                  <c:v>1955.5</c:v>
                </c:pt>
                <c:pt idx="35">
                  <c:v>1955.75</c:v>
                </c:pt>
                <c:pt idx="36">
                  <c:v>1956</c:v>
                </c:pt>
                <c:pt idx="37">
                  <c:v>1956.25</c:v>
                </c:pt>
                <c:pt idx="38">
                  <c:v>1956.5</c:v>
                </c:pt>
                <c:pt idx="39">
                  <c:v>1956.75</c:v>
                </c:pt>
                <c:pt idx="40">
                  <c:v>1957</c:v>
                </c:pt>
                <c:pt idx="41">
                  <c:v>1957.25</c:v>
                </c:pt>
                <c:pt idx="42">
                  <c:v>1957.5</c:v>
                </c:pt>
                <c:pt idx="43">
                  <c:v>1957.75</c:v>
                </c:pt>
                <c:pt idx="44">
                  <c:v>1958</c:v>
                </c:pt>
                <c:pt idx="45">
                  <c:v>1958.25</c:v>
                </c:pt>
                <c:pt idx="46">
                  <c:v>1958.5</c:v>
                </c:pt>
                <c:pt idx="47">
                  <c:v>1958.75</c:v>
                </c:pt>
                <c:pt idx="48">
                  <c:v>1959</c:v>
                </c:pt>
                <c:pt idx="49">
                  <c:v>1959.25</c:v>
                </c:pt>
                <c:pt idx="50">
                  <c:v>1959.5</c:v>
                </c:pt>
                <c:pt idx="51">
                  <c:v>1959.75</c:v>
                </c:pt>
                <c:pt idx="52">
                  <c:v>1960</c:v>
                </c:pt>
                <c:pt idx="53">
                  <c:v>1960.25</c:v>
                </c:pt>
                <c:pt idx="54">
                  <c:v>1960.5</c:v>
                </c:pt>
                <c:pt idx="55">
                  <c:v>1960.75</c:v>
                </c:pt>
                <c:pt idx="56">
                  <c:v>1961</c:v>
                </c:pt>
                <c:pt idx="57">
                  <c:v>1961.25</c:v>
                </c:pt>
                <c:pt idx="58">
                  <c:v>1961.5</c:v>
                </c:pt>
                <c:pt idx="59">
                  <c:v>1961.75</c:v>
                </c:pt>
                <c:pt idx="60">
                  <c:v>1962</c:v>
                </c:pt>
                <c:pt idx="61">
                  <c:v>1962.25</c:v>
                </c:pt>
                <c:pt idx="62">
                  <c:v>1962.5</c:v>
                </c:pt>
                <c:pt idx="63">
                  <c:v>1962.75</c:v>
                </c:pt>
                <c:pt idx="64">
                  <c:v>1963</c:v>
                </c:pt>
                <c:pt idx="65">
                  <c:v>1963.25</c:v>
                </c:pt>
                <c:pt idx="66">
                  <c:v>1963.5</c:v>
                </c:pt>
                <c:pt idx="67">
                  <c:v>1963.75</c:v>
                </c:pt>
                <c:pt idx="68">
                  <c:v>1964</c:v>
                </c:pt>
                <c:pt idx="69">
                  <c:v>1964.25</c:v>
                </c:pt>
                <c:pt idx="70">
                  <c:v>1964.5</c:v>
                </c:pt>
                <c:pt idx="71">
                  <c:v>1964.75</c:v>
                </c:pt>
                <c:pt idx="72">
                  <c:v>1965</c:v>
                </c:pt>
                <c:pt idx="73">
                  <c:v>1965.25</c:v>
                </c:pt>
                <c:pt idx="74">
                  <c:v>1965.5</c:v>
                </c:pt>
                <c:pt idx="75">
                  <c:v>1965.75</c:v>
                </c:pt>
                <c:pt idx="76">
                  <c:v>1966</c:v>
                </c:pt>
                <c:pt idx="77">
                  <c:v>1966.25</c:v>
                </c:pt>
                <c:pt idx="78">
                  <c:v>1966.5</c:v>
                </c:pt>
                <c:pt idx="79">
                  <c:v>1966.75</c:v>
                </c:pt>
                <c:pt idx="80">
                  <c:v>1967</c:v>
                </c:pt>
                <c:pt idx="81">
                  <c:v>1967.25</c:v>
                </c:pt>
                <c:pt idx="82">
                  <c:v>1967.5</c:v>
                </c:pt>
                <c:pt idx="83">
                  <c:v>1967.75</c:v>
                </c:pt>
                <c:pt idx="84">
                  <c:v>1968</c:v>
                </c:pt>
                <c:pt idx="85">
                  <c:v>1968.25</c:v>
                </c:pt>
                <c:pt idx="86">
                  <c:v>1968.5</c:v>
                </c:pt>
                <c:pt idx="87">
                  <c:v>1968.75</c:v>
                </c:pt>
                <c:pt idx="88">
                  <c:v>1969</c:v>
                </c:pt>
                <c:pt idx="89">
                  <c:v>1969.25</c:v>
                </c:pt>
                <c:pt idx="90">
                  <c:v>1969.5</c:v>
                </c:pt>
                <c:pt idx="91">
                  <c:v>1969.75</c:v>
                </c:pt>
                <c:pt idx="92">
                  <c:v>1970</c:v>
                </c:pt>
                <c:pt idx="93">
                  <c:v>1970.25</c:v>
                </c:pt>
                <c:pt idx="94">
                  <c:v>1970.5</c:v>
                </c:pt>
                <c:pt idx="95">
                  <c:v>1970.75</c:v>
                </c:pt>
                <c:pt idx="96">
                  <c:v>1971</c:v>
                </c:pt>
                <c:pt idx="97">
                  <c:v>1971.25</c:v>
                </c:pt>
                <c:pt idx="98">
                  <c:v>1971.5</c:v>
                </c:pt>
                <c:pt idx="99">
                  <c:v>1971.75</c:v>
                </c:pt>
                <c:pt idx="100">
                  <c:v>1972</c:v>
                </c:pt>
                <c:pt idx="101">
                  <c:v>1972.25</c:v>
                </c:pt>
                <c:pt idx="102">
                  <c:v>1972.5</c:v>
                </c:pt>
                <c:pt idx="103">
                  <c:v>1972.75</c:v>
                </c:pt>
                <c:pt idx="104">
                  <c:v>1973</c:v>
                </c:pt>
                <c:pt idx="105">
                  <c:v>1973.25</c:v>
                </c:pt>
                <c:pt idx="106">
                  <c:v>1973.5</c:v>
                </c:pt>
                <c:pt idx="107">
                  <c:v>1973.75</c:v>
                </c:pt>
                <c:pt idx="108">
                  <c:v>1974</c:v>
                </c:pt>
                <c:pt idx="109">
                  <c:v>1974.25</c:v>
                </c:pt>
                <c:pt idx="110">
                  <c:v>1974.5</c:v>
                </c:pt>
                <c:pt idx="111">
                  <c:v>1974.75</c:v>
                </c:pt>
                <c:pt idx="112">
                  <c:v>1975</c:v>
                </c:pt>
                <c:pt idx="113">
                  <c:v>1975.25</c:v>
                </c:pt>
                <c:pt idx="114">
                  <c:v>1975.5</c:v>
                </c:pt>
                <c:pt idx="115">
                  <c:v>1975.75</c:v>
                </c:pt>
                <c:pt idx="116">
                  <c:v>1976</c:v>
                </c:pt>
                <c:pt idx="117">
                  <c:v>1976.25</c:v>
                </c:pt>
                <c:pt idx="118">
                  <c:v>1976.5</c:v>
                </c:pt>
                <c:pt idx="119">
                  <c:v>1976.75</c:v>
                </c:pt>
                <c:pt idx="120">
                  <c:v>1977</c:v>
                </c:pt>
                <c:pt idx="121">
                  <c:v>1977.25</c:v>
                </c:pt>
                <c:pt idx="122">
                  <c:v>1977.5</c:v>
                </c:pt>
                <c:pt idx="123">
                  <c:v>1977.75</c:v>
                </c:pt>
                <c:pt idx="124">
                  <c:v>1978</c:v>
                </c:pt>
                <c:pt idx="125">
                  <c:v>1978.25</c:v>
                </c:pt>
                <c:pt idx="126">
                  <c:v>1978.5</c:v>
                </c:pt>
                <c:pt idx="127">
                  <c:v>1978.75</c:v>
                </c:pt>
                <c:pt idx="128">
                  <c:v>1979</c:v>
                </c:pt>
                <c:pt idx="129">
                  <c:v>1979.25</c:v>
                </c:pt>
                <c:pt idx="130">
                  <c:v>1979.5</c:v>
                </c:pt>
                <c:pt idx="131">
                  <c:v>1979.75</c:v>
                </c:pt>
                <c:pt idx="132">
                  <c:v>1980</c:v>
                </c:pt>
                <c:pt idx="133">
                  <c:v>1980.25</c:v>
                </c:pt>
                <c:pt idx="134">
                  <c:v>1980.5</c:v>
                </c:pt>
                <c:pt idx="135">
                  <c:v>1980.75</c:v>
                </c:pt>
                <c:pt idx="136">
                  <c:v>1981</c:v>
                </c:pt>
                <c:pt idx="137">
                  <c:v>1981.25</c:v>
                </c:pt>
                <c:pt idx="138">
                  <c:v>1981.5</c:v>
                </c:pt>
                <c:pt idx="139">
                  <c:v>1981.75</c:v>
                </c:pt>
                <c:pt idx="140">
                  <c:v>1982</c:v>
                </c:pt>
                <c:pt idx="141">
                  <c:v>1982.25</c:v>
                </c:pt>
                <c:pt idx="142">
                  <c:v>1982.5</c:v>
                </c:pt>
                <c:pt idx="143">
                  <c:v>1982.75</c:v>
                </c:pt>
                <c:pt idx="144">
                  <c:v>1983</c:v>
                </c:pt>
                <c:pt idx="145">
                  <c:v>1983.25</c:v>
                </c:pt>
                <c:pt idx="146">
                  <c:v>1983.5</c:v>
                </c:pt>
                <c:pt idx="147">
                  <c:v>1983.75</c:v>
                </c:pt>
                <c:pt idx="148">
                  <c:v>1984</c:v>
                </c:pt>
                <c:pt idx="149">
                  <c:v>1984.25</c:v>
                </c:pt>
                <c:pt idx="150">
                  <c:v>1984.5</c:v>
                </c:pt>
                <c:pt idx="151">
                  <c:v>1984.75</c:v>
                </c:pt>
                <c:pt idx="152">
                  <c:v>1985</c:v>
                </c:pt>
                <c:pt idx="153">
                  <c:v>1985.25</c:v>
                </c:pt>
                <c:pt idx="154">
                  <c:v>1985.5</c:v>
                </c:pt>
                <c:pt idx="155">
                  <c:v>1985.75</c:v>
                </c:pt>
                <c:pt idx="156">
                  <c:v>1986</c:v>
                </c:pt>
                <c:pt idx="157">
                  <c:v>1986.25</c:v>
                </c:pt>
                <c:pt idx="158">
                  <c:v>1986.5</c:v>
                </c:pt>
                <c:pt idx="159">
                  <c:v>1986.75</c:v>
                </c:pt>
                <c:pt idx="160">
                  <c:v>1987</c:v>
                </c:pt>
                <c:pt idx="161">
                  <c:v>1987.25</c:v>
                </c:pt>
                <c:pt idx="162">
                  <c:v>1987.5</c:v>
                </c:pt>
                <c:pt idx="163">
                  <c:v>1987.75</c:v>
                </c:pt>
                <c:pt idx="164">
                  <c:v>1988</c:v>
                </c:pt>
                <c:pt idx="165">
                  <c:v>1988.25</c:v>
                </c:pt>
                <c:pt idx="166">
                  <c:v>1988.5</c:v>
                </c:pt>
                <c:pt idx="167">
                  <c:v>1988.75</c:v>
                </c:pt>
                <c:pt idx="168">
                  <c:v>1989</c:v>
                </c:pt>
                <c:pt idx="169">
                  <c:v>1989.25</c:v>
                </c:pt>
                <c:pt idx="170">
                  <c:v>1989.5</c:v>
                </c:pt>
                <c:pt idx="171">
                  <c:v>1989.75</c:v>
                </c:pt>
                <c:pt idx="172">
                  <c:v>1990</c:v>
                </c:pt>
                <c:pt idx="173">
                  <c:v>1990.25</c:v>
                </c:pt>
                <c:pt idx="174">
                  <c:v>1990.5</c:v>
                </c:pt>
                <c:pt idx="175">
                  <c:v>1990.75</c:v>
                </c:pt>
                <c:pt idx="176">
                  <c:v>1991</c:v>
                </c:pt>
                <c:pt idx="177">
                  <c:v>1991.25</c:v>
                </c:pt>
                <c:pt idx="178">
                  <c:v>1991.5</c:v>
                </c:pt>
                <c:pt idx="179">
                  <c:v>1991.75</c:v>
                </c:pt>
                <c:pt idx="180">
                  <c:v>1992</c:v>
                </c:pt>
                <c:pt idx="181">
                  <c:v>1992.25</c:v>
                </c:pt>
                <c:pt idx="182">
                  <c:v>1992.5</c:v>
                </c:pt>
                <c:pt idx="183">
                  <c:v>1992.75</c:v>
                </c:pt>
                <c:pt idx="184">
                  <c:v>1993</c:v>
                </c:pt>
                <c:pt idx="185">
                  <c:v>1993.25</c:v>
                </c:pt>
                <c:pt idx="186">
                  <c:v>1993.5</c:v>
                </c:pt>
                <c:pt idx="187">
                  <c:v>1993.75</c:v>
                </c:pt>
                <c:pt idx="188">
                  <c:v>1994</c:v>
                </c:pt>
                <c:pt idx="189">
                  <c:v>1994.25</c:v>
                </c:pt>
                <c:pt idx="190">
                  <c:v>1994.5</c:v>
                </c:pt>
                <c:pt idx="191">
                  <c:v>1994.75</c:v>
                </c:pt>
                <c:pt idx="192">
                  <c:v>1995</c:v>
                </c:pt>
                <c:pt idx="193">
                  <c:v>1995.25</c:v>
                </c:pt>
                <c:pt idx="194">
                  <c:v>1995.5</c:v>
                </c:pt>
                <c:pt idx="195">
                  <c:v>1995.75</c:v>
                </c:pt>
                <c:pt idx="196">
                  <c:v>1996</c:v>
                </c:pt>
                <c:pt idx="197">
                  <c:v>1996.25</c:v>
                </c:pt>
                <c:pt idx="198">
                  <c:v>1996.5</c:v>
                </c:pt>
                <c:pt idx="199">
                  <c:v>1996.75</c:v>
                </c:pt>
                <c:pt idx="200">
                  <c:v>1997</c:v>
                </c:pt>
                <c:pt idx="201">
                  <c:v>1997.25</c:v>
                </c:pt>
                <c:pt idx="202">
                  <c:v>1997.5</c:v>
                </c:pt>
                <c:pt idx="203">
                  <c:v>1997.75</c:v>
                </c:pt>
                <c:pt idx="204">
                  <c:v>1998</c:v>
                </c:pt>
                <c:pt idx="205">
                  <c:v>1998.25</c:v>
                </c:pt>
                <c:pt idx="206">
                  <c:v>1998.5</c:v>
                </c:pt>
                <c:pt idx="207">
                  <c:v>1998.75</c:v>
                </c:pt>
                <c:pt idx="208">
                  <c:v>1999</c:v>
                </c:pt>
                <c:pt idx="209">
                  <c:v>1999.25</c:v>
                </c:pt>
                <c:pt idx="210">
                  <c:v>1999.5</c:v>
                </c:pt>
                <c:pt idx="211">
                  <c:v>1999.75</c:v>
                </c:pt>
                <c:pt idx="212">
                  <c:v>2000</c:v>
                </c:pt>
                <c:pt idx="213">
                  <c:v>2000.25</c:v>
                </c:pt>
                <c:pt idx="214">
                  <c:v>2000.5</c:v>
                </c:pt>
                <c:pt idx="215">
                  <c:v>2000.75</c:v>
                </c:pt>
                <c:pt idx="216">
                  <c:v>2001</c:v>
                </c:pt>
                <c:pt idx="217">
                  <c:v>2001.25</c:v>
                </c:pt>
                <c:pt idx="218">
                  <c:v>2001.5</c:v>
                </c:pt>
                <c:pt idx="219">
                  <c:v>2001.75</c:v>
                </c:pt>
                <c:pt idx="220">
                  <c:v>2002</c:v>
                </c:pt>
                <c:pt idx="221">
                  <c:v>2002.25</c:v>
                </c:pt>
                <c:pt idx="222">
                  <c:v>2002.5</c:v>
                </c:pt>
                <c:pt idx="223">
                  <c:v>2002.75</c:v>
                </c:pt>
                <c:pt idx="224">
                  <c:v>2003</c:v>
                </c:pt>
                <c:pt idx="225">
                  <c:v>2003.25</c:v>
                </c:pt>
                <c:pt idx="226">
                  <c:v>2003.5</c:v>
                </c:pt>
                <c:pt idx="227">
                  <c:v>2003.75</c:v>
                </c:pt>
                <c:pt idx="228">
                  <c:v>2004</c:v>
                </c:pt>
                <c:pt idx="229">
                  <c:v>2004.25</c:v>
                </c:pt>
                <c:pt idx="230">
                  <c:v>2004.5</c:v>
                </c:pt>
                <c:pt idx="231">
                  <c:v>2004.75</c:v>
                </c:pt>
                <c:pt idx="232">
                  <c:v>2005</c:v>
                </c:pt>
                <c:pt idx="233">
                  <c:v>2005.25</c:v>
                </c:pt>
                <c:pt idx="234">
                  <c:v>2005.5</c:v>
                </c:pt>
                <c:pt idx="235">
                  <c:v>2005.75</c:v>
                </c:pt>
                <c:pt idx="236">
                  <c:v>2006</c:v>
                </c:pt>
                <c:pt idx="237">
                  <c:v>2006.25</c:v>
                </c:pt>
                <c:pt idx="238">
                  <c:v>2006.5</c:v>
                </c:pt>
                <c:pt idx="239">
                  <c:v>2006.75</c:v>
                </c:pt>
                <c:pt idx="240">
                  <c:v>2007</c:v>
                </c:pt>
                <c:pt idx="241">
                  <c:v>2007.25</c:v>
                </c:pt>
                <c:pt idx="242">
                  <c:v>2007.5</c:v>
                </c:pt>
                <c:pt idx="243">
                  <c:v>2007.75</c:v>
                </c:pt>
                <c:pt idx="244">
                  <c:v>2008</c:v>
                </c:pt>
                <c:pt idx="245">
                  <c:v>2008.25</c:v>
                </c:pt>
                <c:pt idx="246">
                  <c:v>2008.5</c:v>
                </c:pt>
                <c:pt idx="247">
                  <c:v>2008.75</c:v>
                </c:pt>
                <c:pt idx="248">
                  <c:v>2009</c:v>
                </c:pt>
                <c:pt idx="249">
                  <c:v>2009.25</c:v>
                </c:pt>
                <c:pt idx="250">
                  <c:v>2009.5</c:v>
                </c:pt>
                <c:pt idx="251">
                  <c:v>2009.75</c:v>
                </c:pt>
                <c:pt idx="252">
                  <c:v>2010</c:v>
                </c:pt>
                <c:pt idx="253">
                  <c:v>2010.25</c:v>
                </c:pt>
                <c:pt idx="254">
                  <c:v>2010.5</c:v>
                </c:pt>
                <c:pt idx="255">
                  <c:v>2010.75</c:v>
                </c:pt>
                <c:pt idx="256">
                  <c:v>2011</c:v>
                </c:pt>
                <c:pt idx="257">
                  <c:v>2011.25</c:v>
                </c:pt>
                <c:pt idx="258">
                  <c:v>2011.5</c:v>
                </c:pt>
                <c:pt idx="259">
                  <c:v>2011.75</c:v>
                </c:pt>
                <c:pt idx="260">
                  <c:v>2012</c:v>
                </c:pt>
                <c:pt idx="261">
                  <c:v>2012.25</c:v>
                </c:pt>
                <c:pt idx="262">
                  <c:v>2012.5</c:v>
                </c:pt>
                <c:pt idx="263">
                  <c:v>2012.75</c:v>
                </c:pt>
                <c:pt idx="264">
                  <c:v>2013</c:v>
                </c:pt>
                <c:pt idx="265">
                  <c:v>2013.25</c:v>
                </c:pt>
                <c:pt idx="266">
                  <c:v>2013.5</c:v>
                </c:pt>
                <c:pt idx="267">
                  <c:v>2013.75</c:v>
                </c:pt>
                <c:pt idx="268">
                  <c:v>2014</c:v>
                </c:pt>
                <c:pt idx="269">
                  <c:v>2014.25</c:v>
                </c:pt>
                <c:pt idx="270">
                  <c:v>2014.5</c:v>
                </c:pt>
                <c:pt idx="271">
                  <c:v>2014.75</c:v>
                </c:pt>
                <c:pt idx="272">
                  <c:v>2015</c:v>
                </c:pt>
                <c:pt idx="273">
                  <c:v>2015.25</c:v>
                </c:pt>
                <c:pt idx="274">
                  <c:v>2015.5</c:v>
                </c:pt>
                <c:pt idx="275">
                  <c:v>2015.75</c:v>
                </c:pt>
                <c:pt idx="276">
                  <c:v>2016</c:v>
                </c:pt>
                <c:pt idx="277">
                  <c:v>2016.25</c:v>
                </c:pt>
                <c:pt idx="278">
                  <c:v>2016.5</c:v>
                </c:pt>
                <c:pt idx="279">
                  <c:v>2016.75</c:v>
                </c:pt>
                <c:pt idx="280">
                  <c:v>2017</c:v>
                </c:pt>
                <c:pt idx="281">
                  <c:v>2017.25</c:v>
                </c:pt>
                <c:pt idx="282">
                  <c:v>2017.5</c:v>
                </c:pt>
                <c:pt idx="283">
                  <c:v>2017.75</c:v>
                </c:pt>
                <c:pt idx="284">
                  <c:v>2018</c:v>
                </c:pt>
                <c:pt idx="285">
                  <c:v>2018.25</c:v>
                </c:pt>
                <c:pt idx="286">
                  <c:v>2018.5</c:v>
                </c:pt>
                <c:pt idx="287">
                  <c:v>2018.75</c:v>
                </c:pt>
                <c:pt idx="288">
                  <c:v>2019</c:v>
                </c:pt>
                <c:pt idx="289">
                  <c:v>2019.25</c:v>
                </c:pt>
                <c:pt idx="290">
                  <c:v>2019.5</c:v>
                </c:pt>
                <c:pt idx="291">
                  <c:v>2019.75</c:v>
                </c:pt>
                <c:pt idx="292">
                  <c:v>2020</c:v>
                </c:pt>
                <c:pt idx="293">
                  <c:v>2020.25</c:v>
                </c:pt>
                <c:pt idx="294">
                  <c:v>2020.5</c:v>
                </c:pt>
                <c:pt idx="295">
                  <c:v>2020.75</c:v>
                </c:pt>
                <c:pt idx="296">
                  <c:v>2021</c:v>
                </c:pt>
                <c:pt idx="297">
                  <c:v>2021.25</c:v>
                </c:pt>
                <c:pt idx="298">
                  <c:v>2021.5</c:v>
                </c:pt>
                <c:pt idx="299">
                  <c:v>2021.75</c:v>
                </c:pt>
                <c:pt idx="300">
                  <c:v>2022</c:v>
                </c:pt>
                <c:pt idx="301">
                  <c:v>2022.25</c:v>
                </c:pt>
                <c:pt idx="302">
                  <c:v>2022.5</c:v>
                </c:pt>
                <c:pt idx="303">
                  <c:v>2022.75</c:v>
                </c:pt>
                <c:pt idx="304">
                  <c:v>2023</c:v>
                </c:pt>
                <c:pt idx="305">
                  <c:v>2023.25</c:v>
                </c:pt>
                <c:pt idx="306">
                  <c:v>2023.5</c:v>
                </c:pt>
                <c:pt idx="307">
                  <c:v>2023.75</c:v>
                </c:pt>
              </c:numCache>
            </c:numRef>
          </c:cat>
          <c:val>
            <c:numRef>
              <c:f>'[SFO YN version11.xlsx]Capital Services Data'!$E$2:$E$309</c:f>
              <c:numCache>
                <c:formatCode>General</c:formatCode>
                <c:ptCount val="308"/>
                <c:pt idx="80" formatCode="0.0">
                  <c:v>6.5493464469909668</c:v>
                </c:pt>
                <c:pt idx="81" formatCode="0.0">
                  <c:v>6.2839627265930176</c:v>
                </c:pt>
                <c:pt idx="82" formatCode="0.0">
                  <c:v>5.929692268371582</c:v>
                </c:pt>
                <c:pt idx="83" formatCode="0.0">
                  <c:v>5.6761136054992676</c:v>
                </c:pt>
                <c:pt idx="84" formatCode="0.0">
                  <c:v>5.6049294471740696</c:v>
                </c:pt>
                <c:pt idx="85" formatCode="0.0">
                  <c:v>5.475033283233647</c:v>
                </c:pt>
                <c:pt idx="86" formatCode="0.0">
                  <c:v>5.4229655265808079</c:v>
                </c:pt>
                <c:pt idx="87" formatCode="0.0">
                  <c:v>5.4067349433898926</c:v>
                </c:pt>
                <c:pt idx="88" formatCode="0.0">
                  <c:v>5.4009566307067836</c:v>
                </c:pt>
                <c:pt idx="89" formatCode="0.0">
                  <c:v>5.4722480773925781</c:v>
                </c:pt>
                <c:pt idx="90" formatCode="0.0">
                  <c:v>5.5937137603759766</c:v>
                </c:pt>
                <c:pt idx="91" formatCode="0.0">
                  <c:v>5.559295654296875</c:v>
                </c:pt>
                <c:pt idx="92" formatCode="0.0">
                  <c:v>5.4155936241149902</c:v>
                </c:pt>
                <c:pt idx="93" formatCode="0.0">
                  <c:v>5.2167315483093262</c:v>
                </c:pt>
                <c:pt idx="94" formatCode="0.0">
                  <c:v>4.8976798057556152</c:v>
                </c:pt>
                <c:pt idx="95" formatCode="0.0">
                  <c:v>4.5144352912902788</c:v>
                </c:pt>
                <c:pt idx="96" formatCode="0.0">
                  <c:v>4.1979846954345694</c:v>
                </c:pt>
                <c:pt idx="97" formatCode="0.0">
                  <c:v>3.988888025283813</c:v>
                </c:pt>
                <c:pt idx="98" formatCode="0.0">
                  <c:v>3.8212175369262691</c:v>
                </c:pt>
                <c:pt idx="99" formatCode="0.0">
                  <c:v>3.8541936874389648</c:v>
                </c:pt>
                <c:pt idx="100" formatCode="0.0">
                  <c:v>3.9696383476257329</c:v>
                </c:pt>
                <c:pt idx="101" formatCode="0.0">
                  <c:v>4.0686521530151367</c:v>
                </c:pt>
                <c:pt idx="102" formatCode="0.0">
                  <c:v>4.2189545631408656</c:v>
                </c:pt>
                <c:pt idx="103" formatCode="0.0">
                  <c:v>4.4399323463439941</c:v>
                </c:pt>
                <c:pt idx="104" formatCode="0.0">
                  <c:v>4.6846590042114258</c:v>
                </c:pt>
                <c:pt idx="105" formatCode="0.0">
                  <c:v>4.9930233955383301</c:v>
                </c:pt>
                <c:pt idx="106" formatCode="0.0">
                  <c:v>5.2591161727905273</c:v>
                </c:pt>
                <c:pt idx="107" formatCode="0.0">
                  <c:v>5.3956804275512686</c:v>
                </c:pt>
                <c:pt idx="108" formatCode="0.0">
                  <c:v>5.3602991104125977</c:v>
                </c:pt>
                <c:pt idx="109" formatCode="0.0">
                  <c:v>5.1939330101013166</c:v>
                </c:pt>
                <c:pt idx="110" formatCode="0.0">
                  <c:v>5.0007152557373047</c:v>
                </c:pt>
                <c:pt idx="111" formatCode="0.0">
                  <c:v>4.6572208404541007</c:v>
                </c:pt>
                <c:pt idx="112" formatCode="0.0">
                  <c:v>4.1770057678222656</c:v>
                </c:pt>
                <c:pt idx="113" formatCode="0.0">
                  <c:v>3.6547541618347168</c:v>
                </c:pt>
                <c:pt idx="114" formatCode="0.0">
                  <c:v>3.1890633106231681</c:v>
                </c:pt>
                <c:pt idx="115" formatCode="0.0">
                  <c:v>2.9031586647033691</c:v>
                </c:pt>
                <c:pt idx="116" formatCode="0.0">
                  <c:v>2.8587219715118408</c:v>
                </c:pt>
                <c:pt idx="117" formatCode="0.0">
                  <c:v>2.9402260780334482</c:v>
                </c:pt>
                <c:pt idx="118" formatCode="0.0">
                  <c:v>3.0504860877990732</c:v>
                </c:pt>
                <c:pt idx="119" formatCode="0.0">
                  <c:v>3.1812760829925542</c:v>
                </c:pt>
                <c:pt idx="120" formatCode="0.0">
                  <c:v>3.3509538173675542</c:v>
                </c:pt>
                <c:pt idx="121" formatCode="0.0">
                  <c:v>3.525675773620605</c:v>
                </c:pt>
                <c:pt idx="122" formatCode="0.0">
                  <c:v>3.6892812252044682</c:v>
                </c:pt>
                <c:pt idx="123" formatCode="0.0">
                  <c:v>3.8758416175842259</c:v>
                </c:pt>
                <c:pt idx="124" formatCode="0.0">
                  <c:v>3.9714367389678951</c:v>
                </c:pt>
                <c:pt idx="125" formatCode="0.0">
                  <c:v>4.2135186195373509</c:v>
                </c:pt>
                <c:pt idx="126" formatCode="0.0">
                  <c:v>4.506080150604248</c:v>
                </c:pt>
                <c:pt idx="127" formatCode="0.0">
                  <c:v>4.8161277770996076</c:v>
                </c:pt>
                <c:pt idx="128" formatCode="0.0">
                  <c:v>5.1581649780273384</c:v>
                </c:pt>
                <c:pt idx="129" formatCode="0.0">
                  <c:v>5.2807092666625977</c:v>
                </c:pt>
                <c:pt idx="130" formatCode="0.0">
                  <c:v>5.3650379180908168</c:v>
                </c:pt>
                <c:pt idx="131" formatCode="0.0">
                  <c:v>5.3426008224487296</c:v>
                </c:pt>
                <c:pt idx="132" formatCode="0.0">
                  <c:v>5.2649288177490199</c:v>
                </c:pt>
                <c:pt idx="133" formatCode="0.0">
                  <c:v>5.0266900062561044</c:v>
                </c:pt>
                <c:pt idx="134" formatCode="0.0">
                  <c:v>4.7589826583862278</c:v>
                </c:pt>
                <c:pt idx="135" formatCode="0.0">
                  <c:v>4.5567402839660671</c:v>
                </c:pt>
                <c:pt idx="136" formatCode="0.0">
                  <c:v>4.4408974647521999</c:v>
                </c:pt>
                <c:pt idx="137" formatCode="0.0">
                  <c:v>4.57723188400269</c:v>
                </c:pt>
                <c:pt idx="138" formatCode="0.0">
                  <c:v>4.7253165245056117</c:v>
                </c:pt>
                <c:pt idx="139" formatCode="0.0">
                  <c:v>4.8478908538818359</c:v>
                </c:pt>
                <c:pt idx="140" formatCode="0.0">
                  <c:v>4.807437896728513</c:v>
                </c:pt>
                <c:pt idx="141" formatCode="0.0">
                  <c:v>4.5263314247131383</c:v>
                </c:pt>
                <c:pt idx="142" formatCode="0.0">
                  <c:v>4.117828369140625</c:v>
                </c:pt>
                <c:pt idx="143" formatCode="0.0">
                  <c:v>3.6362061500549312</c:v>
                </c:pt>
                <c:pt idx="144" formatCode="0.0">
                  <c:v>3.2698509693145752</c:v>
                </c:pt>
                <c:pt idx="145" formatCode="0.0">
                  <c:v>3.1263232231140141</c:v>
                </c:pt>
                <c:pt idx="146" formatCode="0.0">
                  <c:v>3.219549179077148</c:v>
                </c:pt>
                <c:pt idx="147" formatCode="0.0">
                  <c:v>3.5290250778198242</c:v>
                </c:pt>
                <c:pt idx="148" formatCode="0.0">
                  <c:v>3.9092791080474849</c:v>
                </c:pt>
                <c:pt idx="149" formatCode="0.0">
                  <c:v>4.3593425750732422</c:v>
                </c:pt>
                <c:pt idx="150" formatCode="0.0">
                  <c:v>4.7409892082214347</c:v>
                </c:pt>
                <c:pt idx="151" formatCode="0.0">
                  <c:v>5.0225448608398384</c:v>
                </c:pt>
                <c:pt idx="152" formatCode="0.0">
                  <c:v>5.1640281677246076</c:v>
                </c:pt>
                <c:pt idx="153" formatCode="0.0">
                  <c:v>5.1999154090881348</c:v>
                </c:pt>
                <c:pt idx="154" formatCode="0.0">
                  <c:v>5.0632514953613299</c:v>
                </c:pt>
                <c:pt idx="155" formatCode="0.0">
                  <c:v>4.8937716484069789</c:v>
                </c:pt>
                <c:pt idx="156" formatCode="0.0">
                  <c:v>4.7245306968688938</c:v>
                </c:pt>
                <c:pt idx="157" formatCode="0.0">
                  <c:v>4.5000810623168954</c:v>
                </c:pt>
                <c:pt idx="158" formatCode="0.0">
                  <c:v>4.2976350784301758</c:v>
                </c:pt>
                <c:pt idx="159" formatCode="0.0">
                  <c:v>4.0726704597473153</c:v>
                </c:pt>
                <c:pt idx="160" formatCode="0.0">
                  <c:v>3.8416118621826172</c:v>
                </c:pt>
                <c:pt idx="161" formatCode="0.0">
                  <c:v>3.687570333480835</c:v>
                </c:pt>
                <c:pt idx="162" formatCode="0.0">
                  <c:v>3.6737892627716069</c:v>
                </c:pt>
                <c:pt idx="163" formatCode="0.0">
                  <c:v>3.5993928909301758</c:v>
                </c:pt>
                <c:pt idx="164" formatCode="0.0">
                  <c:v>3.5862360000610352</c:v>
                </c:pt>
                <c:pt idx="165" formatCode="0.0">
                  <c:v>3.591802597045898</c:v>
                </c:pt>
                <c:pt idx="166" formatCode="0.0">
                  <c:v>3.5331966876983651</c:v>
                </c:pt>
                <c:pt idx="167" formatCode="0.0">
                  <c:v>3.5478475093841548</c:v>
                </c:pt>
                <c:pt idx="168" formatCode="0.0">
                  <c:v>3.5954842567443852</c:v>
                </c:pt>
                <c:pt idx="169" formatCode="0.0">
                  <c:v>3.640339851379395</c:v>
                </c:pt>
                <c:pt idx="170" formatCode="0.0">
                  <c:v>3.7293598651886</c:v>
                </c:pt>
                <c:pt idx="171" formatCode="0.0">
                  <c:v>3.7424170970916748</c:v>
                </c:pt>
                <c:pt idx="172" formatCode="0.0">
                  <c:v>3.7191014289855961</c:v>
                </c:pt>
                <c:pt idx="173" formatCode="0.0">
                  <c:v>3.547576904296875</c:v>
                </c:pt>
                <c:pt idx="174" formatCode="0.0">
                  <c:v>3.323128223419189</c:v>
                </c:pt>
                <c:pt idx="175" formatCode="0.0">
                  <c:v>3.1172337532043461</c:v>
                </c:pt>
                <c:pt idx="176" formatCode="0.0">
                  <c:v>2.8335309028625502</c:v>
                </c:pt>
                <c:pt idx="177" formatCode="0.0">
                  <c:v>2.6407911777496338</c:v>
                </c:pt>
                <c:pt idx="178" formatCode="0.0">
                  <c:v>2.463780403137207</c:v>
                </c:pt>
                <c:pt idx="179" formatCode="0.0">
                  <c:v>2.3467688560485831</c:v>
                </c:pt>
                <c:pt idx="180" formatCode="0.0">
                  <c:v>2.2922294139862061</c:v>
                </c:pt>
                <c:pt idx="181" formatCode="0.0">
                  <c:v>2.3650510311126709</c:v>
                </c:pt>
                <c:pt idx="182" formatCode="0.0">
                  <c:v>2.479960680007935</c:v>
                </c:pt>
                <c:pt idx="183" formatCode="0.0">
                  <c:v>2.6422207355499272</c:v>
                </c:pt>
                <c:pt idx="184" formatCode="0.0">
                  <c:v>2.8749322891235352</c:v>
                </c:pt>
                <c:pt idx="185" formatCode="0.0">
                  <c:v>3.0428798198699951</c:v>
                </c:pt>
                <c:pt idx="186" formatCode="0.0">
                  <c:v>3.1932487487792969</c:v>
                </c:pt>
                <c:pt idx="187" formatCode="0.0">
                  <c:v>3.3426716327667232</c:v>
                </c:pt>
                <c:pt idx="188" formatCode="0.0">
                  <c:v>3.4731848239898682</c:v>
                </c:pt>
                <c:pt idx="189" formatCode="0.0">
                  <c:v>3.5459380149841309</c:v>
                </c:pt>
                <c:pt idx="190" formatCode="0.0">
                  <c:v>3.6252262592315678</c:v>
                </c:pt>
                <c:pt idx="191" formatCode="0.0">
                  <c:v>3.7719740867614751</c:v>
                </c:pt>
                <c:pt idx="192" formatCode="0.0">
                  <c:v>3.997462272644043</c:v>
                </c:pt>
                <c:pt idx="193" formatCode="0.0">
                  <c:v>4.2772402763366699</c:v>
                </c:pt>
                <c:pt idx="194" formatCode="0.0">
                  <c:v>4.5412259101867676</c:v>
                </c:pt>
                <c:pt idx="195" formatCode="0.0">
                  <c:v>4.7774810791015616</c:v>
                </c:pt>
                <c:pt idx="196" formatCode="0.0">
                  <c:v>4.9777073860168457</c:v>
                </c:pt>
                <c:pt idx="197" formatCode="0.0">
                  <c:v>5.1770725250244141</c:v>
                </c:pt>
                <c:pt idx="198" formatCode="0.0">
                  <c:v>5.4288144111633301</c:v>
                </c:pt>
                <c:pt idx="199" formatCode="0.0">
                  <c:v>5.5956540107727051</c:v>
                </c:pt>
                <c:pt idx="200" formatCode="0.0">
                  <c:v>5.7764334678649902</c:v>
                </c:pt>
                <c:pt idx="201" formatCode="0.0">
                  <c:v>5.9573550224304173</c:v>
                </c:pt>
                <c:pt idx="202" formatCode="0.0">
                  <c:v>6.2163410186767578</c:v>
                </c:pt>
                <c:pt idx="203" formatCode="0.0">
                  <c:v>6.3980026245117188</c:v>
                </c:pt>
                <c:pt idx="204" formatCode="0.0">
                  <c:v>6.6194648742675746</c:v>
                </c:pt>
                <c:pt idx="205" formatCode="0.0">
                  <c:v>6.8422837257385281</c:v>
                </c:pt>
                <c:pt idx="206" formatCode="0.0">
                  <c:v>6.882846832275388</c:v>
                </c:pt>
                <c:pt idx="207" formatCode="0.0">
                  <c:v>7.0432724952697798</c:v>
                </c:pt>
                <c:pt idx="208" formatCode="0.0">
                  <c:v>7.1714816093444824</c:v>
                </c:pt>
                <c:pt idx="209" formatCode="0.0">
                  <c:v>7.3182916641235352</c:v>
                </c:pt>
                <c:pt idx="210" formatCode="0.0">
                  <c:v>7.5170741081237784</c:v>
                </c:pt>
                <c:pt idx="211" formatCode="0.0">
                  <c:v>7.4767804145812997</c:v>
                </c:pt>
                <c:pt idx="212" formatCode="0.0">
                  <c:v>7.4229598045349086</c:v>
                </c:pt>
                <c:pt idx="213" formatCode="0.0">
                  <c:v>7.3638725280761692</c:v>
                </c:pt>
                <c:pt idx="214" formatCode="0.0">
                  <c:v>7.1830358505248988</c:v>
                </c:pt>
                <c:pt idx="215" formatCode="0.0">
                  <c:v>7.0710535049438503</c:v>
                </c:pt>
                <c:pt idx="216" formatCode="0.0">
                  <c:v>6.7477469444274867</c:v>
                </c:pt>
                <c:pt idx="217" formatCode="0.0">
                  <c:v>6.0644140243530256</c:v>
                </c:pt>
                <c:pt idx="218" formatCode="0.0">
                  <c:v>5.3018531799316406</c:v>
                </c:pt>
                <c:pt idx="219" formatCode="0.0">
                  <c:v>4.5582680702209473</c:v>
                </c:pt>
                <c:pt idx="220" formatCode="0.0">
                  <c:v>3.8665132522583008</c:v>
                </c:pt>
                <c:pt idx="221" formatCode="0.0">
                  <c:v>3.3989441394805882</c:v>
                </c:pt>
                <c:pt idx="222" formatCode="0.0">
                  <c:v>3.1106116771697998</c:v>
                </c:pt>
                <c:pt idx="223" formatCode="0.0">
                  <c:v>2.815671205520629</c:v>
                </c:pt>
                <c:pt idx="224" formatCode="0.0">
                  <c:v>2.6171689033508301</c:v>
                </c:pt>
                <c:pt idx="225" formatCode="0.0">
                  <c:v>2.5496945381164551</c:v>
                </c:pt>
                <c:pt idx="226" formatCode="0.0">
                  <c:v>2.5845668315887451</c:v>
                </c:pt>
                <c:pt idx="227" formatCode="0.0">
                  <c:v>2.7508780956268311</c:v>
                </c:pt>
                <c:pt idx="228" formatCode="0.0">
                  <c:v>2.8202717304229741</c:v>
                </c:pt>
                <c:pt idx="229" formatCode="0.0">
                  <c:v>2.893407821655273</c:v>
                </c:pt>
                <c:pt idx="230" formatCode="0.0">
                  <c:v>2.950865745544434</c:v>
                </c:pt>
                <c:pt idx="231" formatCode="0.0">
                  <c:v>3.0314381122589111</c:v>
                </c:pt>
                <c:pt idx="232" formatCode="0.0">
                  <c:v>3.19571089744568</c:v>
                </c:pt>
                <c:pt idx="233" formatCode="0.0">
                  <c:v>3.3250133991241428</c:v>
                </c:pt>
                <c:pt idx="234" formatCode="0.0">
                  <c:v>3.4326999187469478</c:v>
                </c:pt>
                <c:pt idx="235" formatCode="0.0">
                  <c:v>3.4941024780273442</c:v>
                </c:pt>
                <c:pt idx="236" formatCode="0.0">
                  <c:v>3.6495893001556401</c:v>
                </c:pt>
                <c:pt idx="237" formatCode="0.0">
                  <c:v>3.8010625839233381</c:v>
                </c:pt>
                <c:pt idx="238" formatCode="0.0">
                  <c:v>3.932247161865233</c:v>
                </c:pt>
                <c:pt idx="239" formatCode="0.0">
                  <c:v>4.059791088104248</c:v>
                </c:pt>
                <c:pt idx="240" formatCode="0.0">
                  <c:v>4.1129803657531712</c:v>
                </c:pt>
                <c:pt idx="241" formatCode="0.0">
                  <c:v>4.1272277832031277</c:v>
                </c:pt>
                <c:pt idx="242" formatCode="0.0">
                  <c:v>4.1026573181152308</c:v>
                </c:pt>
                <c:pt idx="243" formatCode="0.0">
                  <c:v>4.099433422088623</c:v>
                </c:pt>
                <c:pt idx="244" formatCode="0.0">
                  <c:v>4.05904293060303</c:v>
                </c:pt>
                <c:pt idx="245" formatCode="0.0">
                  <c:v>3.9725732803344731</c:v>
                </c:pt>
                <c:pt idx="246" formatCode="0.0">
                  <c:v>3.7425978183746338</c:v>
                </c:pt>
                <c:pt idx="247" formatCode="0.0">
                  <c:v>3.2108473777771001</c:v>
                </c:pt>
                <c:pt idx="248" formatCode="0.0">
                  <c:v>2.447304487228394</c:v>
                </c:pt>
                <c:pt idx="249" formatCode="0.0">
                  <c:v>1.7126127481460569</c:v>
                </c:pt>
                <c:pt idx="250" formatCode="0.0">
                  <c:v>1.151917099952698</c:v>
                </c:pt>
                <c:pt idx="251" formatCode="0.0">
                  <c:v>0.97501766681671098</c:v>
                </c:pt>
                <c:pt idx="252" formatCode="0.0">
                  <c:v>1.094937682151794</c:v>
                </c:pt>
                <c:pt idx="253" formatCode="0.0">
                  <c:v>1.333737730979919</c:v>
                </c:pt>
                <c:pt idx="254" formatCode="0.0">
                  <c:v>1.6182109117507939</c:v>
                </c:pt>
                <c:pt idx="255" formatCode="0.0">
                  <c:v>1.8225554227828979</c:v>
                </c:pt>
                <c:pt idx="256" formatCode="0.0">
                  <c:v>1.9722540378570561</c:v>
                </c:pt>
                <c:pt idx="257" formatCode="0.0">
                  <c:v>2.0926740169525151</c:v>
                </c:pt>
                <c:pt idx="258" formatCode="0.0">
                  <c:v>2.2748904228210449</c:v>
                </c:pt>
                <c:pt idx="259" formatCode="0.0">
                  <c:v>2.4655840396881099</c:v>
                </c:pt>
                <c:pt idx="260" formatCode="0.0">
                  <c:v>2.7274837493896502</c:v>
                </c:pt>
                <c:pt idx="261" formatCode="0.0">
                  <c:v>2.969185590744019</c:v>
                </c:pt>
                <c:pt idx="262" formatCode="0.0">
                  <c:v>3.00771188735962</c:v>
                </c:pt>
                <c:pt idx="263" formatCode="0.0">
                  <c:v>3.0568141937255828</c:v>
                </c:pt>
                <c:pt idx="264" formatCode="0.0">
                  <c:v>3.0945301055908199</c:v>
                </c:pt>
                <c:pt idx="265" formatCode="0.0">
                  <c:v>3.0235176086425799</c:v>
                </c:pt>
                <c:pt idx="266" formatCode="0.0">
                  <c:v>3.0366377830505371</c:v>
                </c:pt>
                <c:pt idx="267" formatCode="0.0">
                  <c:v>3.0398128032684322</c:v>
                </c:pt>
                <c:pt idx="268" formatCode="0.0">
                  <c:v>2.9777157306671151</c:v>
                </c:pt>
                <c:pt idx="269" formatCode="0.0">
                  <c:v>3.045108556747437</c:v>
                </c:pt>
                <c:pt idx="270" formatCode="0.0">
                  <c:v>3.1550712585449219</c:v>
                </c:pt>
                <c:pt idx="271" formatCode="0.0">
                  <c:v>3.2094180583953862</c:v>
                </c:pt>
                <c:pt idx="272" formatCode="0.0">
                  <c:v>3.2176156044006352</c:v>
                </c:pt>
                <c:pt idx="273" formatCode="0.0">
                  <c:v>3.1591787338256831</c:v>
                </c:pt>
                <c:pt idx="274" formatCode="0.0">
                  <c:v>3.0497462749481201</c:v>
                </c:pt>
                <c:pt idx="275" formatCode="0.0">
                  <c:v>2.919006586074826</c:v>
                </c:pt>
                <c:pt idx="276" formatCode="0.0">
                  <c:v>2.8219985961914071</c:v>
                </c:pt>
                <c:pt idx="277" formatCode="0.0">
                  <c:v>2.756943941116333</c:v>
                </c:pt>
                <c:pt idx="278" formatCode="0.0">
                  <c:v>2.6848585605621338</c:v>
                </c:pt>
                <c:pt idx="279" formatCode="0.0">
                  <c:v>2.6176187992095952</c:v>
                </c:pt>
                <c:pt idx="280" formatCode="0.0">
                  <c:v>2.6203052997589111</c:v>
                </c:pt>
                <c:pt idx="281" formatCode="0.0">
                  <c:v>2.6469871997833252</c:v>
                </c:pt>
                <c:pt idx="282" formatCode="0.0">
                  <c:v>2.6913628578186031</c:v>
                </c:pt>
                <c:pt idx="283" formatCode="0.0">
                  <c:v>2.7761433124542232</c:v>
                </c:pt>
                <c:pt idx="284" formatCode="0.0">
                  <c:v>2.92170238494873</c:v>
                </c:pt>
                <c:pt idx="285" formatCode="0.0">
                  <c:v>3.0716912746429448</c:v>
                </c:pt>
                <c:pt idx="286" formatCode="0.0">
                  <c:v>3.2007415294647221</c:v>
                </c:pt>
                <c:pt idx="287" formatCode="0.0">
                  <c:v>3.359400033950803</c:v>
                </c:pt>
                <c:pt idx="288" formatCode="0.0">
                  <c:v>3.402133703231812</c:v>
                </c:pt>
                <c:pt idx="289" formatCode="0.0">
                  <c:v>3.4159097671508789</c:v>
                </c:pt>
                <c:pt idx="290" formatCode="0.0">
                  <c:v>3.448319673538208</c:v>
                </c:pt>
                <c:pt idx="291" formatCode="0.0">
                  <c:v>3.4538135528564462</c:v>
                </c:pt>
                <c:pt idx="292" formatCode="0.0">
                  <c:v>3.4698553085327148</c:v>
                </c:pt>
                <c:pt idx="293" formatCode="0.0">
                  <c:v>3.4626607894897461</c:v>
                </c:pt>
                <c:pt idx="294" formatCode="0.0">
                  <c:v>3.4463498592376709</c:v>
                </c:pt>
                <c:pt idx="295" formatCode="0.0">
                  <c:v>3.4170198440551758</c:v>
                </c:pt>
                <c:pt idx="296" formatCode="0.0">
                  <c:v>3.3831138610839848</c:v>
                </c:pt>
                <c:pt idx="297" formatCode="0.0">
                  <c:v>3.34311866760254</c:v>
                </c:pt>
                <c:pt idx="298" formatCode="0.0">
                  <c:v>3.287589550018311</c:v>
                </c:pt>
                <c:pt idx="299" formatCode="0.0">
                  <c:v>3.226341724395752</c:v>
                </c:pt>
                <c:pt idx="300" formatCode="0.0">
                  <c:v>3.159710168838501</c:v>
                </c:pt>
                <c:pt idx="301" formatCode="0.0">
                  <c:v>3.0908939838409419</c:v>
                </c:pt>
                <c:pt idx="302" formatCode="0.0">
                  <c:v>3.0218651294708221</c:v>
                </c:pt>
                <c:pt idx="303" formatCode="0.0">
                  <c:v>2.9518344402313228</c:v>
                </c:pt>
                <c:pt idx="304" formatCode="0.0">
                  <c:v>2.8824055194854732</c:v>
                </c:pt>
                <c:pt idx="305" formatCode="0.0">
                  <c:v>2.8146569728851301</c:v>
                </c:pt>
                <c:pt idx="306" formatCode="0.0">
                  <c:v>2.7523415088653569</c:v>
                </c:pt>
                <c:pt idx="307" formatCode="0.0">
                  <c:v>2.7006311416625981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5E4-4EEF-A90C-F3A2EF77F7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68145744"/>
        <c:axId val="-268143424"/>
      </c:lineChart>
      <c:catAx>
        <c:axId val="-26814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68143424"/>
        <c:crosses val="autoZero"/>
        <c:auto val="1"/>
        <c:lblAlgn val="ctr"/>
        <c:lblOffset val="100"/>
        <c:tickLblSkip val="20"/>
        <c:noMultiLvlLbl val="0"/>
      </c:catAx>
      <c:valAx>
        <c:axId val="-268143424"/>
        <c:scaling>
          <c:orientation val="minMax"/>
          <c:max val="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68145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'Figure 1 TOT Data'!$D$1</c:f>
              <c:strCache>
                <c:ptCount val="1"/>
                <c:pt idx="0">
                  <c:v>LP Trend</c:v>
                </c:pt>
              </c:strCache>
            </c:strRef>
          </c:tx>
          <c:spPr>
            <a:ln w="38100" cap="rnd">
              <a:solidFill>
                <a:srgbClr val="70AD47">
                  <a:lumMod val="75000"/>
                </a:srgbClr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numRef>
              <c:f>'Figure 1 TOT Data'!$A$2:$A$286</c:f>
              <c:numCache>
                <c:formatCode>General</c:formatCode>
                <c:ptCount val="285"/>
                <c:pt idx="0">
                  <c:v>1948</c:v>
                </c:pt>
                <c:pt idx="1">
                  <c:v>1948.25</c:v>
                </c:pt>
                <c:pt idx="2">
                  <c:v>1948.5</c:v>
                </c:pt>
                <c:pt idx="3">
                  <c:v>1948.75</c:v>
                </c:pt>
                <c:pt idx="4">
                  <c:v>1949</c:v>
                </c:pt>
                <c:pt idx="5">
                  <c:v>1949.25</c:v>
                </c:pt>
                <c:pt idx="6">
                  <c:v>1949.5</c:v>
                </c:pt>
                <c:pt idx="7">
                  <c:v>1949.75</c:v>
                </c:pt>
                <c:pt idx="8">
                  <c:v>1950</c:v>
                </c:pt>
                <c:pt idx="9">
                  <c:v>1950.25</c:v>
                </c:pt>
                <c:pt idx="10">
                  <c:v>1950.5</c:v>
                </c:pt>
                <c:pt idx="11">
                  <c:v>1950.75</c:v>
                </c:pt>
                <c:pt idx="12">
                  <c:v>1951</c:v>
                </c:pt>
                <c:pt idx="13">
                  <c:v>1951.25</c:v>
                </c:pt>
                <c:pt idx="14">
                  <c:v>1951.5</c:v>
                </c:pt>
                <c:pt idx="15">
                  <c:v>1951.75</c:v>
                </c:pt>
                <c:pt idx="16">
                  <c:v>1952</c:v>
                </c:pt>
                <c:pt idx="17">
                  <c:v>1952.25</c:v>
                </c:pt>
                <c:pt idx="18">
                  <c:v>1952.5</c:v>
                </c:pt>
                <c:pt idx="19">
                  <c:v>1952.75</c:v>
                </c:pt>
                <c:pt idx="20">
                  <c:v>1953</c:v>
                </c:pt>
                <c:pt idx="21">
                  <c:v>1953.25</c:v>
                </c:pt>
                <c:pt idx="22">
                  <c:v>1953.5</c:v>
                </c:pt>
                <c:pt idx="23">
                  <c:v>1953.75</c:v>
                </c:pt>
                <c:pt idx="24">
                  <c:v>1954</c:v>
                </c:pt>
                <c:pt idx="25">
                  <c:v>1954.25</c:v>
                </c:pt>
                <c:pt idx="26">
                  <c:v>1954.5</c:v>
                </c:pt>
                <c:pt idx="27">
                  <c:v>1954.75</c:v>
                </c:pt>
                <c:pt idx="28">
                  <c:v>1955</c:v>
                </c:pt>
                <c:pt idx="29">
                  <c:v>1955.25</c:v>
                </c:pt>
                <c:pt idx="30">
                  <c:v>1955.5</c:v>
                </c:pt>
                <c:pt idx="31">
                  <c:v>1955.75</c:v>
                </c:pt>
                <c:pt idx="32">
                  <c:v>1956</c:v>
                </c:pt>
                <c:pt idx="33">
                  <c:v>1956.25</c:v>
                </c:pt>
                <c:pt idx="34">
                  <c:v>1956.5</c:v>
                </c:pt>
                <c:pt idx="35">
                  <c:v>1956.75</c:v>
                </c:pt>
                <c:pt idx="36">
                  <c:v>1957</c:v>
                </c:pt>
                <c:pt idx="37">
                  <c:v>1957.25</c:v>
                </c:pt>
                <c:pt idx="38">
                  <c:v>1957.5</c:v>
                </c:pt>
                <c:pt idx="39">
                  <c:v>1957.75</c:v>
                </c:pt>
                <c:pt idx="40">
                  <c:v>1958</c:v>
                </c:pt>
                <c:pt idx="41">
                  <c:v>1958.25</c:v>
                </c:pt>
                <c:pt idx="42">
                  <c:v>1958.5</c:v>
                </c:pt>
                <c:pt idx="43">
                  <c:v>1958.75</c:v>
                </c:pt>
                <c:pt idx="44">
                  <c:v>1959</c:v>
                </c:pt>
                <c:pt idx="45">
                  <c:v>1959.25</c:v>
                </c:pt>
                <c:pt idx="46">
                  <c:v>1959.5</c:v>
                </c:pt>
                <c:pt idx="47">
                  <c:v>1959.75</c:v>
                </c:pt>
                <c:pt idx="48">
                  <c:v>1960</c:v>
                </c:pt>
                <c:pt idx="49">
                  <c:v>1960.25</c:v>
                </c:pt>
                <c:pt idx="50">
                  <c:v>1960.5</c:v>
                </c:pt>
                <c:pt idx="51">
                  <c:v>1960.75</c:v>
                </c:pt>
                <c:pt idx="52">
                  <c:v>1961</c:v>
                </c:pt>
                <c:pt idx="53">
                  <c:v>1961.25</c:v>
                </c:pt>
                <c:pt idx="54">
                  <c:v>1961.5</c:v>
                </c:pt>
                <c:pt idx="55">
                  <c:v>1961.75</c:v>
                </c:pt>
                <c:pt idx="56">
                  <c:v>1962</c:v>
                </c:pt>
                <c:pt idx="57">
                  <c:v>1962.25</c:v>
                </c:pt>
                <c:pt idx="58">
                  <c:v>1962.5</c:v>
                </c:pt>
                <c:pt idx="59">
                  <c:v>1962.75</c:v>
                </c:pt>
                <c:pt idx="60">
                  <c:v>1963</c:v>
                </c:pt>
                <c:pt idx="61">
                  <c:v>1963.25</c:v>
                </c:pt>
                <c:pt idx="62">
                  <c:v>1963.5</c:v>
                </c:pt>
                <c:pt idx="63">
                  <c:v>1963.75</c:v>
                </c:pt>
                <c:pt idx="64">
                  <c:v>1964</c:v>
                </c:pt>
                <c:pt idx="65">
                  <c:v>1964.25</c:v>
                </c:pt>
                <c:pt idx="66">
                  <c:v>1964.5</c:v>
                </c:pt>
                <c:pt idx="67">
                  <c:v>1964.75</c:v>
                </c:pt>
                <c:pt idx="68">
                  <c:v>1965</c:v>
                </c:pt>
                <c:pt idx="69">
                  <c:v>1965.25</c:v>
                </c:pt>
                <c:pt idx="70">
                  <c:v>1965.5</c:v>
                </c:pt>
                <c:pt idx="71">
                  <c:v>1965.75</c:v>
                </c:pt>
                <c:pt idx="72">
                  <c:v>1966</c:v>
                </c:pt>
                <c:pt idx="73">
                  <c:v>1966.25</c:v>
                </c:pt>
                <c:pt idx="74">
                  <c:v>1966.5</c:v>
                </c:pt>
                <c:pt idx="75">
                  <c:v>1966.75</c:v>
                </c:pt>
                <c:pt idx="76">
                  <c:v>1967</c:v>
                </c:pt>
                <c:pt idx="77">
                  <c:v>1967.25</c:v>
                </c:pt>
                <c:pt idx="78">
                  <c:v>1967.5</c:v>
                </c:pt>
                <c:pt idx="79">
                  <c:v>1967.75</c:v>
                </c:pt>
                <c:pt idx="80">
                  <c:v>1968</c:v>
                </c:pt>
                <c:pt idx="81">
                  <c:v>1968.25</c:v>
                </c:pt>
                <c:pt idx="82">
                  <c:v>1968.5</c:v>
                </c:pt>
                <c:pt idx="83">
                  <c:v>1968.75</c:v>
                </c:pt>
                <c:pt idx="84">
                  <c:v>1969</c:v>
                </c:pt>
                <c:pt idx="85">
                  <c:v>1969.25</c:v>
                </c:pt>
                <c:pt idx="86">
                  <c:v>1969.5</c:v>
                </c:pt>
                <c:pt idx="87">
                  <c:v>1969.75</c:v>
                </c:pt>
                <c:pt idx="88">
                  <c:v>1970</c:v>
                </c:pt>
                <c:pt idx="89">
                  <c:v>1970.25</c:v>
                </c:pt>
                <c:pt idx="90">
                  <c:v>1970.5</c:v>
                </c:pt>
                <c:pt idx="91">
                  <c:v>1970.75</c:v>
                </c:pt>
                <c:pt idx="92">
                  <c:v>1971</c:v>
                </c:pt>
                <c:pt idx="93">
                  <c:v>1971.25</c:v>
                </c:pt>
                <c:pt idx="94">
                  <c:v>1971.5</c:v>
                </c:pt>
                <c:pt idx="95">
                  <c:v>1971.75</c:v>
                </c:pt>
                <c:pt idx="96">
                  <c:v>1972</c:v>
                </c:pt>
                <c:pt idx="97">
                  <c:v>1972.25</c:v>
                </c:pt>
                <c:pt idx="98">
                  <c:v>1972.5</c:v>
                </c:pt>
                <c:pt idx="99">
                  <c:v>1972.75</c:v>
                </c:pt>
                <c:pt idx="100">
                  <c:v>1973</c:v>
                </c:pt>
                <c:pt idx="101">
                  <c:v>1973.25</c:v>
                </c:pt>
                <c:pt idx="102">
                  <c:v>1973.5</c:v>
                </c:pt>
                <c:pt idx="103">
                  <c:v>1973.75</c:v>
                </c:pt>
                <c:pt idx="104">
                  <c:v>1974</c:v>
                </c:pt>
                <c:pt idx="105">
                  <c:v>1974.25</c:v>
                </c:pt>
                <c:pt idx="106">
                  <c:v>1974.5</c:v>
                </c:pt>
                <c:pt idx="107">
                  <c:v>1974.75</c:v>
                </c:pt>
                <c:pt idx="108">
                  <c:v>1975</c:v>
                </c:pt>
                <c:pt idx="109">
                  <c:v>1975.25</c:v>
                </c:pt>
                <c:pt idx="110">
                  <c:v>1975.5</c:v>
                </c:pt>
                <c:pt idx="111">
                  <c:v>1975.75</c:v>
                </c:pt>
                <c:pt idx="112">
                  <c:v>1976</c:v>
                </c:pt>
                <c:pt idx="113">
                  <c:v>1976.25</c:v>
                </c:pt>
                <c:pt idx="114">
                  <c:v>1976.5</c:v>
                </c:pt>
                <c:pt idx="115">
                  <c:v>1976.75</c:v>
                </c:pt>
                <c:pt idx="116">
                  <c:v>1977</c:v>
                </c:pt>
                <c:pt idx="117">
                  <c:v>1977.25</c:v>
                </c:pt>
                <c:pt idx="118">
                  <c:v>1977.5</c:v>
                </c:pt>
                <c:pt idx="119">
                  <c:v>1977.75</c:v>
                </c:pt>
                <c:pt idx="120">
                  <c:v>1978</c:v>
                </c:pt>
                <c:pt idx="121">
                  <c:v>1978.25</c:v>
                </c:pt>
                <c:pt idx="122">
                  <c:v>1978.5</c:v>
                </c:pt>
                <c:pt idx="123">
                  <c:v>1978.75</c:v>
                </c:pt>
                <c:pt idx="124">
                  <c:v>1979</c:v>
                </c:pt>
                <c:pt idx="125">
                  <c:v>1979.25</c:v>
                </c:pt>
                <c:pt idx="126">
                  <c:v>1979.5</c:v>
                </c:pt>
                <c:pt idx="127">
                  <c:v>1979.75</c:v>
                </c:pt>
                <c:pt idx="128">
                  <c:v>1980</c:v>
                </c:pt>
                <c:pt idx="129">
                  <c:v>1980.25</c:v>
                </c:pt>
                <c:pt idx="130">
                  <c:v>1980.5</c:v>
                </c:pt>
                <c:pt idx="131">
                  <c:v>1980.75</c:v>
                </c:pt>
                <c:pt idx="132">
                  <c:v>1981</c:v>
                </c:pt>
                <c:pt idx="133">
                  <c:v>1981.25</c:v>
                </c:pt>
                <c:pt idx="134">
                  <c:v>1981.5</c:v>
                </c:pt>
                <c:pt idx="135">
                  <c:v>1981.75</c:v>
                </c:pt>
                <c:pt idx="136">
                  <c:v>1982</c:v>
                </c:pt>
                <c:pt idx="137">
                  <c:v>1982.25</c:v>
                </c:pt>
                <c:pt idx="138">
                  <c:v>1982.5</c:v>
                </c:pt>
                <c:pt idx="139">
                  <c:v>1982.75</c:v>
                </c:pt>
                <c:pt idx="140">
                  <c:v>1983</c:v>
                </c:pt>
                <c:pt idx="141">
                  <c:v>1983.25</c:v>
                </c:pt>
                <c:pt idx="142">
                  <c:v>1983.5</c:v>
                </c:pt>
                <c:pt idx="143">
                  <c:v>1983.75</c:v>
                </c:pt>
                <c:pt idx="144">
                  <c:v>1984</c:v>
                </c:pt>
                <c:pt idx="145">
                  <c:v>1984.25</c:v>
                </c:pt>
                <c:pt idx="146">
                  <c:v>1984.5</c:v>
                </c:pt>
                <c:pt idx="147">
                  <c:v>1984.75</c:v>
                </c:pt>
                <c:pt idx="148">
                  <c:v>1985</c:v>
                </c:pt>
                <c:pt idx="149">
                  <c:v>1985.25</c:v>
                </c:pt>
                <c:pt idx="150">
                  <c:v>1985.5</c:v>
                </c:pt>
                <c:pt idx="151">
                  <c:v>1985.75</c:v>
                </c:pt>
                <c:pt idx="152">
                  <c:v>1986</c:v>
                </c:pt>
                <c:pt idx="153">
                  <c:v>1986.25</c:v>
                </c:pt>
                <c:pt idx="154">
                  <c:v>1986.5</c:v>
                </c:pt>
                <c:pt idx="155">
                  <c:v>1986.75</c:v>
                </c:pt>
                <c:pt idx="156">
                  <c:v>1987</c:v>
                </c:pt>
                <c:pt idx="157">
                  <c:v>1987.25</c:v>
                </c:pt>
                <c:pt idx="158">
                  <c:v>1987.5</c:v>
                </c:pt>
                <c:pt idx="159">
                  <c:v>1987.75</c:v>
                </c:pt>
                <c:pt idx="160">
                  <c:v>1988</c:v>
                </c:pt>
                <c:pt idx="161">
                  <c:v>1988.25</c:v>
                </c:pt>
                <c:pt idx="162">
                  <c:v>1988.5</c:v>
                </c:pt>
                <c:pt idx="163">
                  <c:v>1988.75</c:v>
                </c:pt>
                <c:pt idx="164">
                  <c:v>1989</c:v>
                </c:pt>
                <c:pt idx="165">
                  <c:v>1989.25</c:v>
                </c:pt>
                <c:pt idx="166">
                  <c:v>1989.5</c:v>
                </c:pt>
                <c:pt idx="167">
                  <c:v>1989.75</c:v>
                </c:pt>
                <c:pt idx="168">
                  <c:v>1990</c:v>
                </c:pt>
                <c:pt idx="169">
                  <c:v>1990.25</c:v>
                </c:pt>
                <c:pt idx="170">
                  <c:v>1990.5</c:v>
                </c:pt>
                <c:pt idx="171">
                  <c:v>1990.75</c:v>
                </c:pt>
                <c:pt idx="172">
                  <c:v>1991</c:v>
                </c:pt>
                <c:pt idx="173">
                  <c:v>1991.25</c:v>
                </c:pt>
                <c:pt idx="174">
                  <c:v>1991.5</c:v>
                </c:pt>
                <c:pt idx="175">
                  <c:v>1991.75</c:v>
                </c:pt>
                <c:pt idx="176">
                  <c:v>1992</c:v>
                </c:pt>
                <c:pt idx="177">
                  <c:v>1992.25</c:v>
                </c:pt>
                <c:pt idx="178">
                  <c:v>1992.5</c:v>
                </c:pt>
                <c:pt idx="179">
                  <c:v>1992.75</c:v>
                </c:pt>
                <c:pt idx="180">
                  <c:v>1993</c:v>
                </c:pt>
                <c:pt idx="181">
                  <c:v>1993.25</c:v>
                </c:pt>
                <c:pt idx="182">
                  <c:v>1993.5</c:v>
                </c:pt>
                <c:pt idx="183">
                  <c:v>1993.75</c:v>
                </c:pt>
                <c:pt idx="184">
                  <c:v>1994</c:v>
                </c:pt>
                <c:pt idx="185">
                  <c:v>1994.25</c:v>
                </c:pt>
                <c:pt idx="186">
                  <c:v>1994.5</c:v>
                </c:pt>
                <c:pt idx="187">
                  <c:v>1994.75</c:v>
                </c:pt>
                <c:pt idx="188">
                  <c:v>1995</c:v>
                </c:pt>
                <c:pt idx="189">
                  <c:v>1995.25</c:v>
                </c:pt>
                <c:pt idx="190">
                  <c:v>1995.5</c:v>
                </c:pt>
                <c:pt idx="191">
                  <c:v>1995.75</c:v>
                </c:pt>
                <c:pt idx="192">
                  <c:v>1996</c:v>
                </c:pt>
                <c:pt idx="193">
                  <c:v>1996.25</c:v>
                </c:pt>
                <c:pt idx="194">
                  <c:v>1996.5</c:v>
                </c:pt>
                <c:pt idx="195">
                  <c:v>1996.75</c:v>
                </c:pt>
                <c:pt idx="196">
                  <c:v>1997</c:v>
                </c:pt>
                <c:pt idx="197">
                  <c:v>1997.25</c:v>
                </c:pt>
                <c:pt idx="198">
                  <c:v>1997.5</c:v>
                </c:pt>
                <c:pt idx="199">
                  <c:v>1997.75</c:v>
                </c:pt>
                <c:pt idx="200">
                  <c:v>1998</c:v>
                </c:pt>
                <c:pt idx="201">
                  <c:v>1998.25</c:v>
                </c:pt>
                <c:pt idx="202">
                  <c:v>1998.5</c:v>
                </c:pt>
                <c:pt idx="203">
                  <c:v>1998.75</c:v>
                </c:pt>
                <c:pt idx="204">
                  <c:v>1999</c:v>
                </c:pt>
                <c:pt idx="205">
                  <c:v>1999.25</c:v>
                </c:pt>
                <c:pt idx="206">
                  <c:v>1999.5</c:v>
                </c:pt>
                <c:pt idx="207">
                  <c:v>1999.75</c:v>
                </c:pt>
                <c:pt idx="208">
                  <c:v>2000</c:v>
                </c:pt>
                <c:pt idx="209">
                  <c:v>2000.25</c:v>
                </c:pt>
                <c:pt idx="210">
                  <c:v>2000.5</c:v>
                </c:pt>
                <c:pt idx="211">
                  <c:v>2000.75</c:v>
                </c:pt>
                <c:pt idx="212">
                  <c:v>2001</c:v>
                </c:pt>
                <c:pt idx="213">
                  <c:v>2001.25</c:v>
                </c:pt>
                <c:pt idx="214">
                  <c:v>2001.5</c:v>
                </c:pt>
                <c:pt idx="215">
                  <c:v>2001.75</c:v>
                </c:pt>
                <c:pt idx="216">
                  <c:v>2002</c:v>
                </c:pt>
                <c:pt idx="217">
                  <c:v>2002.25</c:v>
                </c:pt>
                <c:pt idx="218">
                  <c:v>2002.5</c:v>
                </c:pt>
                <c:pt idx="219">
                  <c:v>2002.75</c:v>
                </c:pt>
                <c:pt idx="220">
                  <c:v>2003</c:v>
                </c:pt>
                <c:pt idx="221">
                  <c:v>2003.25</c:v>
                </c:pt>
                <c:pt idx="222">
                  <c:v>2003.5</c:v>
                </c:pt>
                <c:pt idx="223">
                  <c:v>2003.75</c:v>
                </c:pt>
                <c:pt idx="224">
                  <c:v>2004</c:v>
                </c:pt>
                <c:pt idx="225">
                  <c:v>2004.25</c:v>
                </c:pt>
                <c:pt idx="226">
                  <c:v>2004.5</c:v>
                </c:pt>
                <c:pt idx="227">
                  <c:v>2004.75</c:v>
                </c:pt>
                <c:pt idx="228">
                  <c:v>2005</c:v>
                </c:pt>
                <c:pt idx="229">
                  <c:v>2005.25</c:v>
                </c:pt>
                <c:pt idx="230">
                  <c:v>2005.5</c:v>
                </c:pt>
                <c:pt idx="231">
                  <c:v>2005.75</c:v>
                </c:pt>
                <c:pt idx="232">
                  <c:v>2006</c:v>
                </c:pt>
                <c:pt idx="233">
                  <c:v>2006.25</c:v>
                </c:pt>
                <c:pt idx="234">
                  <c:v>2006.5</c:v>
                </c:pt>
                <c:pt idx="235">
                  <c:v>2006.75</c:v>
                </c:pt>
                <c:pt idx="236">
                  <c:v>2007</c:v>
                </c:pt>
                <c:pt idx="237">
                  <c:v>2007.25</c:v>
                </c:pt>
                <c:pt idx="238">
                  <c:v>2007.5</c:v>
                </c:pt>
                <c:pt idx="239">
                  <c:v>2007.75</c:v>
                </c:pt>
                <c:pt idx="240">
                  <c:v>2008</c:v>
                </c:pt>
                <c:pt idx="241">
                  <c:v>2008.25</c:v>
                </c:pt>
                <c:pt idx="242">
                  <c:v>2008.5</c:v>
                </c:pt>
                <c:pt idx="243">
                  <c:v>2008.75</c:v>
                </c:pt>
                <c:pt idx="244">
                  <c:v>2009</c:v>
                </c:pt>
                <c:pt idx="245">
                  <c:v>2009.25</c:v>
                </c:pt>
                <c:pt idx="246">
                  <c:v>2009.5</c:v>
                </c:pt>
                <c:pt idx="247">
                  <c:v>2009.75</c:v>
                </c:pt>
                <c:pt idx="248">
                  <c:v>2010</c:v>
                </c:pt>
                <c:pt idx="249">
                  <c:v>2010.25</c:v>
                </c:pt>
                <c:pt idx="250">
                  <c:v>2010.5</c:v>
                </c:pt>
                <c:pt idx="251">
                  <c:v>2010.75</c:v>
                </c:pt>
                <c:pt idx="252">
                  <c:v>2011</c:v>
                </c:pt>
                <c:pt idx="253">
                  <c:v>2011.25</c:v>
                </c:pt>
                <c:pt idx="254">
                  <c:v>2011.5</c:v>
                </c:pt>
                <c:pt idx="255">
                  <c:v>2011.75</c:v>
                </c:pt>
                <c:pt idx="256">
                  <c:v>2012</c:v>
                </c:pt>
                <c:pt idx="257">
                  <c:v>2012.25</c:v>
                </c:pt>
                <c:pt idx="258">
                  <c:v>2012.5</c:v>
                </c:pt>
                <c:pt idx="259">
                  <c:v>2012.75</c:v>
                </c:pt>
                <c:pt idx="260">
                  <c:v>2013</c:v>
                </c:pt>
                <c:pt idx="261">
                  <c:v>2013.25</c:v>
                </c:pt>
                <c:pt idx="262">
                  <c:v>2013.5</c:v>
                </c:pt>
                <c:pt idx="263">
                  <c:v>2013.75</c:v>
                </c:pt>
                <c:pt idx="264">
                  <c:v>2014</c:v>
                </c:pt>
                <c:pt idx="265">
                  <c:v>2014.25</c:v>
                </c:pt>
                <c:pt idx="266">
                  <c:v>2014.5</c:v>
                </c:pt>
                <c:pt idx="267">
                  <c:v>2014.75</c:v>
                </c:pt>
                <c:pt idx="268">
                  <c:v>2015</c:v>
                </c:pt>
                <c:pt idx="269">
                  <c:v>2015.25</c:v>
                </c:pt>
                <c:pt idx="270">
                  <c:v>2015.5</c:v>
                </c:pt>
                <c:pt idx="271">
                  <c:v>2015.75</c:v>
                </c:pt>
                <c:pt idx="272">
                  <c:v>2016</c:v>
                </c:pt>
                <c:pt idx="273">
                  <c:v>2016.25</c:v>
                </c:pt>
                <c:pt idx="274">
                  <c:v>2016.5</c:v>
                </c:pt>
                <c:pt idx="275">
                  <c:v>2016.75</c:v>
                </c:pt>
                <c:pt idx="276">
                  <c:v>2017</c:v>
                </c:pt>
                <c:pt idx="277">
                  <c:v>2017.25</c:v>
                </c:pt>
                <c:pt idx="278">
                  <c:v>2017.5</c:v>
                </c:pt>
                <c:pt idx="279">
                  <c:v>2017.75</c:v>
                </c:pt>
                <c:pt idx="280">
                  <c:v>2018</c:v>
                </c:pt>
                <c:pt idx="281">
                  <c:v>2018.25</c:v>
                </c:pt>
                <c:pt idx="282">
                  <c:v>2018.5</c:v>
                </c:pt>
                <c:pt idx="283">
                  <c:v>2018.75</c:v>
                </c:pt>
                <c:pt idx="284">
                  <c:v>2019</c:v>
                </c:pt>
              </c:numCache>
            </c:numRef>
          </c:cat>
          <c:val>
            <c:numRef>
              <c:f>'Figure 1 TOT Data'!$D$2:$D$286</c:f>
              <c:numCache>
                <c:formatCode>General</c:formatCode>
                <c:ptCount val="285"/>
                <c:pt idx="1">
                  <c:v>3.3371087070411951</c:v>
                </c:pt>
                <c:pt idx="2">
                  <c:v>3.3371087070411951</c:v>
                </c:pt>
                <c:pt idx="3">
                  <c:v>3.3371087070411951</c:v>
                </c:pt>
                <c:pt idx="4">
                  <c:v>3.3371087070411951</c:v>
                </c:pt>
                <c:pt idx="5">
                  <c:v>3.3371087070411951</c:v>
                </c:pt>
                <c:pt idx="6">
                  <c:v>3.3371087070411951</c:v>
                </c:pt>
                <c:pt idx="7">
                  <c:v>3.3371087070411951</c:v>
                </c:pt>
                <c:pt idx="8">
                  <c:v>3.3371087070411951</c:v>
                </c:pt>
                <c:pt idx="9">
                  <c:v>3.284074377666375</c:v>
                </c:pt>
                <c:pt idx="10">
                  <c:v>3.220016910823388</c:v>
                </c:pt>
                <c:pt idx="11">
                  <c:v>3.1722513339971021</c:v>
                </c:pt>
                <c:pt idx="12">
                  <c:v>3.1316603455412588</c:v>
                </c:pt>
                <c:pt idx="13">
                  <c:v>3.139487554289921</c:v>
                </c:pt>
                <c:pt idx="14">
                  <c:v>3.1624513873912869</c:v>
                </c:pt>
                <c:pt idx="15">
                  <c:v>3.1444303879633249</c:v>
                </c:pt>
                <c:pt idx="16">
                  <c:v>3.1302698392271582</c:v>
                </c:pt>
                <c:pt idx="17">
                  <c:v>3.1329330937540472</c:v>
                </c:pt>
                <c:pt idx="18">
                  <c:v>3.141028306816871</c:v>
                </c:pt>
                <c:pt idx="19">
                  <c:v>3.1631334003305631</c:v>
                </c:pt>
                <c:pt idx="20">
                  <c:v>3.16961367949316</c:v>
                </c:pt>
                <c:pt idx="21">
                  <c:v>3.1572222300437001</c:v>
                </c:pt>
                <c:pt idx="22">
                  <c:v>3.1249093276806841</c:v>
                </c:pt>
                <c:pt idx="23">
                  <c:v>3.094410675627798</c:v>
                </c:pt>
                <c:pt idx="24">
                  <c:v>3.086601607233042</c:v>
                </c:pt>
                <c:pt idx="25">
                  <c:v>3.061929035946894</c:v>
                </c:pt>
                <c:pt idx="26">
                  <c:v>3.030665472973546</c:v>
                </c:pt>
                <c:pt idx="27">
                  <c:v>2.9953023040673079</c:v>
                </c:pt>
                <c:pt idx="28">
                  <c:v>2.9674191066942801</c:v>
                </c:pt>
                <c:pt idx="29">
                  <c:v>2.920087928734405</c:v>
                </c:pt>
                <c:pt idx="30">
                  <c:v>2.8697091070153018</c:v>
                </c:pt>
                <c:pt idx="31">
                  <c:v>2.8421329317659199</c:v>
                </c:pt>
                <c:pt idx="32">
                  <c:v>2.8442725817959631</c:v>
                </c:pt>
                <c:pt idx="33">
                  <c:v>2.862654254311173</c:v>
                </c:pt>
                <c:pt idx="34">
                  <c:v>2.8855242851706562</c:v>
                </c:pt>
                <c:pt idx="35">
                  <c:v>2.9193912381421279</c:v>
                </c:pt>
                <c:pt idx="36">
                  <c:v>2.9220745510363262</c:v>
                </c:pt>
                <c:pt idx="37">
                  <c:v>2.9317949424005612</c:v>
                </c:pt>
                <c:pt idx="38">
                  <c:v>2.936450296642124</c:v>
                </c:pt>
                <c:pt idx="39">
                  <c:v>2.9301170155023279</c:v>
                </c:pt>
                <c:pt idx="40">
                  <c:v>2.9095845160176759</c:v>
                </c:pt>
                <c:pt idx="41">
                  <c:v>2.8979013090103489</c:v>
                </c:pt>
                <c:pt idx="42">
                  <c:v>2.88497194681745</c:v>
                </c:pt>
                <c:pt idx="43">
                  <c:v>2.8578973044227571</c:v>
                </c:pt>
                <c:pt idx="44">
                  <c:v>2.8406623612746871</c:v>
                </c:pt>
                <c:pt idx="45">
                  <c:v>2.8196810099850391</c:v>
                </c:pt>
                <c:pt idx="46">
                  <c:v>2.8078700536893031</c:v>
                </c:pt>
                <c:pt idx="47">
                  <c:v>2.8131522036172401</c:v>
                </c:pt>
                <c:pt idx="48">
                  <c:v>2.8192632914983862</c:v>
                </c:pt>
                <c:pt idx="49">
                  <c:v>2.7844207200235132</c:v>
                </c:pt>
                <c:pt idx="50">
                  <c:v>2.781510388157165</c:v>
                </c:pt>
                <c:pt idx="51">
                  <c:v>2.7922657794312928</c:v>
                </c:pt>
                <c:pt idx="52">
                  <c:v>2.8029877222404571</c:v>
                </c:pt>
                <c:pt idx="53">
                  <c:v>2.828030494128539</c:v>
                </c:pt>
                <c:pt idx="54">
                  <c:v>2.805377001159385</c:v>
                </c:pt>
                <c:pt idx="55">
                  <c:v>2.7941998137674968</c:v>
                </c:pt>
                <c:pt idx="56">
                  <c:v>2.7716208853492819</c:v>
                </c:pt>
                <c:pt idx="57">
                  <c:v>2.7606721155709821</c:v>
                </c:pt>
                <c:pt idx="58">
                  <c:v>2.7693446231418761</c:v>
                </c:pt>
                <c:pt idx="59">
                  <c:v>2.7532228820429441</c:v>
                </c:pt>
                <c:pt idx="60">
                  <c:v>2.7154721871816569</c:v>
                </c:pt>
                <c:pt idx="61">
                  <c:v>2.6924600355831991</c:v>
                </c:pt>
                <c:pt idx="62">
                  <c:v>2.6690578949074002</c:v>
                </c:pt>
                <c:pt idx="63">
                  <c:v>2.6274214781260459</c:v>
                </c:pt>
                <c:pt idx="64">
                  <c:v>2.5922146896190581</c:v>
                </c:pt>
                <c:pt idx="65">
                  <c:v>2.5497280434562271</c:v>
                </c:pt>
                <c:pt idx="66">
                  <c:v>2.5229088110012392</c:v>
                </c:pt>
                <c:pt idx="67">
                  <c:v>2.4922367940711951</c:v>
                </c:pt>
                <c:pt idx="68">
                  <c:v>2.4780231068814</c:v>
                </c:pt>
                <c:pt idx="69">
                  <c:v>2.459209155892073</c:v>
                </c:pt>
                <c:pt idx="70">
                  <c:v>2.4583298819798909</c:v>
                </c:pt>
                <c:pt idx="71">
                  <c:v>2.4375320111965779</c:v>
                </c:pt>
                <c:pt idx="72">
                  <c:v>2.404359151328221</c:v>
                </c:pt>
                <c:pt idx="73">
                  <c:v>2.356359573921003</c:v>
                </c:pt>
                <c:pt idx="74">
                  <c:v>2.346054397357197</c:v>
                </c:pt>
                <c:pt idx="75">
                  <c:v>2.3379114720563949</c:v>
                </c:pt>
                <c:pt idx="76">
                  <c:v>2.3252958382508191</c:v>
                </c:pt>
                <c:pt idx="77">
                  <c:v>2.3267244183870872</c:v>
                </c:pt>
                <c:pt idx="78">
                  <c:v>2.3128682939960479</c:v>
                </c:pt>
                <c:pt idx="79">
                  <c:v>2.317032329315122</c:v>
                </c:pt>
                <c:pt idx="80">
                  <c:v>2.3146858557278671</c:v>
                </c:pt>
                <c:pt idx="81">
                  <c:v>2.2998272583920221</c:v>
                </c:pt>
                <c:pt idx="82">
                  <c:v>2.2820881000396782</c:v>
                </c:pt>
                <c:pt idx="83">
                  <c:v>2.2661585175283481</c:v>
                </c:pt>
                <c:pt idx="84">
                  <c:v>2.2681191614575731</c:v>
                </c:pt>
                <c:pt idx="85">
                  <c:v>2.2783471973183418</c:v>
                </c:pt>
                <c:pt idx="86">
                  <c:v>2.2916425811301822</c:v>
                </c:pt>
                <c:pt idx="87">
                  <c:v>2.2990286574750458</c:v>
                </c:pt>
                <c:pt idx="88">
                  <c:v>2.3246888174254261</c:v>
                </c:pt>
                <c:pt idx="89">
                  <c:v>2.3490129697349511</c:v>
                </c:pt>
                <c:pt idx="90">
                  <c:v>2.3454263216747551</c:v>
                </c:pt>
                <c:pt idx="91">
                  <c:v>2.319638055535274</c:v>
                </c:pt>
                <c:pt idx="92">
                  <c:v>2.3126367888667798</c:v>
                </c:pt>
                <c:pt idx="93">
                  <c:v>2.2731678184324182</c:v>
                </c:pt>
                <c:pt idx="94">
                  <c:v>2.2322496438474788</c:v>
                </c:pt>
                <c:pt idx="95">
                  <c:v>2.190420971556013</c:v>
                </c:pt>
                <c:pt idx="96">
                  <c:v>2.1570743902103908</c:v>
                </c:pt>
                <c:pt idx="97">
                  <c:v>2.1362519681523802</c:v>
                </c:pt>
                <c:pt idx="98">
                  <c:v>2.0984696119503798</c:v>
                </c:pt>
                <c:pt idx="99">
                  <c:v>2.06392227048911</c:v>
                </c:pt>
                <c:pt idx="100">
                  <c:v>2.0121023172947141</c:v>
                </c:pt>
                <c:pt idx="101">
                  <c:v>1.9518548800524069</c:v>
                </c:pt>
                <c:pt idx="102">
                  <c:v>1.9045298124059911</c:v>
                </c:pt>
                <c:pt idx="103">
                  <c:v>1.8849069360177879</c:v>
                </c:pt>
                <c:pt idx="104">
                  <c:v>1.856140399055765</c:v>
                </c:pt>
                <c:pt idx="105">
                  <c:v>1.862281574831965</c:v>
                </c:pt>
                <c:pt idx="106">
                  <c:v>1.8477770994271061</c:v>
                </c:pt>
                <c:pt idx="107">
                  <c:v>1.8366420055068671</c:v>
                </c:pt>
                <c:pt idx="108">
                  <c:v>1.815794710829278</c:v>
                </c:pt>
                <c:pt idx="109">
                  <c:v>1.7905178956065551</c:v>
                </c:pt>
                <c:pt idx="110">
                  <c:v>1.7324330683746361</c:v>
                </c:pt>
                <c:pt idx="111">
                  <c:v>1.6669212453022091</c:v>
                </c:pt>
                <c:pt idx="112">
                  <c:v>1.618489164113381</c:v>
                </c:pt>
                <c:pt idx="113">
                  <c:v>1.5604465050467169</c:v>
                </c:pt>
                <c:pt idx="114">
                  <c:v>1.5006048870928019</c:v>
                </c:pt>
                <c:pt idx="115">
                  <c:v>1.4431768426059881</c:v>
                </c:pt>
                <c:pt idx="116">
                  <c:v>1.4116287162889769</c:v>
                </c:pt>
                <c:pt idx="117">
                  <c:v>1.378364629695326</c:v>
                </c:pt>
                <c:pt idx="118">
                  <c:v>1.3454737170135671</c:v>
                </c:pt>
                <c:pt idx="119">
                  <c:v>1.3148324580612469</c:v>
                </c:pt>
                <c:pt idx="120">
                  <c:v>1.304598759123484</c:v>
                </c:pt>
                <c:pt idx="121">
                  <c:v>1.305383248382689</c:v>
                </c:pt>
                <c:pt idx="122">
                  <c:v>1.2972224944649</c:v>
                </c:pt>
                <c:pt idx="123">
                  <c:v>1.3031922504544871</c:v>
                </c:pt>
                <c:pt idx="124">
                  <c:v>1.2973947253677689</c:v>
                </c:pt>
                <c:pt idx="125">
                  <c:v>1.30861662922068</c:v>
                </c:pt>
                <c:pt idx="126">
                  <c:v>1.32950996351397</c:v>
                </c:pt>
                <c:pt idx="127">
                  <c:v>1.3737372376138901</c:v>
                </c:pt>
                <c:pt idx="128">
                  <c:v>1.405004650401195</c:v>
                </c:pt>
                <c:pt idx="129">
                  <c:v>1.4234065339325499</c:v>
                </c:pt>
                <c:pt idx="130">
                  <c:v>1.470988030902991</c:v>
                </c:pt>
                <c:pt idx="131">
                  <c:v>1.516535164302764</c:v>
                </c:pt>
                <c:pt idx="132">
                  <c:v>1.537885747779079</c:v>
                </c:pt>
                <c:pt idx="133">
                  <c:v>1.541870669131967</c:v>
                </c:pt>
                <c:pt idx="134">
                  <c:v>1.54651576937591</c:v>
                </c:pt>
                <c:pt idx="135">
                  <c:v>1.527884326302134</c:v>
                </c:pt>
                <c:pt idx="136">
                  <c:v>1.5145385437050061</c:v>
                </c:pt>
                <c:pt idx="137">
                  <c:v>1.499711850274656</c:v>
                </c:pt>
                <c:pt idx="138">
                  <c:v>1.478491577820251</c:v>
                </c:pt>
                <c:pt idx="139">
                  <c:v>1.4677191340873139</c:v>
                </c:pt>
                <c:pt idx="140">
                  <c:v>1.4629575389225069</c:v>
                </c:pt>
                <c:pt idx="141">
                  <c:v>1.459319475006486</c:v>
                </c:pt>
                <c:pt idx="142">
                  <c:v>1.439451222436043</c:v>
                </c:pt>
                <c:pt idx="143">
                  <c:v>1.4530437440446351</c:v>
                </c:pt>
                <c:pt idx="144">
                  <c:v>1.461605314868003</c:v>
                </c:pt>
                <c:pt idx="145">
                  <c:v>1.4649006053345459</c:v>
                </c:pt>
                <c:pt idx="146">
                  <c:v>1.461197080005378</c:v>
                </c:pt>
                <c:pt idx="147">
                  <c:v>1.4607917307383891</c:v>
                </c:pt>
                <c:pt idx="148">
                  <c:v>1.4568267681452569</c:v>
                </c:pt>
                <c:pt idx="149">
                  <c:v>1.4620840377072151</c:v>
                </c:pt>
                <c:pt idx="150">
                  <c:v>1.4642717759722681</c:v>
                </c:pt>
                <c:pt idx="151">
                  <c:v>1.4587806269875161</c:v>
                </c:pt>
                <c:pt idx="152">
                  <c:v>1.4553611612258801</c:v>
                </c:pt>
                <c:pt idx="153">
                  <c:v>1.4410799568667341</c:v>
                </c:pt>
                <c:pt idx="154">
                  <c:v>1.428547816276063</c:v>
                </c:pt>
                <c:pt idx="155">
                  <c:v>1.4205354503646279</c:v>
                </c:pt>
                <c:pt idx="156">
                  <c:v>1.4221373950563589</c:v>
                </c:pt>
                <c:pt idx="157">
                  <c:v>1.43281814291751</c:v>
                </c:pt>
                <c:pt idx="158">
                  <c:v>1.4402358199490499</c:v>
                </c:pt>
                <c:pt idx="159">
                  <c:v>1.4325611508252181</c:v>
                </c:pt>
                <c:pt idx="160">
                  <c:v>1.42593786859885</c:v>
                </c:pt>
                <c:pt idx="161">
                  <c:v>1.4108725975931049</c:v>
                </c:pt>
                <c:pt idx="162">
                  <c:v>1.4124588979530399</c:v>
                </c:pt>
                <c:pt idx="163">
                  <c:v>1.4090292369675139</c:v>
                </c:pt>
                <c:pt idx="164">
                  <c:v>1.3956236155669359</c:v>
                </c:pt>
                <c:pt idx="165">
                  <c:v>1.404560859764943</c:v>
                </c:pt>
                <c:pt idx="166">
                  <c:v>1.4144723995143469</c:v>
                </c:pt>
                <c:pt idx="167">
                  <c:v>1.424404995801603</c:v>
                </c:pt>
                <c:pt idx="168">
                  <c:v>1.442937165832453</c:v>
                </c:pt>
                <c:pt idx="169">
                  <c:v>1.4551885162768301</c:v>
                </c:pt>
                <c:pt idx="170">
                  <c:v>1.4540389759072201</c:v>
                </c:pt>
                <c:pt idx="171">
                  <c:v>1.454518626975613</c:v>
                </c:pt>
                <c:pt idx="172">
                  <c:v>1.479740764988718</c:v>
                </c:pt>
                <c:pt idx="173">
                  <c:v>1.5074099395334659</c:v>
                </c:pt>
                <c:pt idx="174">
                  <c:v>1.523515211139449</c:v>
                </c:pt>
                <c:pt idx="175">
                  <c:v>1.5388867243156821</c:v>
                </c:pt>
                <c:pt idx="176">
                  <c:v>1.5599738781570891</c:v>
                </c:pt>
                <c:pt idx="177">
                  <c:v>1.5431567335660601</c:v>
                </c:pt>
                <c:pt idx="178">
                  <c:v>1.5264494211950741</c:v>
                </c:pt>
                <c:pt idx="179">
                  <c:v>1.5103866017378711</c:v>
                </c:pt>
                <c:pt idx="180">
                  <c:v>1.4889158640637119</c:v>
                </c:pt>
                <c:pt idx="181">
                  <c:v>1.4867780880293651</c:v>
                </c:pt>
                <c:pt idx="182">
                  <c:v>1.508890697524089</c:v>
                </c:pt>
                <c:pt idx="183">
                  <c:v>1.5399552514658641</c:v>
                </c:pt>
                <c:pt idx="184">
                  <c:v>1.556568359331854</c:v>
                </c:pt>
                <c:pt idx="185">
                  <c:v>1.5745490412954539</c:v>
                </c:pt>
                <c:pt idx="186">
                  <c:v>1.607074649646631</c:v>
                </c:pt>
                <c:pt idx="187">
                  <c:v>1.651144252470885</c:v>
                </c:pt>
                <c:pt idx="188">
                  <c:v>1.6817375748944641</c:v>
                </c:pt>
                <c:pt idx="189">
                  <c:v>1.7297296946743961</c:v>
                </c:pt>
                <c:pt idx="190">
                  <c:v>1.774144242390046</c:v>
                </c:pt>
                <c:pt idx="191">
                  <c:v>1.8294329148217301</c:v>
                </c:pt>
                <c:pt idx="192">
                  <c:v>1.8734357440242111</c:v>
                </c:pt>
                <c:pt idx="193">
                  <c:v>1.903896963052039</c:v>
                </c:pt>
                <c:pt idx="194">
                  <c:v>1.9417405470064819</c:v>
                </c:pt>
                <c:pt idx="195">
                  <c:v>1.9863301284692849</c:v>
                </c:pt>
                <c:pt idx="196">
                  <c:v>2.035674380869823</c:v>
                </c:pt>
                <c:pt idx="197">
                  <c:v>2.0921606071869601</c:v>
                </c:pt>
                <c:pt idx="198">
                  <c:v>2.1360935374097569</c:v>
                </c:pt>
                <c:pt idx="199">
                  <c:v>2.168554118341564</c:v>
                </c:pt>
                <c:pt idx="200">
                  <c:v>2.198363487003034</c:v>
                </c:pt>
                <c:pt idx="201">
                  <c:v>2.232292367884789</c:v>
                </c:pt>
                <c:pt idx="202">
                  <c:v>2.257823190643474</c:v>
                </c:pt>
                <c:pt idx="203">
                  <c:v>2.2715910308080538</c:v>
                </c:pt>
                <c:pt idx="204">
                  <c:v>2.298683101485004</c:v>
                </c:pt>
                <c:pt idx="205">
                  <c:v>2.3032700996819662</c:v>
                </c:pt>
                <c:pt idx="206">
                  <c:v>2.3303824351248021</c:v>
                </c:pt>
                <c:pt idx="207">
                  <c:v>2.3468565716883432</c:v>
                </c:pt>
                <c:pt idx="208">
                  <c:v>2.355678585167555</c:v>
                </c:pt>
                <c:pt idx="209">
                  <c:v>2.3526983749094579</c:v>
                </c:pt>
                <c:pt idx="210">
                  <c:v>2.3461781992243611</c:v>
                </c:pt>
                <c:pt idx="211">
                  <c:v>2.3430363306555111</c:v>
                </c:pt>
                <c:pt idx="212">
                  <c:v>2.3329445043047361</c:v>
                </c:pt>
                <c:pt idx="213">
                  <c:v>2.3211253107315271</c:v>
                </c:pt>
                <c:pt idx="214">
                  <c:v>2.298573289799803</c:v>
                </c:pt>
                <c:pt idx="215">
                  <c:v>2.2928821576228482</c:v>
                </c:pt>
                <c:pt idx="216">
                  <c:v>2.2992769442966279</c:v>
                </c:pt>
                <c:pt idx="217">
                  <c:v>2.2711548376896959</c:v>
                </c:pt>
                <c:pt idx="218">
                  <c:v>2.2624248078951918</c:v>
                </c:pt>
                <c:pt idx="219">
                  <c:v>2.2459427006891501</c:v>
                </c:pt>
                <c:pt idx="220">
                  <c:v>2.246296368699686</c:v>
                </c:pt>
                <c:pt idx="221">
                  <c:v>2.2314692484802481</c:v>
                </c:pt>
                <c:pt idx="222">
                  <c:v>2.2003273802707102</c:v>
                </c:pt>
                <c:pt idx="223">
                  <c:v>2.167407481931884</c:v>
                </c:pt>
                <c:pt idx="224">
                  <c:v>2.1213491751259959</c:v>
                </c:pt>
                <c:pt idx="225">
                  <c:v>2.0978264376645801</c:v>
                </c:pt>
                <c:pt idx="226">
                  <c:v>2.0477083581828621</c:v>
                </c:pt>
                <c:pt idx="227">
                  <c:v>2.0090302681277028</c:v>
                </c:pt>
                <c:pt idx="228">
                  <c:v>1.9608314109423759</c:v>
                </c:pt>
                <c:pt idx="229">
                  <c:v>1.915495901773711</c:v>
                </c:pt>
                <c:pt idx="230">
                  <c:v>1.8710276553455789</c:v>
                </c:pt>
                <c:pt idx="231">
                  <c:v>1.8266747875992011</c:v>
                </c:pt>
                <c:pt idx="232">
                  <c:v>1.780668254039242</c:v>
                </c:pt>
                <c:pt idx="233">
                  <c:v>1.7214059826131829</c:v>
                </c:pt>
                <c:pt idx="234">
                  <c:v>1.6701160132761661</c:v>
                </c:pt>
                <c:pt idx="235">
                  <c:v>1.643817442471893</c:v>
                </c:pt>
                <c:pt idx="236">
                  <c:v>1.610531621459145</c:v>
                </c:pt>
                <c:pt idx="237">
                  <c:v>1.5842944638197181</c:v>
                </c:pt>
                <c:pt idx="238">
                  <c:v>1.564281350252271</c:v>
                </c:pt>
                <c:pt idx="239">
                  <c:v>1.549611427148625</c:v>
                </c:pt>
                <c:pt idx="240">
                  <c:v>1.5421506944833201</c:v>
                </c:pt>
                <c:pt idx="241">
                  <c:v>1.5382404242902341</c:v>
                </c:pt>
                <c:pt idx="242">
                  <c:v>1.5270327027438251</c:v>
                </c:pt>
                <c:pt idx="243">
                  <c:v>1.505377934672383</c:v>
                </c:pt>
                <c:pt idx="244">
                  <c:v>1.5068187786429019</c:v>
                </c:pt>
                <c:pt idx="245">
                  <c:v>1.5198832624912331</c:v>
                </c:pt>
                <c:pt idx="246">
                  <c:v>1.5048749912110739</c:v>
                </c:pt>
                <c:pt idx="247">
                  <c:v>1.462796112438655</c:v>
                </c:pt>
                <c:pt idx="248">
                  <c:v>1.403571875426638</c:v>
                </c:pt>
                <c:pt idx="249">
                  <c:v>1.350109262270909</c:v>
                </c:pt>
                <c:pt idx="250">
                  <c:v>1.304870557142654</c:v>
                </c:pt>
                <c:pt idx="251">
                  <c:v>1.241054708537271</c:v>
                </c:pt>
                <c:pt idx="252">
                  <c:v>1.186765680410077</c:v>
                </c:pt>
                <c:pt idx="253">
                  <c:v>1.145166939481697</c:v>
                </c:pt>
                <c:pt idx="254">
                  <c:v>1.1078497313012119</c:v>
                </c:pt>
                <c:pt idx="255">
                  <c:v>1.076554683227005</c:v>
                </c:pt>
                <c:pt idx="256">
                  <c:v>1.0519287032807121</c:v>
                </c:pt>
                <c:pt idx="257">
                  <c:v>0.99762631525534595</c:v>
                </c:pt>
                <c:pt idx="258">
                  <c:v>0.94800507974440096</c:v>
                </c:pt>
                <c:pt idx="259">
                  <c:v>0.92683227245547195</c:v>
                </c:pt>
                <c:pt idx="260">
                  <c:v>0.90366525253635599</c:v>
                </c:pt>
                <c:pt idx="261">
                  <c:v>0.88701736489518201</c:v>
                </c:pt>
                <c:pt idx="262">
                  <c:v>0.86304647591508898</c:v>
                </c:pt>
                <c:pt idx="263">
                  <c:v>0.84862799588885895</c:v>
                </c:pt>
                <c:pt idx="264">
                  <c:v>0.84237847938767196</c:v>
                </c:pt>
                <c:pt idx="265">
                  <c:v>0.82171021532560695</c:v>
                </c:pt>
                <c:pt idx="266">
                  <c:v>0.80367526433365399</c:v>
                </c:pt>
                <c:pt idx="267">
                  <c:v>0.77593243041966597</c:v>
                </c:pt>
                <c:pt idx="268">
                  <c:v>0.75820882723003202</c:v>
                </c:pt>
                <c:pt idx="269">
                  <c:v>0.73041321690988004</c:v>
                </c:pt>
                <c:pt idx="270">
                  <c:v>0.71115037795479297</c:v>
                </c:pt>
                <c:pt idx="271">
                  <c:v>0.68094398428212899</c:v>
                </c:pt>
                <c:pt idx="272">
                  <c:v>0.66759612195269502</c:v>
                </c:pt>
                <c:pt idx="273">
                  <c:v>0.65817127934087705</c:v>
                </c:pt>
                <c:pt idx="274">
                  <c:v>0.66444939120715696</c:v>
                </c:pt>
                <c:pt idx="275">
                  <c:v>0.67109025129149003</c:v>
                </c:pt>
                <c:pt idx="276">
                  <c:v>0.65838749708347699</c:v>
                </c:pt>
                <c:pt idx="277">
                  <c:v>0.64923816607724005</c:v>
                </c:pt>
                <c:pt idx="278">
                  <c:v>0.64008157011455902</c:v>
                </c:pt>
                <c:pt idx="279">
                  <c:v>0.62462061465663798</c:v>
                </c:pt>
                <c:pt idx="280">
                  <c:v>0.62462061465663798</c:v>
                </c:pt>
                <c:pt idx="281">
                  <c:v>0.62462061465663798</c:v>
                </c:pt>
                <c:pt idx="282">
                  <c:v>0.62462061465663798</c:v>
                </c:pt>
                <c:pt idx="283">
                  <c:v>0.62462061465663798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8A8-4A4E-97CE-F341B4847411}"/>
            </c:ext>
          </c:extLst>
        </c:ser>
        <c:ser>
          <c:idx val="1"/>
          <c:order val="1"/>
          <c:tx>
            <c:v>LP Trend Manu</c:v>
          </c:tx>
          <c:spPr>
            <a:ln w="38100" cap="rnd">
              <a:solidFill>
                <a:srgbClr val="FF0000"/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val>
            <c:numRef>
              <c:f>'Figure 1 MFG Data'!$D$2:$D$285</c:f>
              <c:numCache>
                <c:formatCode>General</c:formatCode>
                <c:ptCount val="284"/>
                <c:pt idx="5">
                  <c:v>1.987302758695443</c:v>
                </c:pt>
                <c:pt idx="6">
                  <c:v>1.987302758695443</c:v>
                </c:pt>
                <c:pt idx="7">
                  <c:v>1.987302758695443</c:v>
                </c:pt>
                <c:pt idx="8">
                  <c:v>1.987302758695443</c:v>
                </c:pt>
                <c:pt idx="9">
                  <c:v>2.0065505420795202</c:v>
                </c:pt>
                <c:pt idx="10">
                  <c:v>2.002709321797782</c:v>
                </c:pt>
                <c:pt idx="11">
                  <c:v>1.9846259965003441</c:v>
                </c:pt>
                <c:pt idx="12">
                  <c:v>2.0270406681363848</c:v>
                </c:pt>
                <c:pt idx="13">
                  <c:v>2.0954591922849981</c:v>
                </c:pt>
                <c:pt idx="14">
                  <c:v>2.2023693185655371</c:v>
                </c:pt>
                <c:pt idx="15">
                  <c:v>2.3271949363243118</c:v>
                </c:pt>
                <c:pt idx="16">
                  <c:v>2.4314270352043561</c:v>
                </c:pt>
                <c:pt idx="17">
                  <c:v>2.5223429663172272</c:v>
                </c:pt>
                <c:pt idx="18">
                  <c:v>2.606512485406784</c:v>
                </c:pt>
                <c:pt idx="19">
                  <c:v>2.6662752821973701</c:v>
                </c:pt>
                <c:pt idx="20">
                  <c:v>2.6713858087129578</c:v>
                </c:pt>
                <c:pt idx="21">
                  <c:v>2.6835292690179648</c:v>
                </c:pt>
                <c:pt idx="22">
                  <c:v>2.6930552492227631</c:v>
                </c:pt>
                <c:pt idx="23">
                  <c:v>2.683606103219176</c:v>
                </c:pt>
                <c:pt idx="24">
                  <c:v>2.679514713841364</c:v>
                </c:pt>
                <c:pt idx="25">
                  <c:v>2.6850215033434299</c:v>
                </c:pt>
                <c:pt idx="26">
                  <c:v>2.6619988310992402</c:v>
                </c:pt>
                <c:pt idx="27">
                  <c:v>2.6278668485824022</c:v>
                </c:pt>
                <c:pt idx="28">
                  <c:v>2.6017244924342169</c:v>
                </c:pt>
                <c:pt idx="29">
                  <c:v>2.54760338057508</c:v>
                </c:pt>
                <c:pt idx="30">
                  <c:v>2.4985594310369041</c:v>
                </c:pt>
                <c:pt idx="31">
                  <c:v>2.4597018745740882</c:v>
                </c:pt>
                <c:pt idx="32">
                  <c:v>2.4488093285846588</c:v>
                </c:pt>
                <c:pt idx="33">
                  <c:v>2.4682985480191761</c:v>
                </c:pt>
                <c:pt idx="34">
                  <c:v>2.4990552033140361</c:v>
                </c:pt>
                <c:pt idx="35">
                  <c:v>2.5513962674177151</c:v>
                </c:pt>
                <c:pt idx="36">
                  <c:v>2.5926211676567821</c:v>
                </c:pt>
                <c:pt idx="37">
                  <c:v>2.613504275245107</c:v>
                </c:pt>
                <c:pt idx="38">
                  <c:v>2.632173484570639</c:v>
                </c:pt>
                <c:pt idx="39">
                  <c:v>2.6221570757535551</c:v>
                </c:pt>
                <c:pt idx="40">
                  <c:v>2.6484632397977879</c:v>
                </c:pt>
                <c:pt idx="41">
                  <c:v>2.7040549835384011</c:v>
                </c:pt>
                <c:pt idx="42">
                  <c:v>2.7284571549644818</c:v>
                </c:pt>
                <c:pt idx="43">
                  <c:v>2.70858417277242</c:v>
                </c:pt>
                <c:pt idx="44">
                  <c:v>2.6712052665160111</c:v>
                </c:pt>
                <c:pt idx="45">
                  <c:v>2.665102369448817</c:v>
                </c:pt>
                <c:pt idx="46">
                  <c:v>2.6591790512568201</c:v>
                </c:pt>
                <c:pt idx="47">
                  <c:v>2.7214576370667181</c:v>
                </c:pt>
                <c:pt idx="48">
                  <c:v>2.7928305866170069</c:v>
                </c:pt>
                <c:pt idx="49">
                  <c:v>2.7597670668248662</c:v>
                </c:pt>
                <c:pt idx="50">
                  <c:v>2.7644516380119608</c:v>
                </c:pt>
                <c:pt idx="51">
                  <c:v>2.777461002092227</c:v>
                </c:pt>
                <c:pt idx="52">
                  <c:v>2.7996827574681071</c:v>
                </c:pt>
                <c:pt idx="53">
                  <c:v>2.8545213071628601</c:v>
                </c:pt>
                <c:pt idx="54">
                  <c:v>2.8608531571975728</c:v>
                </c:pt>
                <c:pt idx="55">
                  <c:v>2.8358839193228649</c:v>
                </c:pt>
                <c:pt idx="56">
                  <c:v>2.8026522298848122</c:v>
                </c:pt>
                <c:pt idx="57">
                  <c:v>2.7800243171908612</c:v>
                </c:pt>
                <c:pt idx="58">
                  <c:v>2.7874257607820598</c:v>
                </c:pt>
                <c:pt idx="59">
                  <c:v>2.8000303965118949</c:v>
                </c:pt>
                <c:pt idx="60">
                  <c:v>2.8065186072841271</c:v>
                </c:pt>
                <c:pt idx="61">
                  <c:v>2.8020961602116858</c:v>
                </c:pt>
                <c:pt idx="62">
                  <c:v>2.7770520857689869</c:v>
                </c:pt>
                <c:pt idx="63">
                  <c:v>2.7734787982217108</c:v>
                </c:pt>
                <c:pt idx="64">
                  <c:v>2.75453476824541</c:v>
                </c:pt>
                <c:pt idx="65">
                  <c:v>2.7235623192301541</c:v>
                </c:pt>
                <c:pt idx="66">
                  <c:v>2.691238033361687</c:v>
                </c:pt>
                <c:pt idx="67">
                  <c:v>2.6688744399628641</c:v>
                </c:pt>
                <c:pt idx="68">
                  <c:v>2.6531470380855748</c:v>
                </c:pt>
                <c:pt idx="69">
                  <c:v>2.6391337876662582</c:v>
                </c:pt>
                <c:pt idx="70">
                  <c:v>2.6216521900267229</c:v>
                </c:pt>
                <c:pt idx="71">
                  <c:v>2.6158810519632021</c:v>
                </c:pt>
                <c:pt idx="72">
                  <c:v>2.643772174623793</c:v>
                </c:pt>
                <c:pt idx="73">
                  <c:v>2.6878070608266751</c:v>
                </c:pt>
                <c:pt idx="74">
                  <c:v>2.7379016184367382</c:v>
                </c:pt>
                <c:pt idx="75">
                  <c:v>2.789654352687907</c:v>
                </c:pt>
                <c:pt idx="76">
                  <c:v>2.8354823865440562</c:v>
                </c:pt>
                <c:pt idx="77">
                  <c:v>2.8780514299725231</c:v>
                </c:pt>
                <c:pt idx="78">
                  <c:v>2.9179063679110961</c:v>
                </c:pt>
                <c:pt idx="79">
                  <c:v>2.956755273367063</c:v>
                </c:pt>
                <c:pt idx="80">
                  <c:v>2.9574034817852972</c:v>
                </c:pt>
                <c:pt idx="81">
                  <c:v>2.96113686105886</c:v>
                </c:pt>
                <c:pt idx="82">
                  <c:v>2.9683413335469879</c:v>
                </c:pt>
                <c:pt idx="83">
                  <c:v>3.006391230075335</c:v>
                </c:pt>
                <c:pt idx="84">
                  <c:v>3.037878552041513</c:v>
                </c:pt>
                <c:pt idx="85">
                  <c:v>3.060612243529607</c:v>
                </c:pt>
                <c:pt idx="86">
                  <c:v>3.101231426814365</c:v>
                </c:pt>
                <c:pt idx="87">
                  <c:v>3.146032942120506</c:v>
                </c:pt>
                <c:pt idx="88">
                  <c:v>3.2021057546562401</c:v>
                </c:pt>
                <c:pt idx="89">
                  <c:v>3.2940827777833581</c:v>
                </c:pt>
                <c:pt idx="90">
                  <c:v>3.3602413337196131</c:v>
                </c:pt>
                <c:pt idx="91">
                  <c:v>3.4011245033460842</c:v>
                </c:pt>
                <c:pt idx="92">
                  <c:v>3.4231443604676768</c:v>
                </c:pt>
                <c:pt idx="93">
                  <c:v>3.4094177145270348</c:v>
                </c:pt>
                <c:pt idx="94">
                  <c:v>3.3810939596637311</c:v>
                </c:pt>
                <c:pt idx="95">
                  <c:v>3.350692240284868</c:v>
                </c:pt>
                <c:pt idx="96">
                  <c:v>3.297478234919283</c:v>
                </c:pt>
                <c:pt idx="97">
                  <c:v>3.2349502501093812</c:v>
                </c:pt>
                <c:pt idx="98">
                  <c:v>3.1966746591506969</c:v>
                </c:pt>
                <c:pt idx="99">
                  <c:v>3.1641485412866408</c:v>
                </c:pt>
                <c:pt idx="100">
                  <c:v>3.120855936199618</c:v>
                </c:pt>
                <c:pt idx="101">
                  <c:v>3.0912497212240342</c:v>
                </c:pt>
                <c:pt idx="102">
                  <c:v>3.0756323237494581</c:v>
                </c:pt>
                <c:pt idx="103">
                  <c:v>3.0602642053340401</c:v>
                </c:pt>
                <c:pt idx="104">
                  <c:v>3.0794707804511829</c:v>
                </c:pt>
                <c:pt idx="105">
                  <c:v>3.1503697854510571</c:v>
                </c:pt>
                <c:pt idx="106">
                  <c:v>3.1764703678625601</c:v>
                </c:pt>
                <c:pt idx="107">
                  <c:v>3.1898929632564772</c:v>
                </c:pt>
                <c:pt idx="108">
                  <c:v>3.1854653523749148</c:v>
                </c:pt>
                <c:pt idx="109">
                  <c:v>3.1826420487835532</c:v>
                </c:pt>
                <c:pt idx="110">
                  <c:v>3.1489639990780778</c:v>
                </c:pt>
                <c:pt idx="111">
                  <c:v>3.0592240604655259</c:v>
                </c:pt>
                <c:pt idx="112">
                  <c:v>2.9817612697027069</c:v>
                </c:pt>
                <c:pt idx="113">
                  <c:v>2.9160975297409339</c:v>
                </c:pt>
                <c:pt idx="114">
                  <c:v>2.8580935225478989</c:v>
                </c:pt>
                <c:pt idx="115">
                  <c:v>2.793340615475822</c:v>
                </c:pt>
                <c:pt idx="116">
                  <c:v>2.7102833650367901</c:v>
                </c:pt>
                <c:pt idx="117">
                  <c:v>2.6198433870687521</c:v>
                </c:pt>
                <c:pt idx="118">
                  <c:v>2.5261585086798779</c:v>
                </c:pt>
                <c:pt idx="119">
                  <c:v>2.437068595396974</c:v>
                </c:pt>
                <c:pt idx="120">
                  <c:v>2.379590739914049</c:v>
                </c:pt>
                <c:pt idx="121">
                  <c:v>2.3558952691434571</c:v>
                </c:pt>
                <c:pt idx="122">
                  <c:v>2.3138840510338801</c:v>
                </c:pt>
                <c:pt idx="123">
                  <c:v>2.281434744980078</c:v>
                </c:pt>
                <c:pt idx="124">
                  <c:v>2.2590542593114331</c:v>
                </c:pt>
                <c:pt idx="125">
                  <c:v>2.280955134264703</c:v>
                </c:pt>
                <c:pt idx="126">
                  <c:v>2.301534354964601</c:v>
                </c:pt>
                <c:pt idx="127">
                  <c:v>2.3494891592795728</c:v>
                </c:pt>
                <c:pt idx="128">
                  <c:v>2.4059863695971919</c:v>
                </c:pt>
                <c:pt idx="129">
                  <c:v>2.4517558938868191</c:v>
                </c:pt>
                <c:pt idx="130">
                  <c:v>2.5096985242686189</c:v>
                </c:pt>
                <c:pt idx="131">
                  <c:v>2.57993866558314</c:v>
                </c:pt>
                <c:pt idx="132">
                  <c:v>2.6343747465568681</c:v>
                </c:pt>
                <c:pt idx="133">
                  <c:v>2.7042277612839021</c:v>
                </c:pt>
                <c:pt idx="134">
                  <c:v>2.7776134752633261</c:v>
                </c:pt>
                <c:pt idx="135">
                  <c:v>2.8381207223519529</c:v>
                </c:pt>
                <c:pt idx="136">
                  <c:v>2.9125020862313229</c:v>
                </c:pt>
                <c:pt idx="137">
                  <c:v>2.9353830866210089</c:v>
                </c:pt>
                <c:pt idx="138">
                  <c:v>2.9129119428078258</c:v>
                </c:pt>
                <c:pt idx="139">
                  <c:v>2.8657244931301622</c:v>
                </c:pt>
                <c:pt idx="140">
                  <c:v>2.854297255081665</c:v>
                </c:pt>
                <c:pt idx="141">
                  <c:v>2.8426294782545138</c:v>
                </c:pt>
                <c:pt idx="142">
                  <c:v>2.8427811172456581</c:v>
                </c:pt>
                <c:pt idx="143">
                  <c:v>2.8441623015029598</c:v>
                </c:pt>
                <c:pt idx="144">
                  <c:v>2.861637436107479</c:v>
                </c:pt>
                <c:pt idx="145">
                  <c:v>2.8670260757149739</c:v>
                </c:pt>
                <c:pt idx="146">
                  <c:v>2.870691288706535</c:v>
                </c:pt>
                <c:pt idx="147">
                  <c:v>2.8667475257455548</c:v>
                </c:pt>
                <c:pt idx="148">
                  <c:v>2.8767267129521321</c:v>
                </c:pt>
                <c:pt idx="149">
                  <c:v>2.8837630947401891</c:v>
                </c:pt>
                <c:pt idx="150">
                  <c:v>2.868848806850385</c:v>
                </c:pt>
                <c:pt idx="151">
                  <c:v>2.856012348028615</c:v>
                </c:pt>
                <c:pt idx="152">
                  <c:v>2.8482357059587509</c:v>
                </c:pt>
                <c:pt idx="153">
                  <c:v>2.8277306612236921</c:v>
                </c:pt>
                <c:pt idx="154">
                  <c:v>2.805249895147762</c:v>
                </c:pt>
                <c:pt idx="155">
                  <c:v>2.7866711600819398</c:v>
                </c:pt>
                <c:pt idx="156">
                  <c:v>2.7632629866759628</c:v>
                </c:pt>
                <c:pt idx="157">
                  <c:v>2.7529860739264511</c:v>
                </c:pt>
                <c:pt idx="158">
                  <c:v>2.7166754390809289</c:v>
                </c:pt>
                <c:pt idx="159">
                  <c:v>2.6712300763330581</c:v>
                </c:pt>
                <c:pt idx="160">
                  <c:v>2.6425450659019489</c:v>
                </c:pt>
                <c:pt idx="161">
                  <c:v>2.6413923444404102</c:v>
                </c:pt>
                <c:pt idx="162">
                  <c:v>2.6552774668803871</c:v>
                </c:pt>
                <c:pt idx="163">
                  <c:v>2.6942723242419291</c:v>
                </c:pt>
                <c:pt idx="164">
                  <c:v>2.735626999133383</c:v>
                </c:pt>
                <c:pt idx="165">
                  <c:v>2.7809828085728379</c:v>
                </c:pt>
                <c:pt idx="166">
                  <c:v>2.8513200452908278</c:v>
                </c:pt>
                <c:pt idx="167">
                  <c:v>2.9469945127105359</c:v>
                </c:pt>
                <c:pt idx="168">
                  <c:v>3.0317980614538729</c:v>
                </c:pt>
                <c:pt idx="169">
                  <c:v>3.0722186178225011</c:v>
                </c:pt>
                <c:pt idx="170">
                  <c:v>3.1019200640243239</c:v>
                </c:pt>
                <c:pt idx="171">
                  <c:v>3.113329884708246</c:v>
                </c:pt>
                <c:pt idx="172">
                  <c:v>3.1500453998608919</c:v>
                </c:pt>
                <c:pt idx="173">
                  <c:v>3.2177076972797951</c:v>
                </c:pt>
                <c:pt idx="174">
                  <c:v>3.2743016184281779</c:v>
                </c:pt>
                <c:pt idx="175">
                  <c:v>3.2974595122516241</c:v>
                </c:pt>
                <c:pt idx="176">
                  <c:v>3.3210051317024969</c:v>
                </c:pt>
                <c:pt idx="177">
                  <c:v>3.3348212738244278</c:v>
                </c:pt>
                <c:pt idx="178">
                  <c:v>3.328047979694527</c:v>
                </c:pt>
                <c:pt idx="179">
                  <c:v>3.2908460909217201</c:v>
                </c:pt>
                <c:pt idx="180">
                  <c:v>3.2755523420782571</c:v>
                </c:pt>
                <c:pt idx="181">
                  <c:v>3.2654992751964409</c:v>
                </c:pt>
                <c:pt idx="182">
                  <c:v>3.2862587738681071</c:v>
                </c:pt>
                <c:pt idx="183">
                  <c:v>3.328944905332631</c:v>
                </c:pt>
                <c:pt idx="184">
                  <c:v>3.366197906294853</c:v>
                </c:pt>
                <c:pt idx="185">
                  <c:v>3.4203380328779631</c:v>
                </c:pt>
                <c:pt idx="186">
                  <c:v>3.472389755501204</c:v>
                </c:pt>
                <c:pt idx="187">
                  <c:v>3.5385097361822502</c:v>
                </c:pt>
                <c:pt idx="188">
                  <c:v>3.587866029015371</c:v>
                </c:pt>
                <c:pt idx="189">
                  <c:v>3.6376906182132678</c:v>
                </c:pt>
                <c:pt idx="190">
                  <c:v>3.688761301548213</c:v>
                </c:pt>
                <c:pt idx="191">
                  <c:v>3.7494481977898921</c:v>
                </c:pt>
                <c:pt idx="192">
                  <c:v>3.8067114705001628</c:v>
                </c:pt>
                <c:pt idx="193">
                  <c:v>3.8515132450330438</c:v>
                </c:pt>
                <c:pt idx="194">
                  <c:v>3.9035122108550202</c:v>
                </c:pt>
                <c:pt idx="195">
                  <c:v>3.9464600460295109</c:v>
                </c:pt>
                <c:pt idx="196">
                  <c:v>4.002443278713729</c:v>
                </c:pt>
                <c:pt idx="197">
                  <c:v>4.0561311868846808</c:v>
                </c:pt>
                <c:pt idx="198">
                  <c:v>4.1053554001893868</c:v>
                </c:pt>
                <c:pt idx="199">
                  <c:v>4.1429222418807887</c:v>
                </c:pt>
                <c:pt idx="200">
                  <c:v>4.1713399789294154</c:v>
                </c:pt>
                <c:pt idx="201">
                  <c:v>4.205884863685494</c:v>
                </c:pt>
                <c:pt idx="202">
                  <c:v>4.2543013220566088</c:v>
                </c:pt>
                <c:pt idx="203">
                  <c:v>4.28992696117355</c:v>
                </c:pt>
                <c:pt idx="204">
                  <c:v>4.3199031755380801</c:v>
                </c:pt>
                <c:pt idx="205">
                  <c:v>4.3194049802299253</c:v>
                </c:pt>
                <c:pt idx="206">
                  <c:v>4.3155533472947596</c:v>
                </c:pt>
                <c:pt idx="207">
                  <c:v>4.3401808762758369</c:v>
                </c:pt>
                <c:pt idx="208">
                  <c:v>4.33101749964497</c:v>
                </c:pt>
                <c:pt idx="209">
                  <c:v>4.3331173265491412</c:v>
                </c:pt>
                <c:pt idx="210">
                  <c:v>4.34562358341313</c:v>
                </c:pt>
                <c:pt idx="211">
                  <c:v>4.3803552289834311</c:v>
                </c:pt>
                <c:pt idx="212">
                  <c:v>4.4077499726315308</c:v>
                </c:pt>
                <c:pt idx="213">
                  <c:v>4.4503695048569751</c:v>
                </c:pt>
                <c:pt idx="214">
                  <c:v>4.4765034218950071</c:v>
                </c:pt>
                <c:pt idx="215">
                  <c:v>4.5170217080839334</c:v>
                </c:pt>
                <c:pt idx="216">
                  <c:v>4.5314387748170617</c:v>
                </c:pt>
                <c:pt idx="217">
                  <c:v>4.5003302503858196</c:v>
                </c:pt>
                <c:pt idx="218">
                  <c:v>4.4469608494799084</c:v>
                </c:pt>
                <c:pt idx="219">
                  <c:v>4.3707369476066198</c:v>
                </c:pt>
                <c:pt idx="220">
                  <c:v>4.2921506142456876</c:v>
                </c:pt>
                <c:pt idx="221">
                  <c:v>4.1908888706293599</c:v>
                </c:pt>
                <c:pt idx="222">
                  <c:v>4.0969696334465349</c:v>
                </c:pt>
                <c:pt idx="223">
                  <c:v>3.974751378739994</c:v>
                </c:pt>
                <c:pt idx="224">
                  <c:v>3.8794840812459421</c:v>
                </c:pt>
                <c:pt idx="225">
                  <c:v>3.8162084654779171</c:v>
                </c:pt>
                <c:pt idx="226">
                  <c:v>3.7524086514466659</c:v>
                </c:pt>
                <c:pt idx="227">
                  <c:v>3.6911312770845028</c:v>
                </c:pt>
                <c:pt idx="228">
                  <c:v>3.6100554044856921</c:v>
                </c:pt>
                <c:pt idx="229">
                  <c:v>3.4974404472656579</c:v>
                </c:pt>
                <c:pt idx="230">
                  <c:v>3.376088231548334</c:v>
                </c:pt>
                <c:pt idx="231">
                  <c:v>3.2830077059000331</c:v>
                </c:pt>
                <c:pt idx="232">
                  <c:v>3.2114478423883699</c:v>
                </c:pt>
                <c:pt idx="233">
                  <c:v>3.1603584705788821</c:v>
                </c:pt>
                <c:pt idx="234">
                  <c:v>3.1413010684101712</c:v>
                </c:pt>
                <c:pt idx="235">
                  <c:v>3.1135437099929399</c:v>
                </c:pt>
                <c:pt idx="236">
                  <c:v>3.0600171761061432</c:v>
                </c:pt>
                <c:pt idx="237">
                  <c:v>2.9859285348186169</c:v>
                </c:pt>
                <c:pt idx="238">
                  <c:v>2.8967307551114798</c:v>
                </c:pt>
                <c:pt idx="239">
                  <c:v>2.7996298743984469</c:v>
                </c:pt>
                <c:pt idx="240">
                  <c:v>2.6773825171419401</c:v>
                </c:pt>
                <c:pt idx="241">
                  <c:v>2.5572594501420451</c:v>
                </c:pt>
                <c:pt idx="242">
                  <c:v>2.463757254458248</c:v>
                </c:pt>
                <c:pt idx="243">
                  <c:v>2.3873197486562301</c:v>
                </c:pt>
                <c:pt idx="244">
                  <c:v>2.3447637292978558</c:v>
                </c:pt>
                <c:pt idx="245">
                  <c:v>2.3353982129852828</c:v>
                </c:pt>
                <c:pt idx="246">
                  <c:v>2.2966936250854499</c:v>
                </c:pt>
                <c:pt idx="247">
                  <c:v>2.1861283335480719</c:v>
                </c:pt>
                <c:pt idx="248">
                  <c:v>2.0511620732006359</c:v>
                </c:pt>
                <c:pt idx="249">
                  <c:v>1.901575852989394</c:v>
                </c:pt>
                <c:pt idx="250">
                  <c:v>1.7254754130504399</c:v>
                </c:pt>
                <c:pt idx="251">
                  <c:v>1.5741370975862641</c:v>
                </c:pt>
                <c:pt idx="252">
                  <c:v>1.42295939569547</c:v>
                </c:pt>
                <c:pt idx="253">
                  <c:v>1.264817265950118</c:v>
                </c:pt>
                <c:pt idx="254">
                  <c:v>1.145965125676454</c:v>
                </c:pt>
                <c:pt idx="255">
                  <c:v>1.020283817380726</c:v>
                </c:pt>
                <c:pt idx="256">
                  <c:v>0.91589042126908804</c:v>
                </c:pt>
                <c:pt idx="257">
                  <c:v>0.81781455411910497</c:v>
                </c:pt>
                <c:pt idx="258">
                  <c:v>0.74324457570534097</c:v>
                </c:pt>
                <c:pt idx="259">
                  <c:v>0.68487409950679301</c:v>
                </c:pt>
                <c:pt idx="260">
                  <c:v>0.620444314124319</c:v>
                </c:pt>
                <c:pt idx="261">
                  <c:v>0.5503782939338</c:v>
                </c:pt>
                <c:pt idx="262">
                  <c:v>0.47069663055983602</c:v>
                </c:pt>
                <c:pt idx="263">
                  <c:v>0.41178074590784303</c:v>
                </c:pt>
                <c:pt idx="264">
                  <c:v>0.36638319764702998</c:v>
                </c:pt>
                <c:pt idx="265">
                  <c:v>0.31989520930729698</c:v>
                </c:pt>
                <c:pt idx="266">
                  <c:v>0.268952230543617</c:v>
                </c:pt>
                <c:pt idx="267">
                  <c:v>0.22952347979836499</c:v>
                </c:pt>
                <c:pt idx="268">
                  <c:v>0.214283634146301</c:v>
                </c:pt>
                <c:pt idx="269">
                  <c:v>0.21906659919229099</c:v>
                </c:pt>
                <c:pt idx="270">
                  <c:v>0.23738227417910801</c:v>
                </c:pt>
                <c:pt idx="271">
                  <c:v>0.241042085616994</c:v>
                </c:pt>
                <c:pt idx="272">
                  <c:v>0.26484895438702</c:v>
                </c:pt>
                <c:pt idx="273">
                  <c:v>0.27676465712861598</c:v>
                </c:pt>
                <c:pt idx="274">
                  <c:v>0.30209175019794499</c:v>
                </c:pt>
                <c:pt idx="275">
                  <c:v>0.32936444315073798</c:v>
                </c:pt>
                <c:pt idx="276">
                  <c:v>0.34493844964749398</c:v>
                </c:pt>
                <c:pt idx="277">
                  <c:v>0.36137213478393998</c:v>
                </c:pt>
                <c:pt idx="278">
                  <c:v>0.35353239074897902</c:v>
                </c:pt>
                <c:pt idx="279">
                  <c:v>0.37641948096740502</c:v>
                </c:pt>
                <c:pt idx="280">
                  <c:v>0.37641948096740502</c:v>
                </c:pt>
                <c:pt idx="281">
                  <c:v>0.37641948096740502</c:v>
                </c:pt>
                <c:pt idx="282">
                  <c:v>0.37641948096740502</c:v>
                </c:pt>
                <c:pt idx="283">
                  <c:v>0.37641948096740502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8A8-4A4E-97CE-F341B48474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67623824"/>
        <c:axId val="-268161936"/>
      </c:lineChart>
      <c:catAx>
        <c:axId val="-26762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381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68161936"/>
        <c:crosses val="autoZero"/>
        <c:auto val="1"/>
        <c:lblAlgn val="ctr"/>
        <c:lblOffset val="100"/>
        <c:tickLblSkip val="20"/>
        <c:tickMarkSkip val="1"/>
        <c:noMultiLvlLbl val="0"/>
      </c:catAx>
      <c:valAx>
        <c:axId val="-268161936"/>
        <c:scaling>
          <c:orientation val="minMax"/>
          <c:max val="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67623824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'TU, NAIRU'!$U$1</c:f>
              <c:strCache>
                <c:ptCount val="1"/>
                <c:pt idx="0">
                  <c:v>AY-trillion</c:v>
                </c:pt>
              </c:strCache>
            </c:strRef>
          </c:tx>
          <c:spPr>
            <a:ln w="38100" cap="rnd">
              <a:solidFill>
                <a:sysClr val="windowText" lastClr="000000"/>
              </a:solidFill>
              <a:round/>
            </a:ln>
            <a:effectLst>
              <a:glow>
                <a:sysClr val="windowText" lastClr="000000"/>
              </a:glow>
            </a:effectLst>
          </c:spPr>
          <c:marker>
            <c:symbol val="none"/>
          </c:marker>
          <c:cat>
            <c:numRef>
              <c:f>'TU, NAIRU'!$A$2:$A$286</c:f>
              <c:numCache>
                <c:formatCode>General</c:formatCode>
                <c:ptCount val="285"/>
                <c:pt idx="0">
                  <c:v>1948</c:v>
                </c:pt>
                <c:pt idx="1">
                  <c:v>1948.25</c:v>
                </c:pt>
                <c:pt idx="2">
                  <c:v>1948.5</c:v>
                </c:pt>
                <c:pt idx="3">
                  <c:v>1948.75</c:v>
                </c:pt>
                <c:pt idx="4">
                  <c:v>1949</c:v>
                </c:pt>
                <c:pt idx="5">
                  <c:v>1949.25</c:v>
                </c:pt>
                <c:pt idx="6">
                  <c:v>1949.5</c:v>
                </c:pt>
                <c:pt idx="7">
                  <c:v>1949.75</c:v>
                </c:pt>
                <c:pt idx="8">
                  <c:v>1950</c:v>
                </c:pt>
                <c:pt idx="9">
                  <c:v>1950.25</c:v>
                </c:pt>
                <c:pt idx="10">
                  <c:v>1950.5</c:v>
                </c:pt>
                <c:pt idx="11">
                  <c:v>1950.75</c:v>
                </c:pt>
                <c:pt idx="12">
                  <c:v>1951</c:v>
                </c:pt>
                <c:pt idx="13">
                  <c:v>1951.25</c:v>
                </c:pt>
                <c:pt idx="14">
                  <c:v>1951.5</c:v>
                </c:pt>
                <c:pt idx="15">
                  <c:v>1951.75</c:v>
                </c:pt>
                <c:pt idx="16">
                  <c:v>1952</c:v>
                </c:pt>
                <c:pt idx="17">
                  <c:v>1952.25</c:v>
                </c:pt>
                <c:pt idx="18">
                  <c:v>1952.5</c:v>
                </c:pt>
                <c:pt idx="19">
                  <c:v>1952.75</c:v>
                </c:pt>
                <c:pt idx="20">
                  <c:v>1953</c:v>
                </c:pt>
                <c:pt idx="21">
                  <c:v>1953.25</c:v>
                </c:pt>
                <c:pt idx="22">
                  <c:v>1953.5</c:v>
                </c:pt>
                <c:pt idx="23">
                  <c:v>1953.75</c:v>
                </c:pt>
                <c:pt idx="24">
                  <c:v>1954</c:v>
                </c:pt>
                <c:pt idx="25">
                  <c:v>1954.25</c:v>
                </c:pt>
                <c:pt idx="26">
                  <c:v>1954.5</c:v>
                </c:pt>
                <c:pt idx="27">
                  <c:v>1954.75</c:v>
                </c:pt>
                <c:pt idx="28">
                  <c:v>1955</c:v>
                </c:pt>
                <c:pt idx="29">
                  <c:v>1955.25</c:v>
                </c:pt>
                <c:pt idx="30">
                  <c:v>1955.5</c:v>
                </c:pt>
                <c:pt idx="31">
                  <c:v>1955.75</c:v>
                </c:pt>
                <c:pt idx="32">
                  <c:v>1956</c:v>
                </c:pt>
                <c:pt idx="33">
                  <c:v>1956.25</c:v>
                </c:pt>
                <c:pt idx="34">
                  <c:v>1956.5</c:v>
                </c:pt>
                <c:pt idx="35">
                  <c:v>1956.75</c:v>
                </c:pt>
                <c:pt idx="36">
                  <c:v>1957</c:v>
                </c:pt>
                <c:pt idx="37">
                  <c:v>1957.25</c:v>
                </c:pt>
                <c:pt idx="38">
                  <c:v>1957.5</c:v>
                </c:pt>
                <c:pt idx="39">
                  <c:v>1957.75</c:v>
                </c:pt>
                <c:pt idx="40">
                  <c:v>1958</c:v>
                </c:pt>
                <c:pt idx="41">
                  <c:v>1958.25</c:v>
                </c:pt>
                <c:pt idx="42">
                  <c:v>1958.5</c:v>
                </c:pt>
                <c:pt idx="43">
                  <c:v>1958.75</c:v>
                </c:pt>
                <c:pt idx="44">
                  <c:v>1959</c:v>
                </c:pt>
                <c:pt idx="45">
                  <c:v>1959.25</c:v>
                </c:pt>
                <c:pt idx="46">
                  <c:v>1959.5</c:v>
                </c:pt>
                <c:pt idx="47">
                  <c:v>1959.75</c:v>
                </c:pt>
                <c:pt idx="48">
                  <c:v>1960</c:v>
                </c:pt>
                <c:pt idx="49">
                  <c:v>1960.25</c:v>
                </c:pt>
                <c:pt idx="50">
                  <c:v>1960.5</c:v>
                </c:pt>
                <c:pt idx="51">
                  <c:v>1960.75</c:v>
                </c:pt>
                <c:pt idx="52">
                  <c:v>1961</c:v>
                </c:pt>
                <c:pt idx="53">
                  <c:v>1961.25</c:v>
                </c:pt>
                <c:pt idx="54">
                  <c:v>1961.5</c:v>
                </c:pt>
                <c:pt idx="55">
                  <c:v>1961.75</c:v>
                </c:pt>
                <c:pt idx="56">
                  <c:v>1962</c:v>
                </c:pt>
                <c:pt idx="57">
                  <c:v>1962.25</c:v>
                </c:pt>
                <c:pt idx="58">
                  <c:v>1962.5</c:v>
                </c:pt>
                <c:pt idx="59">
                  <c:v>1962.75</c:v>
                </c:pt>
                <c:pt idx="60">
                  <c:v>1963</c:v>
                </c:pt>
                <c:pt idx="61">
                  <c:v>1963.25</c:v>
                </c:pt>
                <c:pt idx="62">
                  <c:v>1963.5</c:v>
                </c:pt>
                <c:pt idx="63">
                  <c:v>1963.75</c:v>
                </c:pt>
                <c:pt idx="64">
                  <c:v>1964</c:v>
                </c:pt>
                <c:pt idx="65">
                  <c:v>1964.25</c:v>
                </c:pt>
                <c:pt idx="66">
                  <c:v>1964.5</c:v>
                </c:pt>
                <c:pt idx="67">
                  <c:v>1964.75</c:v>
                </c:pt>
                <c:pt idx="68">
                  <c:v>1965</c:v>
                </c:pt>
                <c:pt idx="69">
                  <c:v>1965.25</c:v>
                </c:pt>
                <c:pt idx="70">
                  <c:v>1965.5</c:v>
                </c:pt>
                <c:pt idx="71">
                  <c:v>1965.75</c:v>
                </c:pt>
                <c:pt idx="72">
                  <c:v>1966</c:v>
                </c:pt>
                <c:pt idx="73">
                  <c:v>1966.25</c:v>
                </c:pt>
                <c:pt idx="74">
                  <c:v>1966.5</c:v>
                </c:pt>
                <c:pt idx="75">
                  <c:v>1966.75</c:v>
                </c:pt>
                <c:pt idx="76">
                  <c:v>1967</c:v>
                </c:pt>
                <c:pt idx="77">
                  <c:v>1967.25</c:v>
                </c:pt>
                <c:pt idx="78">
                  <c:v>1967.5</c:v>
                </c:pt>
                <c:pt idx="79">
                  <c:v>1967.75</c:v>
                </c:pt>
                <c:pt idx="80">
                  <c:v>1968</c:v>
                </c:pt>
                <c:pt idx="81">
                  <c:v>1968.25</c:v>
                </c:pt>
                <c:pt idx="82">
                  <c:v>1968.5</c:v>
                </c:pt>
                <c:pt idx="83">
                  <c:v>1968.75</c:v>
                </c:pt>
                <c:pt idx="84">
                  <c:v>1969</c:v>
                </c:pt>
                <c:pt idx="85">
                  <c:v>1969.25</c:v>
                </c:pt>
                <c:pt idx="86">
                  <c:v>1969.5</c:v>
                </c:pt>
                <c:pt idx="87">
                  <c:v>1969.75</c:v>
                </c:pt>
                <c:pt idx="88">
                  <c:v>1970</c:v>
                </c:pt>
                <c:pt idx="89">
                  <c:v>1970.25</c:v>
                </c:pt>
                <c:pt idx="90">
                  <c:v>1970.5</c:v>
                </c:pt>
                <c:pt idx="91">
                  <c:v>1970.75</c:v>
                </c:pt>
                <c:pt idx="92">
                  <c:v>1971</c:v>
                </c:pt>
                <c:pt idx="93">
                  <c:v>1971.25</c:v>
                </c:pt>
                <c:pt idx="94">
                  <c:v>1971.5</c:v>
                </c:pt>
                <c:pt idx="95">
                  <c:v>1971.75</c:v>
                </c:pt>
                <c:pt idx="96">
                  <c:v>1972</c:v>
                </c:pt>
                <c:pt idx="97">
                  <c:v>1972.25</c:v>
                </c:pt>
                <c:pt idx="98">
                  <c:v>1972.5</c:v>
                </c:pt>
                <c:pt idx="99">
                  <c:v>1972.75</c:v>
                </c:pt>
                <c:pt idx="100">
                  <c:v>1973</c:v>
                </c:pt>
                <c:pt idx="101">
                  <c:v>1973.25</c:v>
                </c:pt>
                <c:pt idx="102">
                  <c:v>1973.5</c:v>
                </c:pt>
                <c:pt idx="103">
                  <c:v>1973.75</c:v>
                </c:pt>
                <c:pt idx="104">
                  <c:v>1974</c:v>
                </c:pt>
                <c:pt idx="105">
                  <c:v>1974.25</c:v>
                </c:pt>
                <c:pt idx="106">
                  <c:v>1974.5</c:v>
                </c:pt>
                <c:pt idx="107">
                  <c:v>1974.75</c:v>
                </c:pt>
                <c:pt idx="108">
                  <c:v>1975</c:v>
                </c:pt>
                <c:pt idx="109">
                  <c:v>1975.25</c:v>
                </c:pt>
                <c:pt idx="110">
                  <c:v>1975.5</c:v>
                </c:pt>
                <c:pt idx="111">
                  <c:v>1975.75</c:v>
                </c:pt>
                <c:pt idx="112">
                  <c:v>1976</c:v>
                </c:pt>
                <c:pt idx="113">
                  <c:v>1976.25</c:v>
                </c:pt>
                <c:pt idx="114">
                  <c:v>1976.5</c:v>
                </c:pt>
                <c:pt idx="115">
                  <c:v>1976.75</c:v>
                </c:pt>
                <c:pt idx="116">
                  <c:v>1977</c:v>
                </c:pt>
                <c:pt idx="117">
                  <c:v>1977.25</c:v>
                </c:pt>
                <c:pt idx="118">
                  <c:v>1977.5</c:v>
                </c:pt>
                <c:pt idx="119">
                  <c:v>1977.75</c:v>
                </c:pt>
                <c:pt idx="120">
                  <c:v>1978</c:v>
                </c:pt>
                <c:pt idx="121">
                  <c:v>1978.25</c:v>
                </c:pt>
                <c:pt idx="122">
                  <c:v>1978.5</c:v>
                </c:pt>
                <c:pt idx="123">
                  <c:v>1978.75</c:v>
                </c:pt>
                <c:pt idx="124">
                  <c:v>1979</c:v>
                </c:pt>
                <c:pt idx="125">
                  <c:v>1979.25</c:v>
                </c:pt>
                <c:pt idx="126">
                  <c:v>1979.5</c:v>
                </c:pt>
                <c:pt idx="127">
                  <c:v>1979.75</c:v>
                </c:pt>
                <c:pt idx="128">
                  <c:v>1980</c:v>
                </c:pt>
                <c:pt idx="129">
                  <c:v>1980.25</c:v>
                </c:pt>
                <c:pt idx="130">
                  <c:v>1980.5</c:v>
                </c:pt>
                <c:pt idx="131">
                  <c:v>1980.75</c:v>
                </c:pt>
                <c:pt idx="132">
                  <c:v>1981</c:v>
                </c:pt>
                <c:pt idx="133">
                  <c:v>1981.25</c:v>
                </c:pt>
                <c:pt idx="134">
                  <c:v>1981.5</c:v>
                </c:pt>
                <c:pt idx="135">
                  <c:v>1981.75</c:v>
                </c:pt>
                <c:pt idx="136">
                  <c:v>1982</c:v>
                </c:pt>
                <c:pt idx="137">
                  <c:v>1982.25</c:v>
                </c:pt>
                <c:pt idx="138">
                  <c:v>1982.5</c:v>
                </c:pt>
                <c:pt idx="139">
                  <c:v>1982.75</c:v>
                </c:pt>
                <c:pt idx="140">
                  <c:v>1983</c:v>
                </c:pt>
                <c:pt idx="141">
                  <c:v>1983.25</c:v>
                </c:pt>
                <c:pt idx="142">
                  <c:v>1983.5</c:v>
                </c:pt>
                <c:pt idx="143">
                  <c:v>1983.75</c:v>
                </c:pt>
                <c:pt idx="144">
                  <c:v>1984</c:v>
                </c:pt>
                <c:pt idx="145">
                  <c:v>1984.25</c:v>
                </c:pt>
                <c:pt idx="146">
                  <c:v>1984.5</c:v>
                </c:pt>
                <c:pt idx="147">
                  <c:v>1984.75</c:v>
                </c:pt>
                <c:pt idx="148">
                  <c:v>1985</c:v>
                </c:pt>
                <c:pt idx="149">
                  <c:v>1985.25</c:v>
                </c:pt>
                <c:pt idx="150">
                  <c:v>1985.5</c:v>
                </c:pt>
                <c:pt idx="151">
                  <c:v>1985.75</c:v>
                </c:pt>
                <c:pt idx="152">
                  <c:v>1986</c:v>
                </c:pt>
                <c:pt idx="153">
                  <c:v>1986.25</c:v>
                </c:pt>
                <c:pt idx="154">
                  <c:v>1986.5</c:v>
                </c:pt>
                <c:pt idx="155">
                  <c:v>1986.75</c:v>
                </c:pt>
                <c:pt idx="156">
                  <c:v>1987</c:v>
                </c:pt>
                <c:pt idx="157">
                  <c:v>1987.25</c:v>
                </c:pt>
                <c:pt idx="158">
                  <c:v>1987.5</c:v>
                </c:pt>
                <c:pt idx="159">
                  <c:v>1987.75</c:v>
                </c:pt>
                <c:pt idx="160">
                  <c:v>1988</c:v>
                </c:pt>
                <c:pt idx="161">
                  <c:v>1988.25</c:v>
                </c:pt>
                <c:pt idx="162">
                  <c:v>1988.5</c:v>
                </c:pt>
                <c:pt idx="163">
                  <c:v>1988.75</c:v>
                </c:pt>
                <c:pt idx="164">
                  <c:v>1989</c:v>
                </c:pt>
                <c:pt idx="165">
                  <c:v>1989.25</c:v>
                </c:pt>
                <c:pt idx="166">
                  <c:v>1989.5</c:v>
                </c:pt>
                <c:pt idx="167">
                  <c:v>1989.75</c:v>
                </c:pt>
                <c:pt idx="168">
                  <c:v>1990</c:v>
                </c:pt>
                <c:pt idx="169">
                  <c:v>1990.25</c:v>
                </c:pt>
                <c:pt idx="170">
                  <c:v>1990.5</c:v>
                </c:pt>
                <c:pt idx="171">
                  <c:v>1990.75</c:v>
                </c:pt>
                <c:pt idx="172">
                  <c:v>1991</c:v>
                </c:pt>
                <c:pt idx="173">
                  <c:v>1991.25</c:v>
                </c:pt>
                <c:pt idx="174">
                  <c:v>1991.5</c:v>
                </c:pt>
                <c:pt idx="175">
                  <c:v>1991.75</c:v>
                </c:pt>
                <c:pt idx="176">
                  <c:v>1992</c:v>
                </c:pt>
                <c:pt idx="177">
                  <c:v>1992.25</c:v>
                </c:pt>
                <c:pt idx="178">
                  <c:v>1992.5</c:v>
                </c:pt>
                <c:pt idx="179">
                  <c:v>1992.75</c:v>
                </c:pt>
                <c:pt idx="180">
                  <c:v>1993</c:v>
                </c:pt>
                <c:pt idx="181">
                  <c:v>1993.25</c:v>
                </c:pt>
                <c:pt idx="182">
                  <c:v>1993.5</c:v>
                </c:pt>
                <c:pt idx="183">
                  <c:v>1993.75</c:v>
                </c:pt>
                <c:pt idx="184">
                  <c:v>1994</c:v>
                </c:pt>
                <c:pt idx="185">
                  <c:v>1994.25</c:v>
                </c:pt>
                <c:pt idx="186">
                  <c:v>1994.5</c:v>
                </c:pt>
                <c:pt idx="187">
                  <c:v>1994.75</c:v>
                </c:pt>
                <c:pt idx="188">
                  <c:v>1995</c:v>
                </c:pt>
                <c:pt idx="189">
                  <c:v>1995.25</c:v>
                </c:pt>
                <c:pt idx="190">
                  <c:v>1995.5</c:v>
                </c:pt>
                <c:pt idx="191">
                  <c:v>1995.75</c:v>
                </c:pt>
                <c:pt idx="192">
                  <c:v>1996</c:v>
                </c:pt>
                <c:pt idx="193">
                  <c:v>1996.25</c:v>
                </c:pt>
                <c:pt idx="194">
                  <c:v>1996.5</c:v>
                </c:pt>
                <c:pt idx="195">
                  <c:v>1996.75</c:v>
                </c:pt>
                <c:pt idx="196">
                  <c:v>1997</c:v>
                </c:pt>
                <c:pt idx="197">
                  <c:v>1997.25</c:v>
                </c:pt>
                <c:pt idx="198">
                  <c:v>1997.5</c:v>
                </c:pt>
                <c:pt idx="199">
                  <c:v>1997.75</c:v>
                </c:pt>
                <c:pt idx="200">
                  <c:v>1998</c:v>
                </c:pt>
                <c:pt idx="201">
                  <c:v>1998.25</c:v>
                </c:pt>
                <c:pt idx="202">
                  <c:v>1998.5</c:v>
                </c:pt>
                <c:pt idx="203">
                  <c:v>1998.75</c:v>
                </c:pt>
                <c:pt idx="204">
                  <c:v>1999</c:v>
                </c:pt>
                <c:pt idx="205">
                  <c:v>1999.25</c:v>
                </c:pt>
                <c:pt idx="206">
                  <c:v>1999.5</c:v>
                </c:pt>
                <c:pt idx="207">
                  <c:v>1999.75</c:v>
                </c:pt>
                <c:pt idx="208">
                  <c:v>2000</c:v>
                </c:pt>
                <c:pt idx="209">
                  <c:v>2000.25</c:v>
                </c:pt>
                <c:pt idx="210">
                  <c:v>2000.5</c:v>
                </c:pt>
                <c:pt idx="211">
                  <c:v>2000.75</c:v>
                </c:pt>
                <c:pt idx="212">
                  <c:v>2001</c:v>
                </c:pt>
                <c:pt idx="213">
                  <c:v>2001.25</c:v>
                </c:pt>
                <c:pt idx="214">
                  <c:v>2001.5</c:v>
                </c:pt>
                <c:pt idx="215">
                  <c:v>2001.75</c:v>
                </c:pt>
                <c:pt idx="216">
                  <c:v>2002</c:v>
                </c:pt>
                <c:pt idx="217">
                  <c:v>2002.25</c:v>
                </c:pt>
                <c:pt idx="218">
                  <c:v>2002.5</c:v>
                </c:pt>
                <c:pt idx="219">
                  <c:v>2002.75</c:v>
                </c:pt>
                <c:pt idx="220">
                  <c:v>2003</c:v>
                </c:pt>
                <c:pt idx="221">
                  <c:v>2003.25</c:v>
                </c:pt>
                <c:pt idx="222">
                  <c:v>2003.5</c:v>
                </c:pt>
                <c:pt idx="223">
                  <c:v>2003.75</c:v>
                </c:pt>
                <c:pt idx="224">
                  <c:v>2004</c:v>
                </c:pt>
                <c:pt idx="225">
                  <c:v>2004.25</c:v>
                </c:pt>
                <c:pt idx="226">
                  <c:v>2004.5</c:v>
                </c:pt>
                <c:pt idx="227">
                  <c:v>2004.75</c:v>
                </c:pt>
                <c:pt idx="228">
                  <c:v>2005</c:v>
                </c:pt>
                <c:pt idx="229">
                  <c:v>2005.25</c:v>
                </c:pt>
                <c:pt idx="230">
                  <c:v>2005.5</c:v>
                </c:pt>
                <c:pt idx="231">
                  <c:v>2005.75</c:v>
                </c:pt>
                <c:pt idx="232">
                  <c:v>2006</c:v>
                </c:pt>
                <c:pt idx="233">
                  <c:v>2006.25</c:v>
                </c:pt>
                <c:pt idx="234">
                  <c:v>2006.5</c:v>
                </c:pt>
                <c:pt idx="235">
                  <c:v>2006.75</c:v>
                </c:pt>
                <c:pt idx="236">
                  <c:v>2007</c:v>
                </c:pt>
                <c:pt idx="237">
                  <c:v>2007.25</c:v>
                </c:pt>
                <c:pt idx="238">
                  <c:v>2007.5</c:v>
                </c:pt>
                <c:pt idx="239">
                  <c:v>2007.75</c:v>
                </c:pt>
                <c:pt idx="240">
                  <c:v>2008</c:v>
                </c:pt>
                <c:pt idx="241">
                  <c:v>2008.25</c:v>
                </c:pt>
                <c:pt idx="242">
                  <c:v>2008.5</c:v>
                </c:pt>
                <c:pt idx="243">
                  <c:v>2008.75</c:v>
                </c:pt>
                <c:pt idx="244">
                  <c:v>2009</c:v>
                </c:pt>
                <c:pt idx="245">
                  <c:v>2009.25</c:v>
                </c:pt>
                <c:pt idx="246">
                  <c:v>2009.5</c:v>
                </c:pt>
                <c:pt idx="247">
                  <c:v>2009.75</c:v>
                </c:pt>
                <c:pt idx="248">
                  <c:v>2010</c:v>
                </c:pt>
                <c:pt idx="249">
                  <c:v>2010.25</c:v>
                </c:pt>
                <c:pt idx="250">
                  <c:v>2010.5</c:v>
                </c:pt>
                <c:pt idx="251">
                  <c:v>2010.75</c:v>
                </c:pt>
                <c:pt idx="252">
                  <c:v>2011</c:v>
                </c:pt>
                <c:pt idx="253">
                  <c:v>2011.25</c:v>
                </c:pt>
                <c:pt idx="254">
                  <c:v>2011.5</c:v>
                </c:pt>
                <c:pt idx="255">
                  <c:v>2011.75</c:v>
                </c:pt>
                <c:pt idx="256">
                  <c:v>2012</c:v>
                </c:pt>
                <c:pt idx="257">
                  <c:v>2012.25</c:v>
                </c:pt>
                <c:pt idx="258">
                  <c:v>2012.5</c:v>
                </c:pt>
                <c:pt idx="259">
                  <c:v>2012.75</c:v>
                </c:pt>
                <c:pt idx="260">
                  <c:v>2013</c:v>
                </c:pt>
                <c:pt idx="261">
                  <c:v>2013.25</c:v>
                </c:pt>
                <c:pt idx="262">
                  <c:v>2013.5</c:v>
                </c:pt>
                <c:pt idx="263">
                  <c:v>2013.75</c:v>
                </c:pt>
                <c:pt idx="264">
                  <c:v>2014</c:v>
                </c:pt>
                <c:pt idx="265">
                  <c:v>2014.25</c:v>
                </c:pt>
                <c:pt idx="266">
                  <c:v>2014.5</c:v>
                </c:pt>
                <c:pt idx="267">
                  <c:v>2014.75</c:v>
                </c:pt>
                <c:pt idx="268">
                  <c:v>2015</c:v>
                </c:pt>
                <c:pt idx="269">
                  <c:v>2015.25</c:v>
                </c:pt>
                <c:pt idx="270">
                  <c:v>2015.5</c:v>
                </c:pt>
                <c:pt idx="271">
                  <c:v>2015.75</c:v>
                </c:pt>
                <c:pt idx="272">
                  <c:v>2016</c:v>
                </c:pt>
                <c:pt idx="273">
                  <c:v>2016.25</c:v>
                </c:pt>
                <c:pt idx="274">
                  <c:v>2016.5</c:v>
                </c:pt>
                <c:pt idx="275">
                  <c:v>2016.75</c:v>
                </c:pt>
                <c:pt idx="276">
                  <c:v>2017</c:v>
                </c:pt>
                <c:pt idx="277">
                  <c:v>2017.25</c:v>
                </c:pt>
                <c:pt idx="278">
                  <c:v>2017.5</c:v>
                </c:pt>
                <c:pt idx="279">
                  <c:v>2017.75</c:v>
                </c:pt>
                <c:pt idx="280">
                  <c:v>2018</c:v>
                </c:pt>
                <c:pt idx="281">
                  <c:v>2018.25</c:v>
                </c:pt>
                <c:pt idx="282">
                  <c:v>2018.5</c:v>
                </c:pt>
                <c:pt idx="283">
                  <c:v>2018.75</c:v>
                </c:pt>
                <c:pt idx="284">
                  <c:v>2019</c:v>
                </c:pt>
              </c:numCache>
            </c:numRef>
          </c:cat>
          <c:val>
            <c:numRef>
              <c:f>'TU, NAIRU'!$U$2:$U$286</c:f>
              <c:numCache>
                <c:formatCode>General</c:formatCode>
                <c:ptCount val="285"/>
                <c:pt idx="0">
                  <c:v>2.0833848393544572</c:v>
                </c:pt>
                <c:pt idx="1">
                  <c:v>2.1246767872784802</c:v>
                </c:pt>
                <c:pt idx="2">
                  <c:v>2.131619775643864</c:v>
                </c:pt>
                <c:pt idx="3">
                  <c:v>2.138242009536806</c:v>
                </c:pt>
                <c:pt idx="4">
                  <c:v>2.102295466176912</c:v>
                </c:pt>
                <c:pt idx="5">
                  <c:v>2.0957168099865018</c:v>
                </c:pt>
                <c:pt idx="6">
                  <c:v>2.112163854858804</c:v>
                </c:pt>
                <c:pt idx="7">
                  <c:v>2.0890259009605412</c:v>
                </c:pt>
                <c:pt idx="8">
                  <c:v>2.1719110570057878</c:v>
                </c:pt>
                <c:pt idx="9">
                  <c:v>2.2497628244194989</c:v>
                </c:pt>
                <c:pt idx="10">
                  <c:v>2.3361202748801269</c:v>
                </c:pt>
                <c:pt idx="11">
                  <c:v>2.38087227265471</c:v>
                </c:pt>
                <c:pt idx="12">
                  <c:v>2.4031707143605101</c:v>
                </c:pt>
                <c:pt idx="13">
                  <c:v>2.44520314956999</c:v>
                </c:pt>
                <c:pt idx="14">
                  <c:v>2.491831309318107</c:v>
                </c:pt>
                <c:pt idx="15">
                  <c:v>2.5055417936645958</c:v>
                </c:pt>
                <c:pt idx="16">
                  <c:v>2.5272150032199479</c:v>
                </c:pt>
                <c:pt idx="17">
                  <c:v>2.5374535818627311</c:v>
                </c:pt>
                <c:pt idx="18">
                  <c:v>2.5584531021926118</c:v>
                </c:pt>
                <c:pt idx="19">
                  <c:v>2.639769208489068</c:v>
                </c:pt>
                <c:pt idx="20">
                  <c:v>2.6877284948818772</c:v>
                </c:pt>
                <c:pt idx="21">
                  <c:v>2.7074667558695902</c:v>
                </c:pt>
                <c:pt idx="22">
                  <c:v>2.6910462231849528</c:v>
                </c:pt>
                <c:pt idx="23">
                  <c:v>2.643636806342732</c:v>
                </c:pt>
                <c:pt idx="24">
                  <c:v>2.640147081010829</c:v>
                </c:pt>
                <c:pt idx="25">
                  <c:v>2.6439627979555622</c:v>
                </c:pt>
                <c:pt idx="26">
                  <c:v>2.6707533374982431</c:v>
                </c:pt>
                <c:pt idx="27">
                  <c:v>2.7251935922447781</c:v>
                </c:pt>
                <c:pt idx="28">
                  <c:v>2.8015091583394831</c:v>
                </c:pt>
                <c:pt idx="29">
                  <c:v>2.8528965105983071</c:v>
                </c:pt>
                <c:pt idx="30">
                  <c:v>2.8908726953074222</c:v>
                </c:pt>
                <c:pt idx="31">
                  <c:v>2.9105776560361689</c:v>
                </c:pt>
                <c:pt idx="32">
                  <c:v>2.9062683383383581</c:v>
                </c:pt>
                <c:pt idx="33">
                  <c:v>2.9331298994972932</c:v>
                </c:pt>
                <c:pt idx="34">
                  <c:v>2.9333900672967101</c:v>
                </c:pt>
                <c:pt idx="35">
                  <c:v>2.9831447978225931</c:v>
                </c:pt>
                <c:pt idx="36">
                  <c:v>2.9963491495843741</c:v>
                </c:pt>
                <c:pt idx="37">
                  <c:v>2.9917872189733008</c:v>
                </c:pt>
                <c:pt idx="38">
                  <c:v>3.01285879609383</c:v>
                </c:pt>
                <c:pt idx="39">
                  <c:v>2.9800687573787621</c:v>
                </c:pt>
                <c:pt idx="40">
                  <c:v>2.9081608874726999</c:v>
                </c:pt>
                <c:pt idx="41">
                  <c:v>2.9220651230157348</c:v>
                </c:pt>
                <c:pt idx="42">
                  <c:v>2.989915339618832</c:v>
                </c:pt>
                <c:pt idx="43">
                  <c:v>3.0596776047959691</c:v>
                </c:pt>
                <c:pt idx="44">
                  <c:v>3.1213794503917649</c:v>
                </c:pt>
                <c:pt idx="45">
                  <c:v>3.1991772635819982</c:v>
                </c:pt>
                <c:pt idx="46">
                  <c:v>3.1871572060987199</c:v>
                </c:pt>
                <c:pt idx="47">
                  <c:v>3.2025762816904129</c:v>
                </c:pt>
                <c:pt idx="48">
                  <c:v>3.2741721165992481</c:v>
                </c:pt>
                <c:pt idx="49">
                  <c:v>3.2650495626081999</c:v>
                </c:pt>
                <c:pt idx="50">
                  <c:v>3.273085364013288</c:v>
                </c:pt>
                <c:pt idx="51">
                  <c:v>3.2431757093054641</c:v>
                </c:pt>
                <c:pt idx="52">
                  <c:v>3.257416019525293</c:v>
                </c:pt>
                <c:pt idx="53">
                  <c:v>3.312555652559515</c:v>
                </c:pt>
                <c:pt idx="54">
                  <c:v>3.3710466509754791</c:v>
                </c:pt>
                <c:pt idx="55">
                  <c:v>3.44403389573259</c:v>
                </c:pt>
                <c:pt idx="56">
                  <c:v>3.4956071751505471</c:v>
                </c:pt>
                <c:pt idx="57">
                  <c:v>3.530819894533137</c:v>
                </c:pt>
                <c:pt idx="58">
                  <c:v>3.570368909115694</c:v>
                </c:pt>
                <c:pt idx="59">
                  <c:v>3.5971257148531799</c:v>
                </c:pt>
                <c:pt idx="60">
                  <c:v>3.6323339346400951</c:v>
                </c:pt>
                <c:pt idx="61">
                  <c:v>3.6791457723070722</c:v>
                </c:pt>
                <c:pt idx="62">
                  <c:v>3.7443918885746981</c:v>
                </c:pt>
                <c:pt idx="63">
                  <c:v>3.7729208465676818</c:v>
                </c:pt>
                <c:pt idx="64">
                  <c:v>3.844102650970445</c:v>
                </c:pt>
                <c:pt idx="65">
                  <c:v>3.893446997071873</c:v>
                </c:pt>
                <c:pt idx="66">
                  <c:v>3.9514576030011961</c:v>
                </c:pt>
                <c:pt idx="67">
                  <c:v>3.976526406707241</c:v>
                </c:pt>
                <c:pt idx="68">
                  <c:v>4.0689920061022464</c:v>
                </c:pt>
                <c:pt idx="69">
                  <c:v>4.1206420220085853</c:v>
                </c:pt>
                <c:pt idx="70">
                  <c:v>4.1954830350714056</c:v>
                </c:pt>
                <c:pt idx="71">
                  <c:v>4.2897070133224711</c:v>
                </c:pt>
                <c:pt idx="72">
                  <c:v>4.3889251800067166</c:v>
                </c:pt>
                <c:pt idx="73">
                  <c:v>4.4110390344769108</c:v>
                </c:pt>
                <c:pt idx="74">
                  <c:v>4.4449146338934344</c:v>
                </c:pt>
                <c:pt idx="75">
                  <c:v>4.4828173209952444</c:v>
                </c:pt>
                <c:pt idx="76">
                  <c:v>4.5157395569524326</c:v>
                </c:pt>
                <c:pt idx="77">
                  <c:v>4.5295343991319852</c:v>
                </c:pt>
                <c:pt idx="78">
                  <c:v>4.5747633238390577</c:v>
                </c:pt>
                <c:pt idx="79">
                  <c:v>4.6150804353471448</c:v>
                </c:pt>
                <c:pt idx="80">
                  <c:v>4.6963612734346798</c:v>
                </c:pt>
                <c:pt idx="81">
                  <c:v>4.7710244230236398</c:v>
                </c:pt>
                <c:pt idx="82">
                  <c:v>4.8218699004904728</c:v>
                </c:pt>
                <c:pt idx="83">
                  <c:v>4.8476711367557677</c:v>
                </c:pt>
                <c:pt idx="84">
                  <c:v>4.9091967752449071</c:v>
                </c:pt>
                <c:pt idx="85">
                  <c:v>4.9315964052675696</c:v>
                </c:pt>
                <c:pt idx="86">
                  <c:v>4.9645516867576269</c:v>
                </c:pt>
                <c:pt idx="87">
                  <c:v>4.9472483896950221</c:v>
                </c:pt>
                <c:pt idx="88">
                  <c:v>4.9268709247551836</c:v>
                </c:pt>
                <c:pt idx="89">
                  <c:v>4.9308074483597508</c:v>
                </c:pt>
                <c:pt idx="90">
                  <c:v>4.9740210344057649</c:v>
                </c:pt>
                <c:pt idx="91">
                  <c:v>4.9240111756982214</c:v>
                </c:pt>
                <c:pt idx="92">
                  <c:v>5.0399378699077246</c:v>
                </c:pt>
                <c:pt idx="93">
                  <c:v>5.070044274428577</c:v>
                </c:pt>
                <c:pt idx="94">
                  <c:v>5.1123844143256676</c:v>
                </c:pt>
                <c:pt idx="95">
                  <c:v>5.1506764686262274</c:v>
                </c:pt>
                <c:pt idx="96">
                  <c:v>5.2353562549496102</c:v>
                </c:pt>
                <c:pt idx="97">
                  <c:v>5.3282830513013284</c:v>
                </c:pt>
                <c:pt idx="98">
                  <c:v>5.3970342921600851</c:v>
                </c:pt>
                <c:pt idx="99">
                  <c:v>5.5116190228835702</c:v>
                </c:pt>
                <c:pt idx="100">
                  <c:v>5.6289894182230373</c:v>
                </c:pt>
                <c:pt idx="101">
                  <c:v>5.6750239038795272</c:v>
                </c:pt>
                <c:pt idx="102">
                  <c:v>5.6691903759267008</c:v>
                </c:pt>
                <c:pt idx="103">
                  <c:v>5.725910633385741</c:v>
                </c:pt>
                <c:pt idx="104">
                  <c:v>5.6785949987739857</c:v>
                </c:pt>
                <c:pt idx="105">
                  <c:v>5.6741563702104569</c:v>
                </c:pt>
                <c:pt idx="106">
                  <c:v>5.6319583077152666</c:v>
                </c:pt>
                <c:pt idx="107">
                  <c:v>5.5874432035400599</c:v>
                </c:pt>
                <c:pt idx="108">
                  <c:v>5.5216712861984094</c:v>
                </c:pt>
                <c:pt idx="109">
                  <c:v>5.5642699578830639</c:v>
                </c:pt>
                <c:pt idx="110">
                  <c:v>5.6684582432375663</c:v>
                </c:pt>
                <c:pt idx="111">
                  <c:v>5.7351926999395584</c:v>
                </c:pt>
                <c:pt idx="112">
                  <c:v>5.8591990521742812</c:v>
                </c:pt>
                <c:pt idx="113">
                  <c:v>5.8990962694968756</c:v>
                </c:pt>
                <c:pt idx="114">
                  <c:v>5.9377495409174177</c:v>
                </c:pt>
                <c:pt idx="115">
                  <c:v>5.9685582160612256</c:v>
                </c:pt>
                <c:pt idx="116">
                  <c:v>6.0369395665686376</c:v>
                </c:pt>
                <c:pt idx="117">
                  <c:v>6.1664045569331476</c:v>
                </c:pt>
                <c:pt idx="118">
                  <c:v>6.2787545223181009</c:v>
                </c:pt>
                <c:pt idx="119">
                  <c:v>6.29690512426287</c:v>
                </c:pt>
                <c:pt idx="120">
                  <c:v>6.3257817302705774</c:v>
                </c:pt>
                <c:pt idx="121">
                  <c:v>6.5432341767767959</c:v>
                </c:pt>
                <c:pt idx="122">
                  <c:v>6.599898897396308</c:v>
                </c:pt>
                <c:pt idx="123">
                  <c:v>6.6762009134772899</c:v>
                </c:pt>
                <c:pt idx="124">
                  <c:v>6.7085361726744797</c:v>
                </c:pt>
                <c:pt idx="125">
                  <c:v>6.6954379596899312</c:v>
                </c:pt>
                <c:pt idx="126">
                  <c:v>6.724348990229462</c:v>
                </c:pt>
                <c:pt idx="127">
                  <c:v>6.7459206569369679</c:v>
                </c:pt>
                <c:pt idx="128">
                  <c:v>6.75365672574969</c:v>
                </c:pt>
                <c:pt idx="129">
                  <c:v>6.6294356550640856</c:v>
                </c:pt>
                <c:pt idx="130">
                  <c:v>6.6503143159149953</c:v>
                </c:pt>
                <c:pt idx="131">
                  <c:v>6.7896671955556904</c:v>
                </c:pt>
                <c:pt idx="132">
                  <c:v>6.8804680083802436</c:v>
                </c:pt>
                <c:pt idx="133">
                  <c:v>6.8563505294022846</c:v>
                </c:pt>
                <c:pt idx="134">
                  <c:v>6.9465912050911696</c:v>
                </c:pt>
                <c:pt idx="135">
                  <c:v>6.8731382160382077</c:v>
                </c:pt>
                <c:pt idx="136">
                  <c:v>6.7925160894980516</c:v>
                </c:pt>
                <c:pt idx="137">
                  <c:v>6.8203157353424642</c:v>
                </c:pt>
                <c:pt idx="138">
                  <c:v>6.7940275659507741</c:v>
                </c:pt>
                <c:pt idx="139">
                  <c:v>6.7804713417983713</c:v>
                </c:pt>
                <c:pt idx="140">
                  <c:v>6.8615942935967826</c:v>
                </c:pt>
                <c:pt idx="141">
                  <c:v>6.9972975197674696</c:v>
                </c:pt>
                <c:pt idx="142">
                  <c:v>7.1157122947336759</c:v>
                </c:pt>
                <c:pt idx="143">
                  <c:v>7.27281549748397</c:v>
                </c:pt>
                <c:pt idx="144">
                  <c:v>7.4430478620980249</c:v>
                </c:pt>
                <c:pt idx="145">
                  <c:v>7.5680693599474864</c:v>
                </c:pt>
                <c:pt idx="146">
                  <c:v>7.6444689761379676</c:v>
                </c:pt>
                <c:pt idx="147">
                  <c:v>7.7178246809172171</c:v>
                </c:pt>
                <c:pt idx="148">
                  <c:v>7.7880261613152664</c:v>
                </c:pt>
                <c:pt idx="149">
                  <c:v>7.850037837539376</c:v>
                </c:pt>
                <c:pt idx="150">
                  <c:v>7.957553491414556</c:v>
                </c:pt>
                <c:pt idx="151">
                  <c:v>8.0093955620023536</c:v>
                </c:pt>
                <c:pt idx="152">
                  <c:v>8.08635121168534</c:v>
                </c:pt>
                <c:pt idx="153">
                  <c:v>8.1158574054934522</c:v>
                </c:pt>
                <c:pt idx="154">
                  <c:v>8.180142673945852</c:v>
                </c:pt>
                <c:pt idx="155">
                  <c:v>8.2344083803517858</c:v>
                </c:pt>
                <c:pt idx="156">
                  <c:v>8.3076895841238532</c:v>
                </c:pt>
                <c:pt idx="157">
                  <c:v>8.4187487924301312</c:v>
                </c:pt>
                <c:pt idx="158">
                  <c:v>8.5164947865313092</c:v>
                </c:pt>
                <c:pt idx="159">
                  <c:v>8.6465438988691901</c:v>
                </c:pt>
                <c:pt idx="160">
                  <c:v>8.7204328014825041</c:v>
                </c:pt>
                <c:pt idx="161">
                  <c:v>8.8279137208902156</c:v>
                </c:pt>
                <c:pt idx="162">
                  <c:v>8.8937022109439905</c:v>
                </c:pt>
                <c:pt idx="163">
                  <c:v>9.0135427688485521</c:v>
                </c:pt>
                <c:pt idx="164">
                  <c:v>9.0869568681122299</c:v>
                </c:pt>
                <c:pt idx="165">
                  <c:v>9.113570831674485</c:v>
                </c:pt>
                <c:pt idx="166">
                  <c:v>9.1661836564456305</c:v>
                </c:pt>
                <c:pt idx="167">
                  <c:v>9.1803027118782961</c:v>
                </c:pt>
                <c:pt idx="168">
                  <c:v>9.2743409743870213</c:v>
                </c:pt>
                <c:pt idx="169">
                  <c:v>9.3169143567858352</c:v>
                </c:pt>
                <c:pt idx="170">
                  <c:v>9.3166016785940808</c:v>
                </c:pt>
                <c:pt idx="171">
                  <c:v>9.2524792601722705</c:v>
                </c:pt>
                <c:pt idx="172">
                  <c:v>9.2212234753371884</c:v>
                </c:pt>
                <c:pt idx="173">
                  <c:v>9.2706396689027901</c:v>
                </c:pt>
                <c:pt idx="174">
                  <c:v>9.3069573964577703</c:v>
                </c:pt>
                <c:pt idx="175">
                  <c:v>9.3393896311276698</c:v>
                </c:pt>
                <c:pt idx="176">
                  <c:v>9.4752911096330976</c:v>
                </c:pt>
                <c:pt idx="177">
                  <c:v>9.5661406009054666</c:v>
                </c:pt>
                <c:pt idx="178">
                  <c:v>9.6285184311108125</c:v>
                </c:pt>
                <c:pt idx="179">
                  <c:v>9.7240774719944358</c:v>
                </c:pt>
                <c:pt idx="180">
                  <c:v>9.7153326684102783</c:v>
                </c:pt>
                <c:pt idx="181">
                  <c:v>9.8021256326330022</c:v>
                </c:pt>
                <c:pt idx="182">
                  <c:v>9.8353330756024206</c:v>
                </c:pt>
                <c:pt idx="183">
                  <c:v>9.9976679327430666</c:v>
                </c:pt>
                <c:pt idx="184">
                  <c:v>10.0738159538462</c:v>
                </c:pt>
                <c:pt idx="185">
                  <c:v>10.22027330921189</c:v>
                </c:pt>
                <c:pt idx="186">
                  <c:v>10.29759292929954</c:v>
                </c:pt>
                <c:pt idx="187">
                  <c:v>10.41814909233516</c:v>
                </c:pt>
                <c:pt idx="188">
                  <c:v>10.4584331747965</c:v>
                </c:pt>
                <c:pt idx="189">
                  <c:v>10.50447667937342</c:v>
                </c:pt>
                <c:pt idx="190">
                  <c:v>10.613875174325351</c:v>
                </c:pt>
                <c:pt idx="191">
                  <c:v>10.684523923049539</c:v>
                </c:pt>
                <c:pt idx="192">
                  <c:v>10.784081150348969</c:v>
                </c:pt>
                <c:pt idx="193">
                  <c:v>10.952434272509279</c:v>
                </c:pt>
                <c:pt idx="194">
                  <c:v>11.052075662627001</c:v>
                </c:pt>
                <c:pt idx="195">
                  <c:v>11.177759087978901</c:v>
                </c:pt>
                <c:pt idx="196">
                  <c:v>11.27554537776142</c:v>
                </c:pt>
                <c:pt idx="197">
                  <c:v>11.4421432909764</c:v>
                </c:pt>
                <c:pt idx="198">
                  <c:v>11.60514276035086</c:v>
                </c:pt>
                <c:pt idx="199">
                  <c:v>11.73353944611778</c:v>
                </c:pt>
                <c:pt idx="200">
                  <c:v>11.853414990675301</c:v>
                </c:pt>
                <c:pt idx="201">
                  <c:v>11.991794320469641</c:v>
                </c:pt>
                <c:pt idx="202">
                  <c:v>12.14900629504298</c:v>
                </c:pt>
                <c:pt idx="203">
                  <c:v>12.305383747165299</c:v>
                </c:pt>
                <c:pt idx="204">
                  <c:v>12.44491217355924</c:v>
                </c:pt>
                <c:pt idx="205">
                  <c:v>12.530268118834011</c:v>
                </c:pt>
                <c:pt idx="206">
                  <c:v>12.67266582640271</c:v>
                </c:pt>
                <c:pt idx="207">
                  <c:v>12.881099022729311</c:v>
                </c:pt>
                <c:pt idx="208">
                  <c:v>13.038180706396581</c:v>
                </c:pt>
                <c:pt idx="209">
                  <c:v>13.193261071089299</c:v>
                </c:pt>
                <c:pt idx="210">
                  <c:v>13.25482997731755</c:v>
                </c:pt>
                <c:pt idx="211">
                  <c:v>13.284692442621241</c:v>
                </c:pt>
                <c:pt idx="212">
                  <c:v>13.34417244470372</c:v>
                </c:pt>
                <c:pt idx="213">
                  <c:v>13.3739766758397</c:v>
                </c:pt>
                <c:pt idx="214">
                  <c:v>13.31518191253638</c:v>
                </c:pt>
                <c:pt idx="215">
                  <c:v>13.298294555010701</c:v>
                </c:pt>
                <c:pt idx="216">
                  <c:v>13.43149659167436</c:v>
                </c:pt>
                <c:pt idx="217">
                  <c:v>13.52887605184673</c:v>
                </c:pt>
                <c:pt idx="218">
                  <c:v>13.56682596424646</c:v>
                </c:pt>
                <c:pt idx="219">
                  <c:v>13.62386151599582</c:v>
                </c:pt>
                <c:pt idx="220">
                  <c:v>13.67215282396938</c:v>
                </c:pt>
                <c:pt idx="221">
                  <c:v>13.79011839475956</c:v>
                </c:pt>
                <c:pt idx="222">
                  <c:v>13.976757527825651</c:v>
                </c:pt>
                <c:pt idx="223">
                  <c:v>14.111100319705759</c:v>
                </c:pt>
                <c:pt idx="224">
                  <c:v>14.20950773693677</c:v>
                </c:pt>
                <c:pt idx="225">
                  <c:v>14.352006860752899</c:v>
                </c:pt>
                <c:pt idx="226">
                  <c:v>14.502300366134749</c:v>
                </c:pt>
                <c:pt idx="227">
                  <c:v>14.61349755113813</c:v>
                </c:pt>
                <c:pt idx="228">
                  <c:v>14.770359947781779</c:v>
                </c:pt>
                <c:pt idx="229">
                  <c:v>14.8652361696674</c:v>
                </c:pt>
                <c:pt idx="230">
                  <c:v>14.98642460334305</c:v>
                </c:pt>
                <c:pt idx="231">
                  <c:v>15.15281332008122</c:v>
                </c:pt>
                <c:pt idx="232">
                  <c:v>15.383112156813599</c:v>
                </c:pt>
                <c:pt idx="233">
                  <c:v>15.415150371680131</c:v>
                </c:pt>
                <c:pt idx="234">
                  <c:v>15.461219741629179</c:v>
                </c:pt>
                <c:pt idx="235">
                  <c:v>15.553550502475501</c:v>
                </c:pt>
                <c:pt idx="236">
                  <c:v>15.567933375517249</c:v>
                </c:pt>
                <c:pt idx="237">
                  <c:v>15.632804952843561</c:v>
                </c:pt>
                <c:pt idx="238">
                  <c:v>15.61403736134034</c:v>
                </c:pt>
                <c:pt idx="239">
                  <c:v>15.652082470080069</c:v>
                </c:pt>
                <c:pt idx="240">
                  <c:v>15.609431548063339</c:v>
                </c:pt>
                <c:pt idx="241">
                  <c:v>15.633170974564949</c:v>
                </c:pt>
                <c:pt idx="242">
                  <c:v>15.55940129472596</c:v>
                </c:pt>
                <c:pt idx="243">
                  <c:v>15.22791808923666</c:v>
                </c:pt>
                <c:pt idx="244">
                  <c:v>15.017643024506871</c:v>
                </c:pt>
                <c:pt idx="245">
                  <c:v>15.03885669640256</c:v>
                </c:pt>
                <c:pt idx="246">
                  <c:v>15.096110106027909</c:v>
                </c:pt>
                <c:pt idx="247">
                  <c:v>15.27671150382012</c:v>
                </c:pt>
                <c:pt idx="248">
                  <c:v>15.343188557055541</c:v>
                </c:pt>
                <c:pt idx="249">
                  <c:v>15.50233096932145</c:v>
                </c:pt>
                <c:pt idx="250">
                  <c:v>15.68117079740732</c:v>
                </c:pt>
                <c:pt idx="251">
                  <c:v>15.74054627534413</c:v>
                </c:pt>
                <c:pt idx="252">
                  <c:v>15.726041881386241</c:v>
                </c:pt>
                <c:pt idx="253">
                  <c:v>15.84159390034551</c:v>
                </c:pt>
                <c:pt idx="254">
                  <c:v>15.869989718430819</c:v>
                </c:pt>
                <c:pt idx="255">
                  <c:v>16.033203051158061</c:v>
                </c:pt>
                <c:pt idx="256">
                  <c:v>16.263828462052281</c:v>
                </c:pt>
                <c:pt idx="257">
                  <c:v>16.32901320051711</c:v>
                </c:pt>
                <c:pt idx="258">
                  <c:v>16.294645799699179</c:v>
                </c:pt>
                <c:pt idx="259">
                  <c:v>16.38142613216618</c:v>
                </c:pt>
                <c:pt idx="260">
                  <c:v>16.462869138096671</c:v>
                </c:pt>
                <c:pt idx="261">
                  <c:v>16.522222537244179</c:v>
                </c:pt>
                <c:pt idx="262">
                  <c:v>16.593150235327219</c:v>
                </c:pt>
                <c:pt idx="263">
                  <c:v>16.717864305052359</c:v>
                </c:pt>
                <c:pt idx="264">
                  <c:v>16.760497460897991</c:v>
                </c:pt>
                <c:pt idx="265">
                  <c:v>16.96854516277385</c:v>
                </c:pt>
                <c:pt idx="266">
                  <c:v>17.170868173916311</c:v>
                </c:pt>
                <c:pt idx="267">
                  <c:v>17.273679056190659</c:v>
                </c:pt>
                <c:pt idx="268">
                  <c:v>17.407300095262329</c:v>
                </c:pt>
                <c:pt idx="269">
                  <c:v>17.507997091372761</c:v>
                </c:pt>
                <c:pt idx="270">
                  <c:v>17.551180407851941</c:v>
                </c:pt>
                <c:pt idx="271">
                  <c:v>17.565435873591291</c:v>
                </c:pt>
                <c:pt idx="272">
                  <c:v>17.631543641028539</c:v>
                </c:pt>
                <c:pt idx="273">
                  <c:v>17.660360799147391</c:v>
                </c:pt>
                <c:pt idx="274">
                  <c:v>17.74676468444531</c:v>
                </c:pt>
                <c:pt idx="275">
                  <c:v>17.83767555662719</c:v>
                </c:pt>
                <c:pt idx="276">
                  <c:v>17.953616773157719</c:v>
                </c:pt>
                <c:pt idx="277">
                  <c:v>18.081738179623379</c:v>
                </c:pt>
                <c:pt idx="278">
                  <c:v>18.173682959948181</c:v>
                </c:pt>
                <c:pt idx="279">
                  <c:v>18.258939041425819</c:v>
                </c:pt>
                <c:pt idx="280">
                  <c:v>18.39692374565718</c:v>
                </c:pt>
                <c:pt idx="281">
                  <c:v>18.51093798900531</c:v>
                </c:pt>
                <c:pt idx="282">
                  <c:v>18.691286951244798</c:v>
                </c:pt>
                <c:pt idx="283">
                  <c:v>18.753668922634429</c:v>
                </c:pt>
                <c:pt idx="284">
                  <c:v>18.858010687815881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3BB-476A-A759-8C266362B33A}"/>
            </c:ext>
          </c:extLst>
        </c:ser>
        <c:ser>
          <c:idx val="1"/>
          <c:order val="1"/>
          <c:tx>
            <c:strRef>
              <c:f>'TU, NAIRU'!$V$1</c:f>
              <c:strCache>
                <c:ptCount val="1"/>
                <c:pt idx="0">
                  <c:v>AY*step - trillion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>
              <a:glow>
                <a:sysClr val="windowText" lastClr="000000"/>
              </a:glow>
            </a:effectLst>
          </c:spPr>
          <c:marker>
            <c:symbol val="none"/>
          </c:marker>
          <c:cat>
            <c:numRef>
              <c:f>'TU, NAIRU'!$A$2:$A$286</c:f>
              <c:numCache>
                <c:formatCode>General</c:formatCode>
                <c:ptCount val="285"/>
                <c:pt idx="0">
                  <c:v>1948</c:v>
                </c:pt>
                <c:pt idx="1">
                  <c:v>1948.25</c:v>
                </c:pt>
                <c:pt idx="2">
                  <c:v>1948.5</c:v>
                </c:pt>
                <c:pt idx="3">
                  <c:v>1948.75</c:v>
                </c:pt>
                <c:pt idx="4">
                  <c:v>1949</c:v>
                </c:pt>
                <c:pt idx="5">
                  <c:v>1949.25</c:v>
                </c:pt>
                <c:pt idx="6">
                  <c:v>1949.5</c:v>
                </c:pt>
                <c:pt idx="7">
                  <c:v>1949.75</c:v>
                </c:pt>
                <c:pt idx="8">
                  <c:v>1950</c:v>
                </c:pt>
                <c:pt idx="9">
                  <c:v>1950.25</c:v>
                </c:pt>
                <c:pt idx="10">
                  <c:v>1950.5</c:v>
                </c:pt>
                <c:pt idx="11">
                  <c:v>1950.75</c:v>
                </c:pt>
                <c:pt idx="12">
                  <c:v>1951</c:v>
                </c:pt>
                <c:pt idx="13">
                  <c:v>1951.25</c:v>
                </c:pt>
                <c:pt idx="14">
                  <c:v>1951.5</c:v>
                </c:pt>
                <c:pt idx="15">
                  <c:v>1951.75</c:v>
                </c:pt>
                <c:pt idx="16">
                  <c:v>1952</c:v>
                </c:pt>
                <c:pt idx="17">
                  <c:v>1952.25</c:v>
                </c:pt>
                <c:pt idx="18">
                  <c:v>1952.5</c:v>
                </c:pt>
                <c:pt idx="19">
                  <c:v>1952.75</c:v>
                </c:pt>
                <c:pt idx="20">
                  <c:v>1953</c:v>
                </c:pt>
                <c:pt idx="21">
                  <c:v>1953.25</c:v>
                </c:pt>
                <c:pt idx="22">
                  <c:v>1953.5</c:v>
                </c:pt>
                <c:pt idx="23">
                  <c:v>1953.75</c:v>
                </c:pt>
                <c:pt idx="24">
                  <c:v>1954</c:v>
                </c:pt>
                <c:pt idx="25">
                  <c:v>1954.25</c:v>
                </c:pt>
                <c:pt idx="26">
                  <c:v>1954.5</c:v>
                </c:pt>
                <c:pt idx="27">
                  <c:v>1954.75</c:v>
                </c:pt>
                <c:pt idx="28">
                  <c:v>1955</c:v>
                </c:pt>
                <c:pt idx="29">
                  <c:v>1955.25</c:v>
                </c:pt>
                <c:pt idx="30">
                  <c:v>1955.5</c:v>
                </c:pt>
                <c:pt idx="31">
                  <c:v>1955.75</c:v>
                </c:pt>
                <c:pt idx="32">
                  <c:v>1956</c:v>
                </c:pt>
                <c:pt idx="33">
                  <c:v>1956.25</c:v>
                </c:pt>
                <c:pt idx="34">
                  <c:v>1956.5</c:v>
                </c:pt>
                <c:pt idx="35">
                  <c:v>1956.75</c:v>
                </c:pt>
                <c:pt idx="36">
                  <c:v>1957</c:v>
                </c:pt>
                <c:pt idx="37">
                  <c:v>1957.25</c:v>
                </c:pt>
                <c:pt idx="38">
                  <c:v>1957.5</c:v>
                </c:pt>
                <c:pt idx="39">
                  <c:v>1957.75</c:v>
                </c:pt>
                <c:pt idx="40">
                  <c:v>1958</c:v>
                </c:pt>
                <c:pt idx="41">
                  <c:v>1958.25</c:v>
                </c:pt>
                <c:pt idx="42">
                  <c:v>1958.5</c:v>
                </c:pt>
                <c:pt idx="43">
                  <c:v>1958.75</c:v>
                </c:pt>
                <c:pt idx="44">
                  <c:v>1959</c:v>
                </c:pt>
                <c:pt idx="45">
                  <c:v>1959.25</c:v>
                </c:pt>
                <c:pt idx="46">
                  <c:v>1959.5</c:v>
                </c:pt>
                <c:pt idx="47">
                  <c:v>1959.75</c:v>
                </c:pt>
                <c:pt idx="48">
                  <c:v>1960</c:v>
                </c:pt>
                <c:pt idx="49">
                  <c:v>1960.25</c:v>
                </c:pt>
                <c:pt idx="50">
                  <c:v>1960.5</c:v>
                </c:pt>
                <c:pt idx="51">
                  <c:v>1960.75</c:v>
                </c:pt>
                <c:pt idx="52">
                  <c:v>1961</c:v>
                </c:pt>
                <c:pt idx="53">
                  <c:v>1961.25</c:v>
                </c:pt>
                <c:pt idx="54">
                  <c:v>1961.5</c:v>
                </c:pt>
                <c:pt idx="55">
                  <c:v>1961.75</c:v>
                </c:pt>
                <c:pt idx="56">
                  <c:v>1962</c:v>
                </c:pt>
                <c:pt idx="57">
                  <c:v>1962.25</c:v>
                </c:pt>
                <c:pt idx="58">
                  <c:v>1962.5</c:v>
                </c:pt>
                <c:pt idx="59">
                  <c:v>1962.75</c:v>
                </c:pt>
                <c:pt idx="60">
                  <c:v>1963</c:v>
                </c:pt>
                <c:pt idx="61">
                  <c:v>1963.25</c:v>
                </c:pt>
                <c:pt idx="62">
                  <c:v>1963.5</c:v>
                </c:pt>
                <c:pt idx="63">
                  <c:v>1963.75</c:v>
                </c:pt>
                <c:pt idx="64">
                  <c:v>1964</c:v>
                </c:pt>
                <c:pt idx="65">
                  <c:v>1964.25</c:v>
                </c:pt>
                <c:pt idx="66">
                  <c:v>1964.5</c:v>
                </c:pt>
                <c:pt idx="67">
                  <c:v>1964.75</c:v>
                </c:pt>
                <c:pt idx="68">
                  <c:v>1965</c:v>
                </c:pt>
                <c:pt idx="69">
                  <c:v>1965.25</c:v>
                </c:pt>
                <c:pt idx="70">
                  <c:v>1965.5</c:v>
                </c:pt>
                <c:pt idx="71">
                  <c:v>1965.75</c:v>
                </c:pt>
                <c:pt idx="72">
                  <c:v>1966</c:v>
                </c:pt>
                <c:pt idx="73">
                  <c:v>1966.25</c:v>
                </c:pt>
                <c:pt idx="74">
                  <c:v>1966.5</c:v>
                </c:pt>
                <c:pt idx="75">
                  <c:v>1966.75</c:v>
                </c:pt>
                <c:pt idx="76">
                  <c:v>1967</c:v>
                </c:pt>
                <c:pt idx="77">
                  <c:v>1967.25</c:v>
                </c:pt>
                <c:pt idx="78">
                  <c:v>1967.5</c:v>
                </c:pt>
                <c:pt idx="79">
                  <c:v>1967.75</c:v>
                </c:pt>
                <c:pt idx="80">
                  <c:v>1968</c:v>
                </c:pt>
                <c:pt idx="81">
                  <c:v>1968.25</c:v>
                </c:pt>
                <c:pt idx="82">
                  <c:v>1968.5</c:v>
                </c:pt>
                <c:pt idx="83">
                  <c:v>1968.75</c:v>
                </c:pt>
                <c:pt idx="84">
                  <c:v>1969</c:v>
                </c:pt>
                <c:pt idx="85">
                  <c:v>1969.25</c:v>
                </c:pt>
                <c:pt idx="86">
                  <c:v>1969.5</c:v>
                </c:pt>
                <c:pt idx="87">
                  <c:v>1969.75</c:v>
                </c:pt>
                <c:pt idx="88">
                  <c:v>1970</c:v>
                </c:pt>
                <c:pt idx="89">
                  <c:v>1970.25</c:v>
                </c:pt>
                <c:pt idx="90">
                  <c:v>1970.5</c:v>
                </c:pt>
                <c:pt idx="91">
                  <c:v>1970.75</c:v>
                </c:pt>
                <c:pt idx="92">
                  <c:v>1971</c:v>
                </c:pt>
                <c:pt idx="93">
                  <c:v>1971.25</c:v>
                </c:pt>
                <c:pt idx="94">
                  <c:v>1971.5</c:v>
                </c:pt>
                <c:pt idx="95">
                  <c:v>1971.75</c:v>
                </c:pt>
                <c:pt idx="96">
                  <c:v>1972</c:v>
                </c:pt>
                <c:pt idx="97">
                  <c:v>1972.25</c:v>
                </c:pt>
                <c:pt idx="98">
                  <c:v>1972.5</c:v>
                </c:pt>
                <c:pt idx="99">
                  <c:v>1972.75</c:v>
                </c:pt>
                <c:pt idx="100">
                  <c:v>1973</c:v>
                </c:pt>
                <c:pt idx="101">
                  <c:v>1973.25</c:v>
                </c:pt>
                <c:pt idx="102">
                  <c:v>1973.5</c:v>
                </c:pt>
                <c:pt idx="103">
                  <c:v>1973.75</c:v>
                </c:pt>
                <c:pt idx="104">
                  <c:v>1974</c:v>
                </c:pt>
                <c:pt idx="105">
                  <c:v>1974.25</c:v>
                </c:pt>
                <c:pt idx="106">
                  <c:v>1974.5</c:v>
                </c:pt>
                <c:pt idx="107">
                  <c:v>1974.75</c:v>
                </c:pt>
                <c:pt idx="108">
                  <c:v>1975</c:v>
                </c:pt>
                <c:pt idx="109">
                  <c:v>1975.25</c:v>
                </c:pt>
                <c:pt idx="110">
                  <c:v>1975.5</c:v>
                </c:pt>
                <c:pt idx="111">
                  <c:v>1975.75</c:v>
                </c:pt>
                <c:pt idx="112">
                  <c:v>1976</c:v>
                </c:pt>
                <c:pt idx="113">
                  <c:v>1976.25</c:v>
                </c:pt>
                <c:pt idx="114">
                  <c:v>1976.5</c:v>
                </c:pt>
                <c:pt idx="115">
                  <c:v>1976.75</c:v>
                </c:pt>
                <c:pt idx="116">
                  <c:v>1977</c:v>
                </c:pt>
                <c:pt idx="117">
                  <c:v>1977.25</c:v>
                </c:pt>
                <c:pt idx="118">
                  <c:v>1977.5</c:v>
                </c:pt>
                <c:pt idx="119">
                  <c:v>1977.75</c:v>
                </c:pt>
                <c:pt idx="120">
                  <c:v>1978</c:v>
                </c:pt>
                <c:pt idx="121">
                  <c:v>1978.25</c:v>
                </c:pt>
                <c:pt idx="122">
                  <c:v>1978.5</c:v>
                </c:pt>
                <c:pt idx="123">
                  <c:v>1978.75</c:v>
                </c:pt>
                <c:pt idx="124">
                  <c:v>1979</c:v>
                </c:pt>
                <c:pt idx="125">
                  <c:v>1979.25</c:v>
                </c:pt>
                <c:pt idx="126">
                  <c:v>1979.5</c:v>
                </c:pt>
                <c:pt idx="127">
                  <c:v>1979.75</c:v>
                </c:pt>
                <c:pt idx="128">
                  <c:v>1980</c:v>
                </c:pt>
                <c:pt idx="129">
                  <c:v>1980.25</c:v>
                </c:pt>
                <c:pt idx="130">
                  <c:v>1980.5</c:v>
                </c:pt>
                <c:pt idx="131">
                  <c:v>1980.75</c:v>
                </c:pt>
                <c:pt idx="132">
                  <c:v>1981</c:v>
                </c:pt>
                <c:pt idx="133">
                  <c:v>1981.25</c:v>
                </c:pt>
                <c:pt idx="134">
                  <c:v>1981.5</c:v>
                </c:pt>
                <c:pt idx="135">
                  <c:v>1981.75</c:v>
                </c:pt>
                <c:pt idx="136">
                  <c:v>1982</c:v>
                </c:pt>
                <c:pt idx="137">
                  <c:v>1982.25</c:v>
                </c:pt>
                <c:pt idx="138">
                  <c:v>1982.5</c:v>
                </c:pt>
                <c:pt idx="139">
                  <c:v>1982.75</c:v>
                </c:pt>
                <c:pt idx="140">
                  <c:v>1983</c:v>
                </c:pt>
                <c:pt idx="141">
                  <c:v>1983.25</c:v>
                </c:pt>
                <c:pt idx="142">
                  <c:v>1983.5</c:v>
                </c:pt>
                <c:pt idx="143">
                  <c:v>1983.75</c:v>
                </c:pt>
                <c:pt idx="144">
                  <c:v>1984</c:v>
                </c:pt>
                <c:pt idx="145">
                  <c:v>1984.25</c:v>
                </c:pt>
                <c:pt idx="146">
                  <c:v>1984.5</c:v>
                </c:pt>
                <c:pt idx="147">
                  <c:v>1984.75</c:v>
                </c:pt>
                <c:pt idx="148">
                  <c:v>1985</c:v>
                </c:pt>
                <c:pt idx="149">
                  <c:v>1985.25</c:v>
                </c:pt>
                <c:pt idx="150">
                  <c:v>1985.5</c:v>
                </c:pt>
                <c:pt idx="151">
                  <c:v>1985.75</c:v>
                </c:pt>
                <c:pt idx="152">
                  <c:v>1986</c:v>
                </c:pt>
                <c:pt idx="153">
                  <c:v>1986.25</c:v>
                </c:pt>
                <c:pt idx="154">
                  <c:v>1986.5</c:v>
                </c:pt>
                <c:pt idx="155">
                  <c:v>1986.75</c:v>
                </c:pt>
                <c:pt idx="156">
                  <c:v>1987</c:v>
                </c:pt>
                <c:pt idx="157">
                  <c:v>1987.25</c:v>
                </c:pt>
                <c:pt idx="158">
                  <c:v>1987.5</c:v>
                </c:pt>
                <c:pt idx="159">
                  <c:v>1987.75</c:v>
                </c:pt>
                <c:pt idx="160">
                  <c:v>1988</c:v>
                </c:pt>
                <c:pt idx="161">
                  <c:v>1988.25</c:v>
                </c:pt>
                <c:pt idx="162">
                  <c:v>1988.5</c:v>
                </c:pt>
                <c:pt idx="163">
                  <c:v>1988.75</c:v>
                </c:pt>
                <c:pt idx="164">
                  <c:v>1989</c:v>
                </c:pt>
                <c:pt idx="165">
                  <c:v>1989.25</c:v>
                </c:pt>
                <c:pt idx="166">
                  <c:v>1989.5</c:v>
                </c:pt>
                <c:pt idx="167">
                  <c:v>1989.75</c:v>
                </c:pt>
                <c:pt idx="168">
                  <c:v>1990</c:v>
                </c:pt>
                <c:pt idx="169">
                  <c:v>1990.25</c:v>
                </c:pt>
                <c:pt idx="170">
                  <c:v>1990.5</c:v>
                </c:pt>
                <c:pt idx="171">
                  <c:v>1990.75</c:v>
                </c:pt>
                <c:pt idx="172">
                  <c:v>1991</c:v>
                </c:pt>
                <c:pt idx="173">
                  <c:v>1991.25</c:v>
                </c:pt>
                <c:pt idx="174">
                  <c:v>1991.5</c:v>
                </c:pt>
                <c:pt idx="175">
                  <c:v>1991.75</c:v>
                </c:pt>
                <c:pt idx="176">
                  <c:v>1992</c:v>
                </c:pt>
                <c:pt idx="177">
                  <c:v>1992.25</c:v>
                </c:pt>
                <c:pt idx="178">
                  <c:v>1992.5</c:v>
                </c:pt>
                <c:pt idx="179">
                  <c:v>1992.75</c:v>
                </c:pt>
                <c:pt idx="180">
                  <c:v>1993</c:v>
                </c:pt>
                <c:pt idx="181">
                  <c:v>1993.25</c:v>
                </c:pt>
                <c:pt idx="182">
                  <c:v>1993.5</c:v>
                </c:pt>
                <c:pt idx="183">
                  <c:v>1993.75</c:v>
                </c:pt>
                <c:pt idx="184">
                  <c:v>1994</c:v>
                </c:pt>
                <c:pt idx="185">
                  <c:v>1994.25</c:v>
                </c:pt>
                <c:pt idx="186">
                  <c:v>1994.5</c:v>
                </c:pt>
                <c:pt idx="187">
                  <c:v>1994.75</c:v>
                </c:pt>
                <c:pt idx="188">
                  <c:v>1995</c:v>
                </c:pt>
                <c:pt idx="189">
                  <c:v>1995.25</c:v>
                </c:pt>
                <c:pt idx="190">
                  <c:v>1995.5</c:v>
                </c:pt>
                <c:pt idx="191">
                  <c:v>1995.75</c:v>
                </c:pt>
                <c:pt idx="192">
                  <c:v>1996</c:v>
                </c:pt>
                <c:pt idx="193">
                  <c:v>1996.25</c:v>
                </c:pt>
                <c:pt idx="194">
                  <c:v>1996.5</c:v>
                </c:pt>
                <c:pt idx="195">
                  <c:v>1996.75</c:v>
                </c:pt>
                <c:pt idx="196">
                  <c:v>1997</c:v>
                </c:pt>
                <c:pt idx="197">
                  <c:v>1997.25</c:v>
                </c:pt>
                <c:pt idx="198">
                  <c:v>1997.5</c:v>
                </c:pt>
                <c:pt idx="199">
                  <c:v>1997.75</c:v>
                </c:pt>
                <c:pt idx="200">
                  <c:v>1998</c:v>
                </c:pt>
                <c:pt idx="201">
                  <c:v>1998.25</c:v>
                </c:pt>
                <c:pt idx="202">
                  <c:v>1998.5</c:v>
                </c:pt>
                <c:pt idx="203">
                  <c:v>1998.75</c:v>
                </c:pt>
                <c:pt idx="204">
                  <c:v>1999</c:v>
                </c:pt>
                <c:pt idx="205">
                  <c:v>1999.25</c:v>
                </c:pt>
                <c:pt idx="206">
                  <c:v>1999.5</c:v>
                </c:pt>
                <c:pt idx="207">
                  <c:v>1999.75</c:v>
                </c:pt>
                <c:pt idx="208">
                  <c:v>2000</c:v>
                </c:pt>
                <c:pt idx="209">
                  <c:v>2000.25</c:v>
                </c:pt>
                <c:pt idx="210">
                  <c:v>2000.5</c:v>
                </c:pt>
                <c:pt idx="211">
                  <c:v>2000.75</c:v>
                </c:pt>
                <c:pt idx="212">
                  <c:v>2001</c:v>
                </c:pt>
                <c:pt idx="213">
                  <c:v>2001.25</c:v>
                </c:pt>
                <c:pt idx="214">
                  <c:v>2001.5</c:v>
                </c:pt>
                <c:pt idx="215">
                  <c:v>2001.75</c:v>
                </c:pt>
                <c:pt idx="216">
                  <c:v>2002</c:v>
                </c:pt>
                <c:pt idx="217">
                  <c:v>2002.25</c:v>
                </c:pt>
                <c:pt idx="218">
                  <c:v>2002.5</c:v>
                </c:pt>
                <c:pt idx="219">
                  <c:v>2002.75</c:v>
                </c:pt>
                <c:pt idx="220">
                  <c:v>2003</c:v>
                </c:pt>
                <c:pt idx="221">
                  <c:v>2003.25</c:v>
                </c:pt>
                <c:pt idx="222">
                  <c:v>2003.5</c:v>
                </c:pt>
                <c:pt idx="223">
                  <c:v>2003.75</c:v>
                </c:pt>
                <c:pt idx="224">
                  <c:v>2004</c:v>
                </c:pt>
                <c:pt idx="225">
                  <c:v>2004.25</c:v>
                </c:pt>
                <c:pt idx="226">
                  <c:v>2004.5</c:v>
                </c:pt>
                <c:pt idx="227">
                  <c:v>2004.75</c:v>
                </c:pt>
                <c:pt idx="228">
                  <c:v>2005</c:v>
                </c:pt>
                <c:pt idx="229">
                  <c:v>2005.25</c:v>
                </c:pt>
                <c:pt idx="230">
                  <c:v>2005.5</c:v>
                </c:pt>
                <c:pt idx="231">
                  <c:v>2005.75</c:v>
                </c:pt>
                <c:pt idx="232">
                  <c:v>2006</c:v>
                </c:pt>
                <c:pt idx="233">
                  <c:v>2006.25</c:v>
                </c:pt>
                <c:pt idx="234">
                  <c:v>2006.5</c:v>
                </c:pt>
                <c:pt idx="235">
                  <c:v>2006.75</c:v>
                </c:pt>
                <c:pt idx="236">
                  <c:v>2007</c:v>
                </c:pt>
                <c:pt idx="237">
                  <c:v>2007.25</c:v>
                </c:pt>
                <c:pt idx="238">
                  <c:v>2007.5</c:v>
                </c:pt>
                <c:pt idx="239">
                  <c:v>2007.75</c:v>
                </c:pt>
                <c:pt idx="240">
                  <c:v>2008</c:v>
                </c:pt>
                <c:pt idx="241">
                  <c:v>2008.25</c:v>
                </c:pt>
                <c:pt idx="242">
                  <c:v>2008.5</c:v>
                </c:pt>
                <c:pt idx="243">
                  <c:v>2008.75</c:v>
                </c:pt>
                <c:pt idx="244">
                  <c:v>2009</c:v>
                </c:pt>
                <c:pt idx="245">
                  <c:v>2009.25</c:v>
                </c:pt>
                <c:pt idx="246">
                  <c:v>2009.5</c:v>
                </c:pt>
                <c:pt idx="247">
                  <c:v>2009.75</c:v>
                </c:pt>
                <c:pt idx="248">
                  <c:v>2010</c:v>
                </c:pt>
                <c:pt idx="249">
                  <c:v>2010.25</c:v>
                </c:pt>
                <c:pt idx="250">
                  <c:v>2010.5</c:v>
                </c:pt>
                <c:pt idx="251">
                  <c:v>2010.75</c:v>
                </c:pt>
                <c:pt idx="252">
                  <c:v>2011</c:v>
                </c:pt>
                <c:pt idx="253">
                  <c:v>2011.25</c:v>
                </c:pt>
                <c:pt idx="254">
                  <c:v>2011.5</c:v>
                </c:pt>
                <c:pt idx="255">
                  <c:v>2011.75</c:v>
                </c:pt>
                <c:pt idx="256">
                  <c:v>2012</c:v>
                </c:pt>
                <c:pt idx="257">
                  <c:v>2012.25</c:v>
                </c:pt>
                <c:pt idx="258">
                  <c:v>2012.5</c:v>
                </c:pt>
                <c:pt idx="259">
                  <c:v>2012.75</c:v>
                </c:pt>
                <c:pt idx="260">
                  <c:v>2013</c:v>
                </c:pt>
                <c:pt idx="261">
                  <c:v>2013.25</c:v>
                </c:pt>
                <c:pt idx="262">
                  <c:v>2013.5</c:v>
                </c:pt>
                <c:pt idx="263">
                  <c:v>2013.75</c:v>
                </c:pt>
                <c:pt idx="264">
                  <c:v>2014</c:v>
                </c:pt>
                <c:pt idx="265">
                  <c:v>2014.25</c:v>
                </c:pt>
                <c:pt idx="266">
                  <c:v>2014.5</c:v>
                </c:pt>
                <c:pt idx="267">
                  <c:v>2014.75</c:v>
                </c:pt>
                <c:pt idx="268">
                  <c:v>2015</c:v>
                </c:pt>
                <c:pt idx="269">
                  <c:v>2015.25</c:v>
                </c:pt>
                <c:pt idx="270">
                  <c:v>2015.5</c:v>
                </c:pt>
                <c:pt idx="271">
                  <c:v>2015.75</c:v>
                </c:pt>
                <c:pt idx="272">
                  <c:v>2016</c:v>
                </c:pt>
                <c:pt idx="273">
                  <c:v>2016.25</c:v>
                </c:pt>
                <c:pt idx="274">
                  <c:v>2016.5</c:v>
                </c:pt>
                <c:pt idx="275">
                  <c:v>2016.75</c:v>
                </c:pt>
                <c:pt idx="276">
                  <c:v>2017</c:v>
                </c:pt>
                <c:pt idx="277">
                  <c:v>2017.25</c:v>
                </c:pt>
                <c:pt idx="278">
                  <c:v>2017.5</c:v>
                </c:pt>
                <c:pt idx="279">
                  <c:v>2017.75</c:v>
                </c:pt>
                <c:pt idx="280">
                  <c:v>2018</c:v>
                </c:pt>
                <c:pt idx="281">
                  <c:v>2018.25</c:v>
                </c:pt>
                <c:pt idx="282">
                  <c:v>2018.5</c:v>
                </c:pt>
                <c:pt idx="283">
                  <c:v>2018.75</c:v>
                </c:pt>
                <c:pt idx="284">
                  <c:v>2019</c:v>
                </c:pt>
              </c:numCache>
            </c:numRef>
          </c:cat>
          <c:val>
            <c:numRef>
              <c:f>'TU, NAIRU'!$V$2:$V$286</c:f>
              <c:numCache>
                <c:formatCode>General</c:formatCode>
                <c:ptCount val="285"/>
                <c:pt idx="4">
                  <c:v>2.102295466176912</c:v>
                </c:pt>
                <c:pt idx="5">
                  <c:v>2.1263780088203821</c:v>
                </c:pt>
                <c:pt idx="6">
                  <c:v>2.1507364255593382</c:v>
                </c:pt>
                <c:pt idx="7">
                  <c:v>2.1753738766297102</c:v>
                </c:pt>
                <c:pt idx="8">
                  <c:v>2.2002935584690539</c:v>
                </c:pt>
                <c:pt idx="9">
                  <c:v>2.2254987041312608</c:v>
                </c:pt>
                <c:pt idx="10">
                  <c:v>2.2509925837059979</c:v>
                </c:pt>
                <c:pt idx="11">
                  <c:v>2.2767785047429761</c:v>
                </c:pt>
                <c:pt idx="12">
                  <c:v>2.3028598126810662</c:v>
                </c:pt>
                <c:pt idx="13">
                  <c:v>2.32923989128233</c:v>
                </c:pt>
                <c:pt idx="14">
                  <c:v>2.3559221630710261</c:v>
                </c:pt>
                <c:pt idx="15">
                  <c:v>2.3829100897776532</c:v>
                </c:pt>
                <c:pt idx="16">
                  <c:v>2.4102071727880561</c:v>
                </c:pt>
                <c:pt idx="17">
                  <c:v>2.4378169535977068</c:v>
                </c:pt>
                <c:pt idx="18">
                  <c:v>2.465743014271164</c:v>
                </c:pt>
                <c:pt idx="19">
                  <c:v>2.493988977906815</c:v>
                </c:pt>
                <c:pt idx="20">
                  <c:v>2.522558509106922</c:v>
                </c:pt>
                <c:pt idx="21">
                  <c:v>2.5514553144530709</c:v>
                </c:pt>
                <c:pt idx="22">
                  <c:v>2.5806831429870769</c:v>
                </c:pt>
                <c:pt idx="23">
                  <c:v>2.6102457866973321</c:v>
                </c:pt>
                <c:pt idx="24">
                  <c:v>2.640147081010825</c:v>
                </c:pt>
                <c:pt idx="25">
                  <c:v>2.661550225158321</c:v>
                </c:pt>
                <c:pt idx="26">
                  <c:v>2.6831268803130999</c:v>
                </c:pt>
                <c:pt idx="27">
                  <c:v>2.7048784530941781</c:v>
                </c:pt>
                <c:pt idx="28">
                  <c:v>2.7268063615237601</c:v>
                </c:pt>
                <c:pt idx="29">
                  <c:v>2.7489120351196652</c:v>
                </c:pt>
                <c:pt idx="30">
                  <c:v>2.7711969149885269</c:v>
                </c:pt>
                <c:pt idx="31">
                  <c:v>2.7936624539197461</c:v>
                </c:pt>
                <c:pt idx="32">
                  <c:v>2.816310116480198</c:v>
                </c:pt>
                <c:pt idx="33">
                  <c:v>2.8391413791096971</c:v>
                </c:pt>
                <c:pt idx="34">
                  <c:v>2.862157730217286</c:v>
                </c:pt>
                <c:pt idx="35">
                  <c:v>2.8853606702782071</c:v>
                </c:pt>
                <c:pt idx="36">
                  <c:v>2.9087517119317798</c:v>
                </c:pt>
                <c:pt idx="37">
                  <c:v>2.9323323800799792</c:v>
                </c:pt>
                <c:pt idx="38">
                  <c:v>2.9561042119868568</c:v>
                </c:pt>
                <c:pt idx="39">
                  <c:v>2.9800687573787559</c:v>
                </c:pt>
                <c:pt idx="40">
                  <c:v>3.0055856388322542</c:v>
                </c:pt>
                <c:pt idx="41">
                  <c:v>3.0313210089489728</c:v>
                </c:pt>
                <c:pt idx="42">
                  <c:v>3.0572767385412272</c:v>
                </c:pt>
                <c:pt idx="43">
                  <c:v>3.0834547144401832</c:v>
                </c:pt>
                <c:pt idx="44">
                  <c:v>3.1098568396330202</c:v>
                </c:pt>
                <c:pt idx="45">
                  <c:v>3.136485033401295</c:v>
                </c:pt>
                <c:pt idx="46">
                  <c:v>3.1633412314604241</c:v>
                </c:pt>
                <c:pt idx="47">
                  <c:v>3.190427386100406</c:v>
                </c:pt>
                <c:pt idx="48">
                  <c:v>3.2177454663277629</c:v>
                </c:pt>
                <c:pt idx="49">
                  <c:v>3.2452974580086642</c:v>
                </c:pt>
                <c:pt idx="50">
                  <c:v>3.2730853640132831</c:v>
                </c:pt>
                <c:pt idx="51">
                  <c:v>3.305850633517998</c:v>
                </c:pt>
                <c:pt idx="52">
                  <c:v>3.3389439002382781</c:v>
                </c:pt>
                <c:pt idx="53">
                  <c:v>3.3723684475951221</c:v>
                </c:pt>
                <c:pt idx="54">
                  <c:v>3.406127591878231</c:v>
                </c:pt>
                <c:pt idx="55">
                  <c:v>3.4402246825750948</c:v>
                </c:pt>
                <c:pt idx="56">
                  <c:v>3.474663102703293</c:v>
                </c:pt>
                <c:pt idx="57">
                  <c:v>3.5094462691461552</c:v>
                </c:pt>
                <c:pt idx="58">
                  <c:v>3.544577632991766</c:v>
                </c:pt>
                <c:pt idx="59">
                  <c:v>3.5800606798753831</c:v>
                </c:pt>
                <c:pt idx="60">
                  <c:v>3.61589893032526</c:v>
                </c:pt>
                <c:pt idx="61">
                  <c:v>3.6520959401119741</c:v>
                </c:pt>
                <c:pt idx="62">
                  <c:v>3.6886553006011629</c:v>
                </c:pt>
                <c:pt idx="63">
                  <c:v>3.725580639109904</c:v>
                </c:pt>
                <c:pt idx="64">
                  <c:v>3.7628756192665822</c:v>
                </c:pt>
                <c:pt idx="65">
                  <c:v>3.8005439413743871</c:v>
                </c:pt>
                <c:pt idx="66">
                  <c:v>3.838589342778449</c:v>
                </c:pt>
                <c:pt idx="67">
                  <c:v>3.8770155982366492</c:v>
                </c:pt>
                <c:pt idx="68">
                  <c:v>3.9158265202941331</c:v>
                </c:pt>
                <c:pt idx="69">
                  <c:v>3.9550259596615911</c:v>
                </c:pt>
                <c:pt idx="70">
                  <c:v>3.9946178055973061</c:v>
                </c:pt>
                <c:pt idx="71">
                  <c:v>4.0346059862930428</c:v>
                </c:pt>
                <c:pt idx="72">
                  <c:v>4.0749944692637809</c:v>
                </c:pt>
                <c:pt idx="73">
                  <c:v>4.1157872617413762</c:v>
                </c:pt>
                <c:pt idx="74">
                  <c:v>4.1569884110721409</c:v>
                </c:pt>
                <c:pt idx="75">
                  <c:v>4.1986020051183859</c:v>
                </c:pt>
                <c:pt idx="76">
                  <c:v>4.2406321726640517</c:v>
                </c:pt>
                <c:pt idx="77">
                  <c:v>4.2830830838243301</c:v>
                </c:pt>
                <c:pt idx="78">
                  <c:v>4.3259589504593752</c:v>
                </c:pt>
                <c:pt idx="79">
                  <c:v>4.3692640265923011</c:v>
                </c:pt>
                <c:pt idx="80">
                  <c:v>4.4130026088311149</c:v>
                </c:pt>
                <c:pt idx="81">
                  <c:v>4.4571790367951172</c:v>
                </c:pt>
                <c:pt idx="82">
                  <c:v>4.501797693545428</c:v>
                </c:pt>
                <c:pt idx="83">
                  <c:v>4.5468630060198523</c:v>
                </c:pt>
                <c:pt idx="84">
                  <c:v>4.5923794454721403</c:v>
                </c:pt>
                <c:pt idx="85">
                  <c:v>4.6383515279155656</c:v>
                </c:pt>
                <c:pt idx="86">
                  <c:v>4.6847838145710616</c:v>
                </c:pt>
                <c:pt idx="87">
                  <c:v>4.7316809123196961</c:v>
                </c:pt>
                <c:pt idx="88">
                  <c:v>4.7790474741597997</c:v>
                </c:pt>
                <c:pt idx="89">
                  <c:v>4.8268881996686153</c:v>
                </c:pt>
                <c:pt idx="90">
                  <c:v>4.875207835468566</c:v>
                </c:pt>
                <c:pt idx="91">
                  <c:v>4.9240111756982126</c:v>
                </c:pt>
                <c:pt idx="92">
                  <c:v>4.968306613893632</c:v>
                </c:pt>
                <c:pt idx="93">
                  <c:v>5.0130005251580361</c:v>
                </c:pt>
                <c:pt idx="94">
                  <c:v>5.0580964940769579</c:v>
                </c:pt>
                <c:pt idx="95">
                  <c:v>5.1035981374821553</c:v>
                </c:pt>
                <c:pt idx="96">
                  <c:v>5.1495091047416901</c:v>
                </c:pt>
                <c:pt idx="97">
                  <c:v>5.1958330780526287</c:v>
                </c:pt>
                <c:pt idx="98">
                  <c:v>5.2425737727363551</c:v>
                </c:pt>
                <c:pt idx="99">
                  <c:v>5.2897349375365508</c:v>
                </c:pt>
                <c:pt idx="100">
                  <c:v>5.3373203549198838</c:v>
                </c:pt>
                <c:pt idx="101">
                  <c:v>5.3853338413793166</c:v>
                </c:pt>
                <c:pt idx="102">
                  <c:v>5.4337792477402518</c:v>
                </c:pt>
                <c:pt idx="103">
                  <c:v>5.4826604594693604</c:v>
                </c:pt>
                <c:pt idx="104">
                  <c:v>5.5319813969862057</c:v>
                </c:pt>
                <c:pt idx="105">
                  <c:v>5.5817460159776804</c:v>
                </c:pt>
                <c:pt idx="106">
                  <c:v>5.631958307715248</c:v>
                </c:pt>
                <c:pt idx="107">
                  <c:v>5.6786469045178301</c:v>
                </c:pt>
                <c:pt idx="108">
                  <c:v>5.7257225469894744</c:v>
                </c:pt>
                <c:pt idx="109">
                  <c:v>5.7731884437155969</c:v>
                </c:pt>
                <c:pt idx="110">
                  <c:v>5.8210478298805617</c:v>
                </c:pt>
                <c:pt idx="111">
                  <c:v>5.8693039674882366</c:v>
                </c:pt>
                <c:pt idx="112">
                  <c:v>5.9179601455843081</c:v>
                </c:pt>
                <c:pt idx="113">
                  <c:v>5.9670196804804343</c:v>
                </c:pt>
                <c:pt idx="114">
                  <c:v>6.0164859159803221</c:v>
                </c:pt>
                <c:pt idx="115">
                  <c:v>6.0663622236075954</c:v>
                </c:pt>
                <c:pt idx="116">
                  <c:v>6.1166520028356119</c:v>
                </c:pt>
                <c:pt idx="117">
                  <c:v>6.1673586813191594</c:v>
                </c:pt>
                <c:pt idx="118">
                  <c:v>6.2184857151280788</c:v>
                </c:pt>
                <c:pt idx="119">
                  <c:v>6.27003658898282</c:v>
                </c:pt>
                <c:pt idx="120">
                  <c:v>6.3220148164919436</c:v>
                </c:pt>
                <c:pt idx="121">
                  <c:v>6.3744239403916811</c:v>
                </c:pt>
                <c:pt idx="122">
                  <c:v>6.4272675327872308</c:v>
                </c:pt>
                <c:pt idx="123">
                  <c:v>6.4805491953964003</c:v>
                </c:pt>
                <c:pt idx="124">
                  <c:v>6.5342725597949984</c:v>
                </c:pt>
                <c:pt idx="125">
                  <c:v>6.5884412876643967</c:v>
                </c:pt>
                <c:pt idx="126">
                  <c:v>6.6430590710410637</c:v>
                </c:pt>
                <c:pt idx="127">
                  <c:v>6.6981296325682367</c:v>
                </c:pt>
                <c:pt idx="128">
                  <c:v>6.7536567257496598</c:v>
                </c:pt>
                <c:pt idx="129">
                  <c:v>6.8055873824435169</c:v>
                </c:pt>
                <c:pt idx="130">
                  <c:v>6.857917347721461</c:v>
                </c:pt>
                <c:pt idx="131">
                  <c:v>6.9106496919730702</c:v>
                </c:pt>
                <c:pt idx="132">
                  <c:v>6.9637875091968908</c:v>
                </c:pt>
                <c:pt idx="133">
                  <c:v>7.0173339171821087</c:v>
                </c:pt>
                <c:pt idx="134">
                  <c:v>7.0712920576913776</c:v>
                </c:pt>
                <c:pt idx="135">
                  <c:v>7.1256650966451964</c:v>
                </c:pt>
                <c:pt idx="136">
                  <c:v>7.1804562243076964</c:v>
                </c:pt>
                <c:pt idx="137">
                  <c:v>7.2356686554737797</c:v>
                </c:pt>
                <c:pt idx="138">
                  <c:v>7.2913056296577459</c:v>
                </c:pt>
                <c:pt idx="139">
                  <c:v>7.347370411283392</c:v>
                </c:pt>
                <c:pt idx="140">
                  <c:v>7.4038662898755332</c:v>
                </c:pt>
                <c:pt idx="141">
                  <c:v>7.4607965802530103</c:v>
                </c:pt>
                <c:pt idx="142">
                  <c:v>7.5181646227231882</c:v>
                </c:pt>
                <c:pt idx="143">
                  <c:v>7.575973783277937</c:v>
                </c:pt>
                <c:pt idx="144">
                  <c:v>7.6342274537911381</c:v>
                </c:pt>
                <c:pt idx="145">
                  <c:v>7.6929290522176696</c:v>
                </c:pt>
                <c:pt idx="146">
                  <c:v>7.7520820227940019</c:v>
                </c:pt>
                <c:pt idx="147">
                  <c:v>7.8116898362402258</c:v>
                </c:pt>
                <c:pt idx="148">
                  <c:v>7.8717559899637317</c:v>
                </c:pt>
                <c:pt idx="149">
                  <c:v>7.9322840082644008</c:v>
                </c:pt>
                <c:pt idx="150">
                  <c:v>7.9932774425413902</c:v>
                </c:pt>
                <c:pt idx="151">
                  <c:v>8.0547398715015071</c:v>
                </c:pt>
                <c:pt idx="152">
                  <c:v>8.1166749013691604</c:v>
                </c:pt>
                <c:pt idx="153">
                  <c:v>8.1790861660980241</c:v>
                </c:pt>
                <c:pt idx="154">
                  <c:v>8.2419773275841486</c:v>
                </c:pt>
                <c:pt idx="155">
                  <c:v>8.3053520758809594</c:v>
                </c:pt>
                <c:pt idx="156">
                  <c:v>8.3692141294155622</c:v>
                </c:pt>
                <c:pt idx="157">
                  <c:v>8.4335672352071196</c:v>
                </c:pt>
                <c:pt idx="158">
                  <c:v>8.498415169086595</c:v>
                </c:pt>
                <c:pt idx="159">
                  <c:v>8.5637617359183142</c:v>
                </c:pt>
                <c:pt idx="160">
                  <c:v>8.6296107698232145</c:v>
                </c:pt>
                <c:pt idx="161">
                  <c:v>8.6959661344038075</c:v>
                </c:pt>
                <c:pt idx="162">
                  <c:v>8.7628317229708532</c:v>
                </c:pt>
                <c:pt idx="163">
                  <c:v>8.8302114587718457</c:v>
                </c:pt>
                <c:pt idx="164">
                  <c:v>8.8981092952211522</c:v>
                </c:pt>
                <c:pt idx="165">
                  <c:v>8.9665292161319599</c:v>
                </c:pt>
                <c:pt idx="166">
                  <c:v>9.0354752359500932</c:v>
                </c:pt>
                <c:pt idx="167">
                  <c:v>9.1049513999894902</c:v>
                </c:pt>
                <c:pt idx="168">
                  <c:v>9.1749617846695788</c:v>
                </c:pt>
                <c:pt idx="169">
                  <c:v>9.2455104977544984</c:v>
                </c:pt>
                <c:pt idx="170">
                  <c:v>9.3166016785940293</c:v>
                </c:pt>
                <c:pt idx="171">
                  <c:v>9.3925235182127</c:v>
                </c:pt>
                <c:pt idx="172">
                  <c:v>9.4690640518498395</c:v>
                </c:pt>
                <c:pt idx="173">
                  <c:v>9.5462283212996191</c:v>
                </c:pt>
                <c:pt idx="174">
                  <c:v>9.6240214094422765</c:v>
                </c:pt>
                <c:pt idx="175">
                  <c:v>9.702448440578868</c:v>
                </c:pt>
                <c:pt idx="176">
                  <c:v>9.7815145807688637</c:v>
                </c:pt>
                <c:pt idx="177">
                  <c:v>9.8612250381704136</c:v>
                </c:pt>
                <c:pt idx="178">
                  <c:v>9.9415850633834424</c:v>
                </c:pt>
                <c:pt idx="179">
                  <c:v>10.022599949795479</c:v>
                </c:pt>
                <c:pt idx="180">
                  <c:v>10.104275033930371</c:v>
                </c:pt>
                <c:pt idx="181">
                  <c:v>10.18661569579977</c:v>
                </c:pt>
                <c:pt idx="182">
                  <c:v>10.26962735925753</c:v>
                </c:pt>
                <c:pt idx="183">
                  <c:v>10.353315492357011</c:v>
                </c:pt>
                <c:pt idx="184">
                  <c:v>10.43768560771122</c:v>
                </c:pt>
                <c:pt idx="185">
                  <c:v>10.522743262855951</c:v>
                </c:pt>
                <c:pt idx="186">
                  <c:v>10.608494060615881</c:v>
                </c:pt>
                <c:pt idx="187">
                  <c:v>10.694943649473609</c:v>
                </c:pt>
                <c:pt idx="188">
                  <c:v>10.78209772394173</c:v>
                </c:pt>
                <c:pt idx="189">
                  <c:v>10.86996202493795</c:v>
                </c:pt>
                <c:pt idx="190">
                  <c:v>10.958542340163239</c:v>
                </c:pt>
                <c:pt idx="191">
                  <c:v>11.04784450448307</c:v>
                </c:pt>
                <c:pt idx="192">
                  <c:v>11.13787440031177</c:v>
                </c:pt>
                <c:pt idx="193">
                  <c:v>11.228637958</c:v>
                </c:pt>
                <c:pt idx="194">
                  <c:v>11.320141156225381</c:v>
                </c:pt>
                <c:pt idx="195">
                  <c:v>11.41239002238634</c:v>
                </c:pt>
                <c:pt idx="196">
                  <c:v>11.50539063299912</c:v>
                </c:pt>
                <c:pt idx="197">
                  <c:v>11.599149114098051</c:v>
                </c:pt>
                <c:pt idx="198">
                  <c:v>11.69367164163906</c:v>
                </c:pt>
                <c:pt idx="199">
                  <c:v>11.788964441906529</c:v>
                </c:pt>
                <c:pt idx="200">
                  <c:v>11.8850337919234</c:v>
                </c:pt>
                <c:pt idx="201">
                  <c:v>11.98188601986463</c:v>
                </c:pt>
                <c:pt idx="202">
                  <c:v>12.07952750547406</c:v>
                </c:pt>
                <c:pt idx="203">
                  <c:v>12.177964680484671</c:v>
                </c:pt>
                <c:pt idx="204">
                  <c:v>12.27720402904218</c:v>
                </c:pt>
                <c:pt idx="205">
                  <c:v>12.37725208813225</c:v>
                </c:pt>
                <c:pt idx="206">
                  <c:v>12.478115448011</c:v>
                </c:pt>
                <c:pt idx="207">
                  <c:v>12.57980075263916</c:v>
                </c:pt>
                <c:pt idx="208">
                  <c:v>12.68231470011971</c:v>
                </c:pt>
                <c:pt idx="209">
                  <c:v>12.7856640431391</c:v>
                </c:pt>
                <c:pt idx="210">
                  <c:v>12.889855589412001</c:v>
                </c:pt>
                <c:pt idx="211">
                  <c:v>12.99489620212978</c:v>
                </c:pt>
                <c:pt idx="212">
                  <c:v>13.10079280041262</c:v>
                </c:pt>
                <c:pt idx="213">
                  <c:v>13.207552359765209</c:v>
                </c:pt>
                <c:pt idx="214">
                  <c:v>13.31518191253627</c:v>
                </c:pt>
                <c:pt idx="215">
                  <c:v>13.401583144296</c:v>
                </c:pt>
                <c:pt idx="216">
                  <c:v>13.48854502726563</c:v>
                </c:pt>
                <c:pt idx="217">
                  <c:v>13.57607119946948</c:v>
                </c:pt>
                <c:pt idx="218">
                  <c:v>13.66416532253869</c:v>
                </c:pt>
                <c:pt idx="219">
                  <c:v>13.752831081864461</c:v>
                </c:pt>
                <c:pt idx="220">
                  <c:v>13.84207218675224</c:v>
                </c:pt>
                <c:pt idx="221">
                  <c:v>13.931892370576859</c:v>
                </c:pt>
                <c:pt idx="222">
                  <c:v>14.022295390938799</c:v>
                </c:pt>
                <c:pt idx="223">
                  <c:v>14.113285029821229</c:v>
                </c:pt>
                <c:pt idx="224">
                  <c:v>14.204865093748451</c:v>
                </c:pt>
                <c:pt idx="225">
                  <c:v>14.29703941394494</c:v>
                </c:pt>
                <c:pt idx="226">
                  <c:v>14.389811846495711</c:v>
                </c:pt>
                <c:pt idx="227">
                  <c:v>14.48318627250767</c:v>
                </c:pt>
                <c:pt idx="228">
                  <c:v>14.5771665982719</c:v>
                </c:pt>
                <c:pt idx="229">
                  <c:v>14.67175675542714</c:v>
                </c:pt>
                <c:pt idx="230">
                  <c:v>14.766960701124219</c:v>
                </c:pt>
                <c:pt idx="231">
                  <c:v>14.86278241819166</c:v>
                </c:pt>
                <c:pt idx="232">
                  <c:v>14.959225915302239</c:v>
                </c:pt>
                <c:pt idx="233">
                  <c:v>15.056295227140721</c:v>
                </c:pt>
                <c:pt idx="234">
                  <c:v>15.15399441457264</c:v>
                </c:pt>
                <c:pt idx="235">
                  <c:v>15.252327564814189</c:v>
                </c:pt>
                <c:pt idx="236">
                  <c:v>15.35129879160321</c:v>
                </c:pt>
                <c:pt idx="237">
                  <c:v>15.45091223537128</c:v>
                </c:pt>
                <c:pt idx="238">
                  <c:v>15.55117206341693</c:v>
                </c:pt>
                <c:pt idx="239">
                  <c:v>15.65208247007998</c:v>
                </c:pt>
                <c:pt idx="240">
                  <c:v>15.713888458049601</c:v>
                </c:pt>
                <c:pt idx="241">
                  <c:v>15.77593850173232</c:v>
                </c:pt>
                <c:pt idx="242">
                  <c:v>15.83823356484046</c:v>
                </c:pt>
                <c:pt idx="243">
                  <c:v>15.90077461489177</c:v>
                </c:pt>
                <c:pt idx="244">
                  <c:v>15.963562623224471</c:v>
                </c:pt>
                <c:pt idx="245">
                  <c:v>16.02659856501236</c:v>
                </c:pt>
                <c:pt idx="246">
                  <c:v>16.089883419279928</c:v>
                </c:pt>
                <c:pt idx="247">
                  <c:v>16.153418168917579</c:v>
                </c:pt>
                <c:pt idx="248">
                  <c:v>16.217203800696929</c:v>
                </c:pt>
                <c:pt idx="249">
                  <c:v>16.28124130528602</c:v>
                </c:pt>
                <c:pt idx="250">
                  <c:v>16.345531677264859</c:v>
                </c:pt>
                <c:pt idx="251">
                  <c:v>16.410075915140759</c:v>
                </c:pt>
                <c:pt idx="252">
                  <c:v>16.474875021363861</c:v>
                </c:pt>
                <c:pt idx="253">
                  <c:v>16.539930002342771</c:v>
                </c:pt>
                <c:pt idx="254">
                  <c:v>16.60524186846008</c:v>
                </c:pt>
                <c:pt idx="255">
                  <c:v>16.670811634088171</c:v>
                </c:pt>
                <c:pt idx="256">
                  <c:v>16.73664031760487</c:v>
                </c:pt>
                <c:pt idx="257">
                  <c:v>16.80272894140932</c:v>
                </c:pt>
                <c:pt idx="258">
                  <c:v>16.86907853193792</c:v>
                </c:pt>
                <c:pt idx="259">
                  <c:v>16.935690119680089</c:v>
                </c:pt>
                <c:pt idx="260">
                  <c:v>17.002564739194469</c:v>
                </c:pt>
                <c:pt idx="261">
                  <c:v>17.069703429124829</c:v>
                </c:pt>
                <c:pt idx="262">
                  <c:v>17.137107232216341</c:v>
                </c:pt>
                <c:pt idx="263">
                  <c:v>17.204777195331669</c:v>
                </c:pt>
                <c:pt idx="264">
                  <c:v>17.272714369467259</c:v>
                </c:pt>
                <c:pt idx="265">
                  <c:v>17.34091980976968</c:v>
                </c:pt>
                <c:pt idx="266">
                  <c:v>17.409394575552049</c:v>
                </c:pt>
                <c:pt idx="267">
                  <c:v>17.47813973031025</c:v>
                </c:pt>
                <c:pt idx="268">
                  <c:v>17.547156341739999</c:v>
                </c:pt>
                <c:pt idx="269">
                  <c:v>17.616445481752621</c:v>
                </c:pt>
                <c:pt idx="270">
                  <c:v>17.686008226492419</c:v>
                </c:pt>
                <c:pt idx="271">
                  <c:v>17.75584565635306</c:v>
                </c:pt>
                <c:pt idx="272">
                  <c:v>17.825958855994369</c:v>
                </c:pt>
                <c:pt idx="273">
                  <c:v>17.896348914359219</c:v>
                </c:pt>
                <c:pt idx="274">
                  <c:v>17.967016924690451</c:v>
                </c:pt>
                <c:pt idx="275">
                  <c:v>18.037963984547829</c:v>
                </c:pt>
                <c:pt idx="276">
                  <c:v>18.10919119582508</c:v>
                </c:pt>
                <c:pt idx="277">
                  <c:v>18.180699664767019</c:v>
                </c:pt>
                <c:pt idx="278">
                  <c:v>18.252490501986781</c:v>
                </c:pt>
                <c:pt idx="279">
                  <c:v>18.32456482248298</c:v>
                </c:pt>
                <c:pt idx="280">
                  <c:v>18.396923745657048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3BB-476A-A759-8C266362B3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99947616"/>
        <c:axId val="-299966672"/>
      </c:lineChart>
      <c:catAx>
        <c:axId val="-299947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99966672"/>
        <c:crosses val="autoZero"/>
        <c:auto val="1"/>
        <c:lblAlgn val="ctr"/>
        <c:lblOffset val="100"/>
        <c:tickLblSkip val="20"/>
        <c:tickMarkSkip val="1"/>
        <c:noMultiLvlLbl val="0"/>
      </c:catAx>
      <c:valAx>
        <c:axId val="-299966672"/>
        <c:scaling>
          <c:logBase val="2"/>
          <c:orientation val="minMax"/>
          <c:max val="20"/>
          <c:min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99947616"/>
        <c:crosses val="autoZero"/>
        <c:crossBetween val="between"/>
        <c:majorUnit val="2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'TU, NAIRU'!$J$1</c:f>
              <c:strCache>
                <c:ptCount val="1"/>
                <c:pt idx="0">
                  <c:v>AY C1 step annual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numRef>
              <c:f>'TU, NAIRU'!$A$2:$A$286</c:f>
              <c:numCache>
                <c:formatCode>General</c:formatCode>
                <c:ptCount val="285"/>
                <c:pt idx="0">
                  <c:v>1948</c:v>
                </c:pt>
                <c:pt idx="1">
                  <c:v>1948.25</c:v>
                </c:pt>
                <c:pt idx="2">
                  <c:v>1948.5</c:v>
                </c:pt>
                <c:pt idx="3">
                  <c:v>1948.75</c:v>
                </c:pt>
                <c:pt idx="4">
                  <c:v>1949</c:v>
                </c:pt>
                <c:pt idx="5">
                  <c:v>1949.25</c:v>
                </c:pt>
                <c:pt idx="6">
                  <c:v>1949.5</c:v>
                </c:pt>
                <c:pt idx="7">
                  <c:v>1949.75</c:v>
                </c:pt>
                <c:pt idx="8">
                  <c:v>1950</c:v>
                </c:pt>
                <c:pt idx="9">
                  <c:v>1950.25</c:v>
                </c:pt>
                <c:pt idx="10">
                  <c:v>1950.5</c:v>
                </c:pt>
                <c:pt idx="11">
                  <c:v>1950.75</c:v>
                </c:pt>
                <c:pt idx="12">
                  <c:v>1951</c:v>
                </c:pt>
                <c:pt idx="13">
                  <c:v>1951.25</c:v>
                </c:pt>
                <c:pt idx="14">
                  <c:v>1951.5</c:v>
                </c:pt>
                <c:pt idx="15">
                  <c:v>1951.75</c:v>
                </c:pt>
                <c:pt idx="16">
                  <c:v>1952</c:v>
                </c:pt>
                <c:pt idx="17">
                  <c:v>1952.25</c:v>
                </c:pt>
                <c:pt idx="18">
                  <c:v>1952.5</c:v>
                </c:pt>
                <c:pt idx="19">
                  <c:v>1952.75</c:v>
                </c:pt>
                <c:pt idx="20">
                  <c:v>1953</c:v>
                </c:pt>
                <c:pt idx="21">
                  <c:v>1953.25</c:v>
                </c:pt>
                <c:pt idx="22">
                  <c:v>1953.5</c:v>
                </c:pt>
                <c:pt idx="23">
                  <c:v>1953.75</c:v>
                </c:pt>
                <c:pt idx="24">
                  <c:v>1954</c:v>
                </c:pt>
                <c:pt idx="25">
                  <c:v>1954.25</c:v>
                </c:pt>
                <c:pt idx="26">
                  <c:v>1954.5</c:v>
                </c:pt>
                <c:pt idx="27">
                  <c:v>1954.75</c:v>
                </c:pt>
                <c:pt idx="28">
                  <c:v>1955</c:v>
                </c:pt>
                <c:pt idx="29">
                  <c:v>1955.25</c:v>
                </c:pt>
                <c:pt idx="30">
                  <c:v>1955.5</c:v>
                </c:pt>
                <c:pt idx="31">
                  <c:v>1955.75</c:v>
                </c:pt>
                <c:pt idx="32">
                  <c:v>1956</c:v>
                </c:pt>
                <c:pt idx="33">
                  <c:v>1956.25</c:v>
                </c:pt>
                <c:pt idx="34">
                  <c:v>1956.5</c:v>
                </c:pt>
                <c:pt idx="35">
                  <c:v>1956.75</c:v>
                </c:pt>
                <c:pt idx="36">
                  <c:v>1957</c:v>
                </c:pt>
                <c:pt idx="37">
                  <c:v>1957.25</c:v>
                </c:pt>
                <c:pt idx="38">
                  <c:v>1957.5</c:v>
                </c:pt>
                <c:pt idx="39">
                  <c:v>1957.75</c:v>
                </c:pt>
                <c:pt idx="40">
                  <c:v>1958</c:v>
                </c:pt>
                <c:pt idx="41">
                  <c:v>1958.25</c:v>
                </c:pt>
                <c:pt idx="42">
                  <c:v>1958.5</c:v>
                </c:pt>
                <c:pt idx="43">
                  <c:v>1958.75</c:v>
                </c:pt>
                <c:pt idx="44">
                  <c:v>1959</c:v>
                </c:pt>
                <c:pt idx="45">
                  <c:v>1959.25</c:v>
                </c:pt>
                <c:pt idx="46">
                  <c:v>1959.5</c:v>
                </c:pt>
                <c:pt idx="47">
                  <c:v>1959.75</c:v>
                </c:pt>
                <c:pt idx="48">
                  <c:v>1960</c:v>
                </c:pt>
                <c:pt idx="49">
                  <c:v>1960.25</c:v>
                </c:pt>
                <c:pt idx="50">
                  <c:v>1960.5</c:v>
                </c:pt>
                <c:pt idx="51">
                  <c:v>1960.75</c:v>
                </c:pt>
                <c:pt idx="52">
                  <c:v>1961</c:v>
                </c:pt>
                <c:pt idx="53">
                  <c:v>1961.25</c:v>
                </c:pt>
                <c:pt idx="54">
                  <c:v>1961.5</c:v>
                </c:pt>
                <c:pt idx="55">
                  <c:v>1961.75</c:v>
                </c:pt>
                <c:pt idx="56">
                  <c:v>1962</c:v>
                </c:pt>
                <c:pt idx="57">
                  <c:v>1962.25</c:v>
                </c:pt>
                <c:pt idx="58">
                  <c:v>1962.5</c:v>
                </c:pt>
                <c:pt idx="59">
                  <c:v>1962.75</c:v>
                </c:pt>
                <c:pt idx="60">
                  <c:v>1963</c:v>
                </c:pt>
                <c:pt idx="61">
                  <c:v>1963.25</c:v>
                </c:pt>
                <c:pt idx="62">
                  <c:v>1963.5</c:v>
                </c:pt>
                <c:pt idx="63">
                  <c:v>1963.75</c:v>
                </c:pt>
                <c:pt idx="64">
                  <c:v>1964</c:v>
                </c:pt>
                <c:pt idx="65">
                  <c:v>1964.25</c:v>
                </c:pt>
                <c:pt idx="66">
                  <c:v>1964.5</c:v>
                </c:pt>
                <c:pt idx="67">
                  <c:v>1964.75</c:v>
                </c:pt>
                <c:pt idx="68">
                  <c:v>1965</c:v>
                </c:pt>
                <c:pt idx="69">
                  <c:v>1965.25</c:v>
                </c:pt>
                <c:pt idx="70">
                  <c:v>1965.5</c:v>
                </c:pt>
                <c:pt idx="71">
                  <c:v>1965.75</c:v>
                </c:pt>
                <c:pt idx="72">
                  <c:v>1966</c:v>
                </c:pt>
                <c:pt idx="73">
                  <c:v>1966.25</c:v>
                </c:pt>
                <c:pt idx="74">
                  <c:v>1966.5</c:v>
                </c:pt>
                <c:pt idx="75">
                  <c:v>1966.75</c:v>
                </c:pt>
                <c:pt idx="76">
                  <c:v>1967</c:v>
                </c:pt>
                <c:pt idx="77">
                  <c:v>1967.25</c:v>
                </c:pt>
                <c:pt idx="78">
                  <c:v>1967.5</c:v>
                </c:pt>
                <c:pt idx="79">
                  <c:v>1967.75</c:v>
                </c:pt>
                <c:pt idx="80">
                  <c:v>1968</c:v>
                </c:pt>
                <c:pt idx="81">
                  <c:v>1968.25</c:v>
                </c:pt>
                <c:pt idx="82">
                  <c:v>1968.5</c:v>
                </c:pt>
                <c:pt idx="83">
                  <c:v>1968.75</c:v>
                </c:pt>
                <c:pt idx="84">
                  <c:v>1969</c:v>
                </c:pt>
                <c:pt idx="85">
                  <c:v>1969.25</c:v>
                </c:pt>
                <c:pt idx="86">
                  <c:v>1969.5</c:v>
                </c:pt>
                <c:pt idx="87">
                  <c:v>1969.75</c:v>
                </c:pt>
                <c:pt idx="88">
                  <c:v>1970</c:v>
                </c:pt>
                <c:pt idx="89">
                  <c:v>1970.25</c:v>
                </c:pt>
                <c:pt idx="90">
                  <c:v>1970.5</c:v>
                </c:pt>
                <c:pt idx="91">
                  <c:v>1970.75</c:v>
                </c:pt>
                <c:pt idx="92">
                  <c:v>1971</c:v>
                </c:pt>
                <c:pt idx="93">
                  <c:v>1971.25</c:v>
                </c:pt>
                <c:pt idx="94">
                  <c:v>1971.5</c:v>
                </c:pt>
                <c:pt idx="95">
                  <c:v>1971.75</c:v>
                </c:pt>
                <c:pt idx="96">
                  <c:v>1972</c:v>
                </c:pt>
                <c:pt idx="97">
                  <c:v>1972.25</c:v>
                </c:pt>
                <c:pt idx="98">
                  <c:v>1972.5</c:v>
                </c:pt>
                <c:pt idx="99">
                  <c:v>1972.75</c:v>
                </c:pt>
                <c:pt idx="100">
                  <c:v>1973</c:v>
                </c:pt>
                <c:pt idx="101">
                  <c:v>1973.25</c:v>
                </c:pt>
                <c:pt idx="102">
                  <c:v>1973.5</c:v>
                </c:pt>
                <c:pt idx="103">
                  <c:v>1973.75</c:v>
                </c:pt>
                <c:pt idx="104">
                  <c:v>1974</c:v>
                </c:pt>
                <c:pt idx="105">
                  <c:v>1974.25</c:v>
                </c:pt>
                <c:pt idx="106">
                  <c:v>1974.5</c:v>
                </c:pt>
                <c:pt idx="107">
                  <c:v>1974.75</c:v>
                </c:pt>
                <c:pt idx="108">
                  <c:v>1975</c:v>
                </c:pt>
                <c:pt idx="109">
                  <c:v>1975.25</c:v>
                </c:pt>
                <c:pt idx="110">
                  <c:v>1975.5</c:v>
                </c:pt>
                <c:pt idx="111">
                  <c:v>1975.75</c:v>
                </c:pt>
                <c:pt idx="112">
                  <c:v>1976</c:v>
                </c:pt>
                <c:pt idx="113">
                  <c:v>1976.25</c:v>
                </c:pt>
                <c:pt idx="114">
                  <c:v>1976.5</c:v>
                </c:pt>
                <c:pt idx="115">
                  <c:v>1976.75</c:v>
                </c:pt>
                <c:pt idx="116">
                  <c:v>1977</c:v>
                </c:pt>
                <c:pt idx="117">
                  <c:v>1977.25</c:v>
                </c:pt>
                <c:pt idx="118">
                  <c:v>1977.5</c:v>
                </c:pt>
                <c:pt idx="119">
                  <c:v>1977.75</c:v>
                </c:pt>
                <c:pt idx="120">
                  <c:v>1978</c:v>
                </c:pt>
                <c:pt idx="121">
                  <c:v>1978.25</c:v>
                </c:pt>
                <c:pt idx="122">
                  <c:v>1978.5</c:v>
                </c:pt>
                <c:pt idx="123">
                  <c:v>1978.75</c:v>
                </c:pt>
                <c:pt idx="124">
                  <c:v>1979</c:v>
                </c:pt>
                <c:pt idx="125">
                  <c:v>1979.25</c:v>
                </c:pt>
                <c:pt idx="126">
                  <c:v>1979.5</c:v>
                </c:pt>
                <c:pt idx="127">
                  <c:v>1979.75</c:v>
                </c:pt>
                <c:pt idx="128">
                  <c:v>1980</c:v>
                </c:pt>
                <c:pt idx="129">
                  <c:v>1980.25</c:v>
                </c:pt>
                <c:pt idx="130">
                  <c:v>1980.5</c:v>
                </c:pt>
                <c:pt idx="131">
                  <c:v>1980.75</c:v>
                </c:pt>
                <c:pt idx="132">
                  <c:v>1981</c:v>
                </c:pt>
                <c:pt idx="133">
                  <c:v>1981.25</c:v>
                </c:pt>
                <c:pt idx="134">
                  <c:v>1981.5</c:v>
                </c:pt>
                <c:pt idx="135">
                  <c:v>1981.75</c:v>
                </c:pt>
                <c:pt idx="136">
                  <c:v>1982</c:v>
                </c:pt>
                <c:pt idx="137">
                  <c:v>1982.25</c:v>
                </c:pt>
                <c:pt idx="138">
                  <c:v>1982.5</c:v>
                </c:pt>
                <c:pt idx="139">
                  <c:v>1982.75</c:v>
                </c:pt>
                <c:pt idx="140">
                  <c:v>1983</c:v>
                </c:pt>
                <c:pt idx="141">
                  <c:v>1983.25</c:v>
                </c:pt>
                <c:pt idx="142">
                  <c:v>1983.5</c:v>
                </c:pt>
                <c:pt idx="143">
                  <c:v>1983.75</c:v>
                </c:pt>
                <c:pt idx="144">
                  <c:v>1984</c:v>
                </c:pt>
                <c:pt idx="145">
                  <c:v>1984.25</c:v>
                </c:pt>
                <c:pt idx="146">
                  <c:v>1984.5</c:v>
                </c:pt>
                <c:pt idx="147">
                  <c:v>1984.75</c:v>
                </c:pt>
                <c:pt idx="148">
                  <c:v>1985</c:v>
                </c:pt>
                <c:pt idx="149">
                  <c:v>1985.25</c:v>
                </c:pt>
                <c:pt idx="150">
                  <c:v>1985.5</c:v>
                </c:pt>
                <c:pt idx="151">
                  <c:v>1985.75</c:v>
                </c:pt>
                <c:pt idx="152">
                  <c:v>1986</c:v>
                </c:pt>
                <c:pt idx="153">
                  <c:v>1986.25</c:v>
                </c:pt>
                <c:pt idx="154">
                  <c:v>1986.5</c:v>
                </c:pt>
                <c:pt idx="155">
                  <c:v>1986.75</c:v>
                </c:pt>
                <c:pt idx="156">
                  <c:v>1987</c:v>
                </c:pt>
                <c:pt idx="157">
                  <c:v>1987.25</c:v>
                </c:pt>
                <c:pt idx="158">
                  <c:v>1987.5</c:v>
                </c:pt>
                <c:pt idx="159">
                  <c:v>1987.75</c:v>
                </c:pt>
                <c:pt idx="160">
                  <c:v>1988</c:v>
                </c:pt>
                <c:pt idx="161">
                  <c:v>1988.25</c:v>
                </c:pt>
                <c:pt idx="162">
                  <c:v>1988.5</c:v>
                </c:pt>
                <c:pt idx="163">
                  <c:v>1988.75</c:v>
                </c:pt>
                <c:pt idx="164">
                  <c:v>1989</c:v>
                </c:pt>
                <c:pt idx="165">
                  <c:v>1989.25</c:v>
                </c:pt>
                <c:pt idx="166">
                  <c:v>1989.5</c:v>
                </c:pt>
                <c:pt idx="167">
                  <c:v>1989.75</c:v>
                </c:pt>
                <c:pt idx="168">
                  <c:v>1990</c:v>
                </c:pt>
                <c:pt idx="169">
                  <c:v>1990.25</c:v>
                </c:pt>
                <c:pt idx="170">
                  <c:v>1990.5</c:v>
                </c:pt>
                <c:pt idx="171">
                  <c:v>1990.75</c:v>
                </c:pt>
                <c:pt idx="172">
                  <c:v>1991</c:v>
                </c:pt>
                <c:pt idx="173">
                  <c:v>1991.25</c:v>
                </c:pt>
                <c:pt idx="174">
                  <c:v>1991.5</c:v>
                </c:pt>
                <c:pt idx="175">
                  <c:v>1991.75</c:v>
                </c:pt>
                <c:pt idx="176">
                  <c:v>1992</c:v>
                </c:pt>
                <c:pt idx="177">
                  <c:v>1992.25</c:v>
                </c:pt>
                <c:pt idx="178">
                  <c:v>1992.5</c:v>
                </c:pt>
                <c:pt idx="179">
                  <c:v>1992.75</c:v>
                </c:pt>
                <c:pt idx="180">
                  <c:v>1993</c:v>
                </c:pt>
                <c:pt idx="181">
                  <c:v>1993.25</c:v>
                </c:pt>
                <c:pt idx="182">
                  <c:v>1993.5</c:v>
                </c:pt>
                <c:pt idx="183">
                  <c:v>1993.75</c:v>
                </c:pt>
                <c:pt idx="184">
                  <c:v>1994</c:v>
                </c:pt>
                <c:pt idx="185">
                  <c:v>1994.25</c:v>
                </c:pt>
                <c:pt idx="186">
                  <c:v>1994.5</c:v>
                </c:pt>
                <c:pt idx="187">
                  <c:v>1994.75</c:v>
                </c:pt>
                <c:pt idx="188">
                  <c:v>1995</c:v>
                </c:pt>
                <c:pt idx="189">
                  <c:v>1995.25</c:v>
                </c:pt>
                <c:pt idx="190">
                  <c:v>1995.5</c:v>
                </c:pt>
                <c:pt idx="191">
                  <c:v>1995.75</c:v>
                </c:pt>
                <c:pt idx="192">
                  <c:v>1996</c:v>
                </c:pt>
                <c:pt idx="193">
                  <c:v>1996.25</c:v>
                </c:pt>
                <c:pt idx="194">
                  <c:v>1996.5</c:v>
                </c:pt>
                <c:pt idx="195">
                  <c:v>1996.75</c:v>
                </c:pt>
                <c:pt idx="196">
                  <c:v>1997</c:v>
                </c:pt>
                <c:pt idx="197">
                  <c:v>1997.25</c:v>
                </c:pt>
                <c:pt idx="198">
                  <c:v>1997.5</c:v>
                </c:pt>
                <c:pt idx="199">
                  <c:v>1997.75</c:v>
                </c:pt>
                <c:pt idx="200">
                  <c:v>1998</c:v>
                </c:pt>
                <c:pt idx="201">
                  <c:v>1998.25</c:v>
                </c:pt>
                <c:pt idx="202">
                  <c:v>1998.5</c:v>
                </c:pt>
                <c:pt idx="203">
                  <c:v>1998.75</c:v>
                </c:pt>
                <c:pt idx="204">
                  <c:v>1999</c:v>
                </c:pt>
                <c:pt idx="205">
                  <c:v>1999.25</c:v>
                </c:pt>
                <c:pt idx="206">
                  <c:v>1999.5</c:v>
                </c:pt>
                <c:pt idx="207">
                  <c:v>1999.75</c:v>
                </c:pt>
                <c:pt idx="208">
                  <c:v>2000</c:v>
                </c:pt>
                <c:pt idx="209">
                  <c:v>2000.25</c:v>
                </c:pt>
                <c:pt idx="210">
                  <c:v>2000.5</c:v>
                </c:pt>
                <c:pt idx="211">
                  <c:v>2000.75</c:v>
                </c:pt>
                <c:pt idx="212">
                  <c:v>2001</c:v>
                </c:pt>
                <c:pt idx="213">
                  <c:v>2001.25</c:v>
                </c:pt>
                <c:pt idx="214">
                  <c:v>2001.5</c:v>
                </c:pt>
                <c:pt idx="215">
                  <c:v>2001.75</c:v>
                </c:pt>
                <c:pt idx="216">
                  <c:v>2002</c:v>
                </c:pt>
                <c:pt idx="217">
                  <c:v>2002.25</c:v>
                </c:pt>
                <c:pt idx="218">
                  <c:v>2002.5</c:v>
                </c:pt>
                <c:pt idx="219">
                  <c:v>2002.75</c:v>
                </c:pt>
                <c:pt idx="220">
                  <c:v>2003</c:v>
                </c:pt>
                <c:pt idx="221">
                  <c:v>2003.25</c:v>
                </c:pt>
                <c:pt idx="222">
                  <c:v>2003.5</c:v>
                </c:pt>
                <c:pt idx="223">
                  <c:v>2003.75</c:v>
                </c:pt>
                <c:pt idx="224">
                  <c:v>2004</c:v>
                </c:pt>
                <c:pt idx="225">
                  <c:v>2004.25</c:v>
                </c:pt>
                <c:pt idx="226">
                  <c:v>2004.5</c:v>
                </c:pt>
                <c:pt idx="227">
                  <c:v>2004.75</c:v>
                </c:pt>
                <c:pt idx="228">
                  <c:v>2005</c:v>
                </c:pt>
                <c:pt idx="229">
                  <c:v>2005.25</c:v>
                </c:pt>
                <c:pt idx="230">
                  <c:v>2005.5</c:v>
                </c:pt>
                <c:pt idx="231">
                  <c:v>2005.75</c:v>
                </c:pt>
                <c:pt idx="232">
                  <c:v>2006</c:v>
                </c:pt>
                <c:pt idx="233">
                  <c:v>2006.25</c:v>
                </c:pt>
                <c:pt idx="234">
                  <c:v>2006.5</c:v>
                </c:pt>
                <c:pt idx="235">
                  <c:v>2006.75</c:v>
                </c:pt>
                <c:pt idx="236">
                  <c:v>2007</c:v>
                </c:pt>
                <c:pt idx="237">
                  <c:v>2007.25</c:v>
                </c:pt>
                <c:pt idx="238">
                  <c:v>2007.5</c:v>
                </c:pt>
                <c:pt idx="239">
                  <c:v>2007.75</c:v>
                </c:pt>
                <c:pt idx="240">
                  <c:v>2008</c:v>
                </c:pt>
                <c:pt idx="241">
                  <c:v>2008.25</c:v>
                </c:pt>
                <c:pt idx="242">
                  <c:v>2008.5</c:v>
                </c:pt>
                <c:pt idx="243">
                  <c:v>2008.75</c:v>
                </c:pt>
                <c:pt idx="244">
                  <c:v>2009</c:v>
                </c:pt>
                <c:pt idx="245">
                  <c:v>2009.25</c:v>
                </c:pt>
                <c:pt idx="246">
                  <c:v>2009.5</c:v>
                </c:pt>
                <c:pt idx="247">
                  <c:v>2009.75</c:v>
                </c:pt>
                <c:pt idx="248">
                  <c:v>2010</c:v>
                </c:pt>
                <c:pt idx="249">
                  <c:v>2010.25</c:v>
                </c:pt>
                <c:pt idx="250">
                  <c:v>2010.5</c:v>
                </c:pt>
                <c:pt idx="251">
                  <c:v>2010.75</c:v>
                </c:pt>
                <c:pt idx="252">
                  <c:v>2011</c:v>
                </c:pt>
                <c:pt idx="253">
                  <c:v>2011.25</c:v>
                </c:pt>
                <c:pt idx="254">
                  <c:v>2011.5</c:v>
                </c:pt>
                <c:pt idx="255">
                  <c:v>2011.75</c:v>
                </c:pt>
                <c:pt idx="256">
                  <c:v>2012</c:v>
                </c:pt>
                <c:pt idx="257">
                  <c:v>2012.25</c:v>
                </c:pt>
                <c:pt idx="258">
                  <c:v>2012.5</c:v>
                </c:pt>
                <c:pt idx="259">
                  <c:v>2012.75</c:v>
                </c:pt>
                <c:pt idx="260">
                  <c:v>2013</c:v>
                </c:pt>
                <c:pt idx="261">
                  <c:v>2013.25</c:v>
                </c:pt>
                <c:pt idx="262">
                  <c:v>2013.5</c:v>
                </c:pt>
                <c:pt idx="263">
                  <c:v>2013.75</c:v>
                </c:pt>
                <c:pt idx="264">
                  <c:v>2014</c:v>
                </c:pt>
                <c:pt idx="265">
                  <c:v>2014.25</c:v>
                </c:pt>
                <c:pt idx="266">
                  <c:v>2014.5</c:v>
                </c:pt>
                <c:pt idx="267">
                  <c:v>2014.75</c:v>
                </c:pt>
                <c:pt idx="268">
                  <c:v>2015</c:v>
                </c:pt>
                <c:pt idx="269">
                  <c:v>2015.25</c:v>
                </c:pt>
                <c:pt idx="270">
                  <c:v>2015.5</c:v>
                </c:pt>
                <c:pt idx="271">
                  <c:v>2015.75</c:v>
                </c:pt>
                <c:pt idx="272">
                  <c:v>2016</c:v>
                </c:pt>
                <c:pt idx="273">
                  <c:v>2016.25</c:v>
                </c:pt>
                <c:pt idx="274">
                  <c:v>2016.5</c:v>
                </c:pt>
                <c:pt idx="275">
                  <c:v>2016.75</c:v>
                </c:pt>
                <c:pt idx="276">
                  <c:v>2017</c:v>
                </c:pt>
                <c:pt idx="277">
                  <c:v>2017.25</c:v>
                </c:pt>
                <c:pt idx="278">
                  <c:v>2017.5</c:v>
                </c:pt>
                <c:pt idx="279">
                  <c:v>2017.75</c:v>
                </c:pt>
                <c:pt idx="280">
                  <c:v>2018</c:v>
                </c:pt>
                <c:pt idx="281">
                  <c:v>2018.25</c:v>
                </c:pt>
                <c:pt idx="282">
                  <c:v>2018.5</c:v>
                </c:pt>
                <c:pt idx="283">
                  <c:v>2018.75</c:v>
                </c:pt>
                <c:pt idx="284">
                  <c:v>2019</c:v>
                </c:pt>
              </c:numCache>
            </c:numRef>
          </c:cat>
          <c:val>
            <c:numRef>
              <c:f>'TU, NAIRU'!$J$2:$J$286</c:f>
              <c:numCache>
                <c:formatCode>General</c:formatCode>
                <c:ptCount val="285"/>
                <c:pt idx="5" formatCode="0.0">
                  <c:v>4.5560960245041704</c:v>
                </c:pt>
                <c:pt idx="6" formatCode="0.0">
                  <c:v>4.5560960245041704</c:v>
                </c:pt>
                <c:pt idx="7" formatCode="0.0">
                  <c:v>4.5560960245041704</c:v>
                </c:pt>
                <c:pt idx="8" formatCode="0.0">
                  <c:v>4.5560960245041704</c:v>
                </c:pt>
                <c:pt idx="9" formatCode="0.0">
                  <c:v>4.5560960245041704</c:v>
                </c:pt>
                <c:pt idx="10" formatCode="0.0">
                  <c:v>4.5560960245041704</c:v>
                </c:pt>
                <c:pt idx="11" formatCode="0.0">
                  <c:v>4.5560960245041704</c:v>
                </c:pt>
                <c:pt idx="12" formatCode="0.0">
                  <c:v>4.5560960245041704</c:v>
                </c:pt>
                <c:pt idx="13" formatCode="0.0">
                  <c:v>4.5560960245041704</c:v>
                </c:pt>
                <c:pt idx="14" formatCode="0.0">
                  <c:v>4.5560960245041704</c:v>
                </c:pt>
                <c:pt idx="15" formatCode="0.0">
                  <c:v>4.5560960245041704</c:v>
                </c:pt>
                <c:pt idx="16" formatCode="0.0">
                  <c:v>4.5560960245041704</c:v>
                </c:pt>
                <c:pt idx="17" formatCode="0.0">
                  <c:v>4.5560960245041704</c:v>
                </c:pt>
                <c:pt idx="18" formatCode="0.0">
                  <c:v>4.5560960245041704</c:v>
                </c:pt>
                <c:pt idx="19" formatCode="0.0">
                  <c:v>4.5560960245041704</c:v>
                </c:pt>
                <c:pt idx="20" formatCode="0.0">
                  <c:v>4.5560960245041704</c:v>
                </c:pt>
                <c:pt idx="21" formatCode="0.0">
                  <c:v>4.5560960245041704</c:v>
                </c:pt>
                <c:pt idx="22" formatCode="0.0">
                  <c:v>4.5560960245041704</c:v>
                </c:pt>
                <c:pt idx="23" formatCode="0.0">
                  <c:v>4.5560960245041704</c:v>
                </c:pt>
                <c:pt idx="24" formatCode="0.0">
                  <c:v>4.5560960245041704</c:v>
                </c:pt>
                <c:pt idx="25" formatCode="0.0">
                  <c:v>3.2296465356423321</c:v>
                </c:pt>
                <c:pt idx="26" formatCode="0.0">
                  <c:v>3.2296465356423321</c:v>
                </c:pt>
                <c:pt idx="27" formatCode="0.0">
                  <c:v>3.2296465356423321</c:v>
                </c:pt>
                <c:pt idx="28" formatCode="0.0">
                  <c:v>3.2296465356423321</c:v>
                </c:pt>
                <c:pt idx="29" formatCode="0.0">
                  <c:v>3.2296465356423321</c:v>
                </c:pt>
                <c:pt idx="30" formatCode="0.0">
                  <c:v>3.2296465356423321</c:v>
                </c:pt>
                <c:pt idx="31" formatCode="0.0">
                  <c:v>3.2296465356423321</c:v>
                </c:pt>
                <c:pt idx="32" formatCode="0.0">
                  <c:v>3.2296465356423321</c:v>
                </c:pt>
                <c:pt idx="33" formatCode="0.0">
                  <c:v>3.2296465356423321</c:v>
                </c:pt>
                <c:pt idx="34" formatCode="0.0">
                  <c:v>3.2296465356423321</c:v>
                </c:pt>
                <c:pt idx="35" formatCode="0.0">
                  <c:v>3.2296465356423321</c:v>
                </c:pt>
                <c:pt idx="36" formatCode="0.0">
                  <c:v>3.2296465356423321</c:v>
                </c:pt>
                <c:pt idx="37" formatCode="0.0">
                  <c:v>3.2296465356423321</c:v>
                </c:pt>
                <c:pt idx="38" formatCode="0.0">
                  <c:v>3.2296465356423321</c:v>
                </c:pt>
                <c:pt idx="39" formatCode="0.0">
                  <c:v>3.2296465356423321</c:v>
                </c:pt>
                <c:pt idx="40" formatCode="0.0">
                  <c:v>3.4104255729806479</c:v>
                </c:pt>
                <c:pt idx="41" formatCode="0.0">
                  <c:v>3.4104255729806479</c:v>
                </c:pt>
                <c:pt idx="42" formatCode="0.0">
                  <c:v>3.4104255729806479</c:v>
                </c:pt>
                <c:pt idx="43" formatCode="0.0">
                  <c:v>3.4104255729806479</c:v>
                </c:pt>
                <c:pt idx="44" formatCode="0.0">
                  <c:v>3.4104255729806479</c:v>
                </c:pt>
                <c:pt idx="45" formatCode="0.0">
                  <c:v>3.4104255729806479</c:v>
                </c:pt>
                <c:pt idx="46" formatCode="0.0">
                  <c:v>3.4104255729806479</c:v>
                </c:pt>
                <c:pt idx="47" formatCode="0.0">
                  <c:v>3.4104255729806479</c:v>
                </c:pt>
                <c:pt idx="48" formatCode="0.0">
                  <c:v>3.4104255729806479</c:v>
                </c:pt>
                <c:pt idx="49" formatCode="0.0">
                  <c:v>3.4104255729806479</c:v>
                </c:pt>
                <c:pt idx="50" formatCode="0.0">
                  <c:v>3.4104255729806479</c:v>
                </c:pt>
                <c:pt idx="51" formatCode="0.0">
                  <c:v>3.9842966000368571</c:v>
                </c:pt>
                <c:pt idx="52" formatCode="0.0">
                  <c:v>3.9842966000368571</c:v>
                </c:pt>
                <c:pt idx="53" formatCode="0.0">
                  <c:v>3.9842966000368571</c:v>
                </c:pt>
                <c:pt idx="54" formatCode="0.0">
                  <c:v>3.9842966000368571</c:v>
                </c:pt>
                <c:pt idx="55" formatCode="0.0">
                  <c:v>3.9842966000368571</c:v>
                </c:pt>
                <c:pt idx="56" formatCode="0.0">
                  <c:v>3.9842966000368571</c:v>
                </c:pt>
                <c:pt idx="57" formatCode="0.0">
                  <c:v>3.9842966000368571</c:v>
                </c:pt>
                <c:pt idx="58" formatCode="0.0">
                  <c:v>3.9842966000368571</c:v>
                </c:pt>
                <c:pt idx="59" formatCode="0.0">
                  <c:v>3.9842966000368571</c:v>
                </c:pt>
                <c:pt idx="60" formatCode="0.0">
                  <c:v>3.9842966000368571</c:v>
                </c:pt>
                <c:pt idx="61" formatCode="0.0">
                  <c:v>3.9842966000368571</c:v>
                </c:pt>
                <c:pt idx="62" formatCode="0.0">
                  <c:v>3.9842966000368571</c:v>
                </c:pt>
                <c:pt idx="63" formatCode="0.0">
                  <c:v>3.9842966000368571</c:v>
                </c:pt>
                <c:pt idx="64" formatCode="0.0">
                  <c:v>3.9842966000368571</c:v>
                </c:pt>
                <c:pt idx="65" formatCode="0.0">
                  <c:v>3.9842966000368571</c:v>
                </c:pt>
                <c:pt idx="66" formatCode="0.0">
                  <c:v>3.9842966000368571</c:v>
                </c:pt>
                <c:pt idx="67" formatCode="0.0">
                  <c:v>3.9842966000368571</c:v>
                </c:pt>
                <c:pt idx="68" formatCode="0.0">
                  <c:v>3.9842966000368571</c:v>
                </c:pt>
                <c:pt idx="69" formatCode="0.0">
                  <c:v>3.9842966000368571</c:v>
                </c:pt>
                <c:pt idx="70" formatCode="0.0">
                  <c:v>3.9842966000368571</c:v>
                </c:pt>
                <c:pt idx="71" formatCode="0.0">
                  <c:v>3.9842966000368571</c:v>
                </c:pt>
                <c:pt idx="72" formatCode="0.0">
                  <c:v>3.9842966000368571</c:v>
                </c:pt>
                <c:pt idx="73" formatCode="0.0">
                  <c:v>3.9842966000368571</c:v>
                </c:pt>
                <c:pt idx="74" formatCode="0.0">
                  <c:v>3.9842966000368571</c:v>
                </c:pt>
                <c:pt idx="75" formatCode="0.0">
                  <c:v>3.9842966000368571</c:v>
                </c:pt>
                <c:pt idx="76" formatCode="0.0">
                  <c:v>3.9842966000368571</c:v>
                </c:pt>
                <c:pt idx="77" formatCode="0.0">
                  <c:v>3.9842966000368571</c:v>
                </c:pt>
                <c:pt idx="78" formatCode="0.0">
                  <c:v>3.9842966000368571</c:v>
                </c:pt>
                <c:pt idx="79" formatCode="0.0">
                  <c:v>3.9842966000368571</c:v>
                </c:pt>
                <c:pt idx="80" formatCode="0.0">
                  <c:v>3.9842966000368571</c:v>
                </c:pt>
                <c:pt idx="81" formatCode="0.0">
                  <c:v>3.9842966000368571</c:v>
                </c:pt>
                <c:pt idx="82" formatCode="0.0">
                  <c:v>3.9842966000368571</c:v>
                </c:pt>
                <c:pt idx="83" formatCode="0.0">
                  <c:v>3.9842966000368571</c:v>
                </c:pt>
                <c:pt idx="84" formatCode="0.0">
                  <c:v>3.9842966000368571</c:v>
                </c:pt>
                <c:pt idx="85" formatCode="0.0">
                  <c:v>3.9842966000368571</c:v>
                </c:pt>
                <c:pt idx="86" formatCode="0.0">
                  <c:v>3.9842966000368571</c:v>
                </c:pt>
                <c:pt idx="87" formatCode="0.0">
                  <c:v>3.9842966000368571</c:v>
                </c:pt>
                <c:pt idx="88" formatCode="0.0">
                  <c:v>3.9842966000368571</c:v>
                </c:pt>
                <c:pt idx="89" formatCode="0.0">
                  <c:v>3.9842966000368571</c:v>
                </c:pt>
                <c:pt idx="90" formatCode="0.0">
                  <c:v>3.9842966000368571</c:v>
                </c:pt>
                <c:pt idx="91" formatCode="0.0">
                  <c:v>3.9842966000368571</c:v>
                </c:pt>
                <c:pt idx="92" formatCode="0.0">
                  <c:v>3.5822330165638641</c:v>
                </c:pt>
                <c:pt idx="93" formatCode="0.0">
                  <c:v>3.5822330165638641</c:v>
                </c:pt>
                <c:pt idx="94" formatCode="0.0">
                  <c:v>3.5822330165638641</c:v>
                </c:pt>
                <c:pt idx="95" formatCode="0.0">
                  <c:v>3.5822330165638641</c:v>
                </c:pt>
                <c:pt idx="96" formatCode="0.0">
                  <c:v>3.5822330165638641</c:v>
                </c:pt>
                <c:pt idx="97" formatCode="0.0">
                  <c:v>3.5822330165638641</c:v>
                </c:pt>
                <c:pt idx="98" formatCode="0.0">
                  <c:v>3.5822330165638641</c:v>
                </c:pt>
                <c:pt idx="99" formatCode="0.0">
                  <c:v>3.5822330165638641</c:v>
                </c:pt>
                <c:pt idx="100" formatCode="0.0">
                  <c:v>3.5822330165638641</c:v>
                </c:pt>
                <c:pt idx="101" formatCode="0.0">
                  <c:v>3.5822330165638641</c:v>
                </c:pt>
                <c:pt idx="102" formatCode="0.0">
                  <c:v>3.5822330165638641</c:v>
                </c:pt>
                <c:pt idx="103" formatCode="0.0">
                  <c:v>3.5822330165638641</c:v>
                </c:pt>
                <c:pt idx="104" formatCode="0.0">
                  <c:v>3.5822330165638641</c:v>
                </c:pt>
                <c:pt idx="105" formatCode="0.0">
                  <c:v>3.5822330165638641</c:v>
                </c:pt>
                <c:pt idx="106" formatCode="0.0">
                  <c:v>3.5822330165638641</c:v>
                </c:pt>
                <c:pt idx="107" formatCode="0.0">
                  <c:v>3.302306895764096</c:v>
                </c:pt>
                <c:pt idx="108" formatCode="0.0">
                  <c:v>3.302306895764096</c:v>
                </c:pt>
                <c:pt idx="109" formatCode="0.0">
                  <c:v>3.302306895764096</c:v>
                </c:pt>
                <c:pt idx="110" formatCode="0.0">
                  <c:v>3.302306895764096</c:v>
                </c:pt>
                <c:pt idx="111" formatCode="0.0">
                  <c:v>3.302306895764096</c:v>
                </c:pt>
                <c:pt idx="112" formatCode="0.0">
                  <c:v>3.302306895764096</c:v>
                </c:pt>
                <c:pt idx="113" formatCode="0.0">
                  <c:v>3.302306895764096</c:v>
                </c:pt>
                <c:pt idx="114" formatCode="0.0">
                  <c:v>3.302306895764096</c:v>
                </c:pt>
                <c:pt idx="115" formatCode="0.0">
                  <c:v>3.302306895764096</c:v>
                </c:pt>
                <c:pt idx="116" formatCode="0.0">
                  <c:v>3.302306895764096</c:v>
                </c:pt>
                <c:pt idx="117" formatCode="0.0">
                  <c:v>3.302306895764096</c:v>
                </c:pt>
                <c:pt idx="118" formatCode="0.0">
                  <c:v>3.302306895764096</c:v>
                </c:pt>
                <c:pt idx="119" formatCode="0.0">
                  <c:v>3.302306895764096</c:v>
                </c:pt>
                <c:pt idx="120" formatCode="0.0">
                  <c:v>3.302306895764096</c:v>
                </c:pt>
                <c:pt idx="121" formatCode="0.0">
                  <c:v>3.302306895764096</c:v>
                </c:pt>
                <c:pt idx="122" formatCode="0.0">
                  <c:v>3.302306895764096</c:v>
                </c:pt>
                <c:pt idx="123" formatCode="0.0">
                  <c:v>3.302306895764096</c:v>
                </c:pt>
                <c:pt idx="124" formatCode="0.0">
                  <c:v>3.302306895764096</c:v>
                </c:pt>
                <c:pt idx="125" formatCode="0.0">
                  <c:v>3.302306895764096</c:v>
                </c:pt>
                <c:pt idx="126" formatCode="0.0">
                  <c:v>3.302306895764096</c:v>
                </c:pt>
                <c:pt idx="127" formatCode="0.0">
                  <c:v>3.302306895764096</c:v>
                </c:pt>
                <c:pt idx="128" formatCode="0.0">
                  <c:v>3.302306895764096</c:v>
                </c:pt>
                <c:pt idx="129" formatCode="0.0">
                  <c:v>3.0639413342739119</c:v>
                </c:pt>
                <c:pt idx="130" formatCode="0.0">
                  <c:v>3.0639413342739119</c:v>
                </c:pt>
                <c:pt idx="131" formatCode="0.0">
                  <c:v>3.0639413342739119</c:v>
                </c:pt>
                <c:pt idx="132" formatCode="0.0">
                  <c:v>3.0639413342739119</c:v>
                </c:pt>
                <c:pt idx="133" formatCode="0.0">
                  <c:v>3.0639413342739119</c:v>
                </c:pt>
                <c:pt idx="134" formatCode="0.0">
                  <c:v>3.0639413342739119</c:v>
                </c:pt>
                <c:pt idx="135" formatCode="0.0">
                  <c:v>3.0639413342739119</c:v>
                </c:pt>
                <c:pt idx="136" formatCode="0.0">
                  <c:v>3.0639413342739119</c:v>
                </c:pt>
                <c:pt idx="137" formatCode="0.0">
                  <c:v>3.0639413342739119</c:v>
                </c:pt>
                <c:pt idx="138" formatCode="0.0">
                  <c:v>3.0639413342739119</c:v>
                </c:pt>
                <c:pt idx="139" formatCode="0.0">
                  <c:v>3.0639413342739119</c:v>
                </c:pt>
                <c:pt idx="140" formatCode="0.0">
                  <c:v>3.0639413342739119</c:v>
                </c:pt>
                <c:pt idx="141" formatCode="0.0">
                  <c:v>3.0639413342739119</c:v>
                </c:pt>
                <c:pt idx="142" formatCode="0.0">
                  <c:v>3.0639413342739119</c:v>
                </c:pt>
                <c:pt idx="143" formatCode="0.0">
                  <c:v>3.0639413342739119</c:v>
                </c:pt>
                <c:pt idx="144" formatCode="0.0">
                  <c:v>3.0639413342739119</c:v>
                </c:pt>
                <c:pt idx="145" formatCode="0.0">
                  <c:v>3.0639413342739119</c:v>
                </c:pt>
                <c:pt idx="146" formatCode="0.0">
                  <c:v>3.0639413342739119</c:v>
                </c:pt>
                <c:pt idx="147" formatCode="0.0">
                  <c:v>3.0639413342739119</c:v>
                </c:pt>
                <c:pt idx="148" formatCode="0.0">
                  <c:v>3.0639413342739119</c:v>
                </c:pt>
                <c:pt idx="149" formatCode="0.0">
                  <c:v>3.0639413342739119</c:v>
                </c:pt>
                <c:pt idx="150" formatCode="0.0">
                  <c:v>3.0639413342739119</c:v>
                </c:pt>
                <c:pt idx="151" formatCode="0.0">
                  <c:v>3.0639413342739119</c:v>
                </c:pt>
                <c:pt idx="152" formatCode="0.0">
                  <c:v>3.0639413342739119</c:v>
                </c:pt>
                <c:pt idx="153" formatCode="0.0">
                  <c:v>3.0639413342739119</c:v>
                </c:pt>
                <c:pt idx="154" formatCode="0.0">
                  <c:v>3.0639413342739119</c:v>
                </c:pt>
                <c:pt idx="155" formatCode="0.0">
                  <c:v>3.0639413342739119</c:v>
                </c:pt>
                <c:pt idx="156" formatCode="0.0">
                  <c:v>3.0639413342739119</c:v>
                </c:pt>
                <c:pt idx="157" formatCode="0.0">
                  <c:v>3.0639413342739119</c:v>
                </c:pt>
                <c:pt idx="158" formatCode="0.0">
                  <c:v>3.0639413342739119</c:v>
                </c:pt>
                <c:pt idx="159" formatCode="0.0">
                  <c:v>3.0639413342739119</c:v>
                </c:pt>
                <c:pt idx="160" formatCode="0.0">
                  <c:v>3.0639413342739119</c:v>
                </c:pt>
                <c:pt idx="161" formatCode="0.0">
                  <c:v>3.0639413342739119</c:v>
                </c:pt>
                <c:pt idx="162" formatCode="0.0">
                  <c:v>3.0639413342739119</c:v>
                </c:pt>
                <c:pt idx="163" formatCode="0.0">
                  <c:v>3.0639413342739119</c:v>
                </c:pt>
                <c:pt idx="164" formatCode="0.0">
                  <c:v>3.0639413342739119</c:v>
                </c:pt>
                <c:pt idx="165" formatCode="0.0">
                  <c:v>3.0639413342739119</c:v>
                </c:pt>
                <c:pt idx="166" formatCode="0.0">
                  <c:v>3.0639413342739119</c:v>
                </c:pt>
                <c:pt idx="167" formatCode="0.0">
                  <c:v>3.0639413342739119</c:v>
                </c:pt>
                <c:pt idx="168" formatCode="0.0">
                  <c:v>3.0639413342739119</c:v>
                </c:pt>
                <c:pt idx="169" formatCode="0.0">
                  <c:v>3.0639413342739119</c:v>
                </c:pt>
                <c:pt idx="170" formatCode="0.0">
                  <c:v>3.0639413342739119</c:v>
                </c:pt>
                <c:pt idx="171" formatCode="0.0">
                  <c:v>3.2464267813968202</c:v>
                </c:pt>
                <c:pt idx="172" formatCode="0.0">
                  <c:v>3.2464267813968202</c:v>
                </c:pt>
                <c:pt idx="173" formatCode="0.0">
                  <c:v>3.2464267813968202</c:v>
                </c:pt>
                <c:pt idx="174" formatCode="0.0">
                  <c:v>3.2464267813968202</c:v>
                </c:pt>
                <c:pt idx="175" formatCode="0.0">
                  <c:v>3.2464267813968202</c:v>
                </c:pt>
                <c:pt idx="176" formatCode="0.0">
                  <c:v>3.2464267813968202</c:v>
                </c:pt>
                <c:pt idx="177" formatCode="0.0">
                  <c:v>3.2464267813968202</c:v>
                </c:pt>
                <c:pt idx="178" formatCode="0.0">
                  <c:v>3.2464267813968202</c:v>
                </c:pt>
                <c:pt idx="179" formatCode="0.0">
                  <c:v>3.2464267813968202</c:v>
                </c:pt>
                <c:pt idx="180" formatCode="0.0">
                  <c:v>3.2464267813968202</c:v>
                </c:pt>
                <c:pt idx="181" formatCode="0.0">
                  <c:v>3.2464267813968202</c:v>
                </c:pt>
                <c:pt idx="182" formatCode="0.0">
                  <c:v>3.2464267813968202</c:v>
                </c:pt>
                <c:pt idx="183" formatCode="0.0">
                  <c:v>3.2464267813968202</c:v>
                </c:pt>
                <c:pt idx="184" formatCode="0.0">
                  <c:v>3.2464267813968202</c:v>
                </c:pt>
                <c:pt idx="185" formatCode="0.0">
                  <c:v>3.2464267813968202</c:v>
                </c:pt>
                <c:pt idx="186" formatCode="0.0">
                  <c:v>3.2464267813968202</c:v>
                </c:pt>
                <c:pt idx="187" formatCode="0.0">
                  <c:v>3.2464267813968202</c:v>
                </c:pt>
                <c:pt idx="188" formatCode="0.0">
                  <c:v>3.2464267813968202</c:v>
                </c:pt>
                <c:pt idx="189" formatCode="0.0">
                  <c:v>3.2464267813968202</c:v>
                </c:pt>
                <c:pt idx="190" formatCode="0.0">
                  <c:v>3.2464267813968202</c:v>
                </c:pt>
                <c:pt idx="191" formatCode="0.0">
                  <c:v>3.2464267813968202</c:v>
                </c:pt>
                <c:pt idx="192" formatCode="0.0">
                  <c:v>3.2464267813968202</c:v>
                </c:pt>
                <c:pt idx="193" formatCode="0.0">
                  <c:v>3.2464267813968202</c:v>
                </c:pt>
                <c:pt idx="194" formatCode="0.0">
                  <c:v>3.2464267813968202</c:v>
                </c:pt>
                <c:pt idx="195" formatCode="0.0">
                  <c:v>3.2464267813968202</c:v>
                </c:pt>
                <c:pt idx="196" formatCode="0.0">
                  <c:v>3.2464267813968202</c:v>
                </c:pt>
                <c:pt idx="197" formatCode="0.0">
                  <c:v>3.2464267813968202</c:v>
                </c:pt>
                <c:pt idx="198" formatCode="0.0">
                  <c:v>3.2464267813968202</c:v>
                </c:pt>
                <c:pt idx="199" formatCode="0.0">
                  <c:v>3.2464267813968202</c:v>
                </c:pt>
                <c:pt idx="200" formatCode="0.0">
                  <c:v>3.2464267813968202</c:v>
                </c:pt>
                <c:pt idx="201" formatCode="0.0">
                  <c:v>3.2464267813968202</c:v>
                </c:pt>
                <c:pt idx="202" formatCode="0.0">
                  <c:v>3.2464267813968202</c:v>
                </c:pt>
                <c:pt idx="203" formatCode="0.0">
                  <c:v>3.2464267813968202</c:v>
                </c:pt>
                <c:pt idx="204" formatCode="0.0">
                  <c:v>3.2464267813968202</c:v>
                </c:pt>
                <c:pt idx="205" formatCode="0.0">
                  <c:v>3.2464267813968202</c:v>
                </c:pt>
                <c:pt idx="206" formatCode="0.0">
                  <c:v>3.2464267813968202</c:v>
                </c:pt>
                <c:pt idx="207" formatCode="0.0">
                  <c:v>3.2464267813968202</c:v>
                </c:pt>
                <c:pt idx="208" formatCode="0.0">
                  <c:v>3.2464267813968202</c:v>
                </c:pt>
                <c:pt idx="209" formatCode="0.0">
                  <c:v>3.2464267813968202</c:v>
                </c:pt>
                <c:pt idx="210" formatCode="0.0">
                  <c:v>3.2464267813968202</c:v>
                </c:pt>
                <c:pt idx="211" formatCode="0.0">
                  <c:v>3.2464267813968202</c:v>
                </c:pt>
                <c:pt idx="212" formatCode="0.0">
                  <c:v>3.2464267813968202</c:v>
                </c:pt>
                <c:pt idx="213" formatCode="0.0">
                  <c:v>3.2464267813968202</c:v>
                </c:pt>
                <c:pt idx="214" formatCode="0.0">
                  <c:v>3.2464267813968202</c:v>
                </c:pt>
                <c:pt idx="215" formatCode="0.0">
                  <c:v>2.587185470660073</c:v>
                </c:pt>
                <c:pt idx="216" formatCode="0.0">
                  <c:v>2.587185470660073</c:v>
                </c:pt>
                <c:pt idx="217" formatCode="0.0">
                  <c:v>2.587185470660073</c:v>
                </c:pt>
                <c:pt idx="218" formatCode="0.0">
                  <c:v>2.587185470660073</c:v>
                </c:pt>
                <c:pt idx="219" formatCode="0.0">
                  <c:v>2.587185470660073</c:v>
                </c:pt>
                <c:pt idx="220" formatCode="0.0">
                  <c:v>2.587185470660073</c:v>
                </c:pt>
                <c:pt idx="221" formatCode="0.0">
                  <c:v>2.587185470660073</c:v>
                </c:pt>
                <c:pt idx="222" formatCode="0.0">
                  <c:v>2.587185470660073</c:v>
                </c:pt>
                <c:pt idx="223" formatCode="0.0">
                  <c:v>2.587185470660073</c:v>
                </c:pt>
                <c:pt idx="224" formatCode="0.0">
                  <c:v>2.587185470660073</c:v>
                </c:pt>
                <c:pt idx="225" formatCode="0.0">
                  <c:v>2.587185470660073</c:v>
                </c:pt>
                <c:pt idx="226" formatCode="0.0">
                  <c:v>2.587185470660073</c:v>
                </c:pt>
                <c:pt idx="227" formatCode="0.0">
                  <c:v>2.587185470660073</c:v>
                </c:pt>
                <c:pt idx="228" formatCode="0.0">
                  <c:v>2.587185470660073</c:v>
                </c:pt>
                <c:pt idx="229" formatCode="0.0">
                  <c:v>2.587185470660073</c:v>
                </c:pt>
                <c:pt idx="230" formatCode="0.0">
                  <c:v>2.587185470660073</c:v>
                </c:pt>
                <c:pt idx="231" formatCode="0.0">
                  <c:v>2.587185470660073</c:v>
                </c:pt>
                <c:pt idx="232" formatCode="0.0">
                  <c:v>2.587185470660073</c:v>
                </c:pt>
                <c:pt idx="233" formatCode="0.0">
                  <c:v>2.587185470660073</c:v>
                </c:pt>
                <c:pt idx="234" formatCode="0.0">
                  <c:v>2.587185470660073</c:v>
                </c:pt>
                <c:pt idx="235" formatCode="0.0">
                  <c:v>2.587185470660073</c:v>
                </c:pt>
                <c:pt idx="236" formatCode="0.0">
                  <c:v>2.587185470660073</c:v>
                </c:pt>
                <c:pt idx="237" formatCode="0.0">
                  <c:v>2.587185470660073</c:v>
                </c:pt>
                <c:pt idx="238" formatCode="0.0">
                  <c:v>2.587185470660073</c:v>
                </c:pt>
                <c:pt idx="239" formatCode="0.0">
                  <c:v>2.587185470660073</c:v>
                </c:pt>
                <c:pt idx="240" formatCode="0.0">
                  <c:v>1.576385264262222</c:v>
                </c:pt>
                <c:pt idx="241" formatCode="0.0">
                  <c:v>1.576385264262222</c:v>
                </c:pt>
                <c:pt idx="242" formatCode="0.0">
                  <c:v>1.576385264262222</c:v>
                </c:pt>
                <c:pt idx="243" formatCode="0.0">
                  <c:v>1.576385264262222</c:v>
                </c:pt>
                <c:pt idx="244" formatCode="0.0">
                  <c:v>1.576385264262222</c:v>
                </c:pt>
                <c:pt idx="245" formatCode="0.0">
                  <c:v>1.576385264262222</c:v>
                </c:pt>
                <c:pt idx="246" formatCode="0.0">
                  <c:v>1.576385264262222</c:v>
                </c:pt>
                <c:pt idx="247" formatCode="0.0">
                  <c:v>1.576385264262222</c:v>
                </c:pt>
                <c:pt idx="248" formatCode="0.0">
                  <c:v>1.576385264262222</c:v>
                </c:pt>
                <c:pt idx="249" formatCode="0.0">
                  <c:v>1.576385264262222</c:v>
                </c:pt>
                <c:pt idx="250" formatCode="0.0">
                  <c:v>1.576385264262222</c:v>
                </c:pt>
                <c:pt idx="251" formatCode="0.0">
                  <c:v>1.576385264262222</c:v>
                </c:pt>
                <c:pt idx="252" formatCode="0.0">
                  <c:v>1.576385264262222</c:v>
                </c:pt>
                <c:pt idx="253" formatCode="0.0">
                  <c:v>1.576385264262222</c:v>
                </c:pt>
                <c:pt idx="254" formatCode="0.0">
                  <c:v>1.576385264262222</c:v>
                </c:pt>
                <c:pt idx="255" formatCode="0.0">
                  <c:v>1.576385264262222</c:v>
                </c:pt>
                <c:pt idx="256" formatCode="0.0">
                  <c:v>1.576385264262222</c:v>
                </c:pt>
                <c:pt idx="257" formatCode="0.0">
                  <c:v>1.576385264262222</c:v>
                </c:pt>
                <c:pt idx="258" formatCode="0.0">
                  <c:v>1.576385264262222</c:v>
                </c:pt>
                <c:pt idx="259" formatCode="0.0">
                  <c:v>1.576385264262222</c:v>
                </c:pt>
                <c:pt idx="260" formatCode="0.0">
                  <c:v>1.576385264262222</c:v>
                </c:pt>
                <c:pt idx="261" formatCode="0.0">
                  <c:v>1.576385264262222</c:v>
                </c:pt>
                <c:pt idx="262" formatCode="0.0">
                  <c:v>1.576385264262222</c:v>
                </c:pt>
                <c:pt idx="263" formatCode="0.0">
                  <c:v>1.576385264262222</c:v>
                </c:pt>
                <c:pt idx="264" formatCode="0.0">
                  <c:v>1.576385264262222</c:v>
                </c:pt>
                <c:pt idx="265" formatCode="0.0">
                  <c:v>1.576385264262222</c:v>
                </c:pt>
                <c:pt idx="266" formatCode="0.0">
                  <c:v>1.576385264262222</c:v>
                </c:pt>
                <c:pt idx="267" formatCode="0.0">
                  <c:v>1.576385264262222</c:v>
                </c:pt>
                <c:pt idx="268" formatCode="0.0">
                  <c:v>1.576385264262222</c:v>
                </c:pt>
                <c:pt idx="269" formatCode="0.0">
                  <c:v>1.576385264262222</c:v>
                </c:pt>
                <c:pt idx="270" formatCode="0.0">
                  <c:v>1.576385264262222</c:v>
                </c:pt>
                <c:pt idx="271" formatCode="0.0">
                  <c:v>1.576385264262222</c:v>
                </c:pt>
                <c:pt idx="272" formatCode="0.0">
                  <c:v>1.576385264262222</c:v>
                </c:pt>
                <c:pt idx="273" formatCode="0.0">
                  <c:v>1.576385264262222</c:v>
                </c:pt>
                <c:pt idx="274" formatCode="0.0">
                  <c:v>1.576385264262222</c:v>
                </c:pt>
                <c:pt idx="275" formatCode="0.0">
                  <c:v>1.576385264262222</c:v>
                </c:pt>
                <c:pt idx="276" formatCode="0.0">
                  <c:v>1.576385264262222</c:v>
                </c:pt>
                <c:pt idx="277" formatCode="0.0">
                  <c:v>1.576385264262222</c:v>
                </c:pt>
                <c:pt idx="278" formatCode="0.0">
                  <c:v>1.576385264262222</c:v>
                </c:pt>
                <c:pt idx="279" formatCode="0.0">
                  <c:v>1.576385264262222</c:v>
                </c:pt>
                <c:pt idx="280" formatCode="0.0">
                  <c:v>1.576385264262222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D3B-4990-B71B-D2233D94A9FF}"/>
            </c:ext>
          </c:extLst>
        </c:ser>
        <c:ser>
          <c:idx val="1"/>
          <c:order val="1"/>
          <c:tx>
            <c:strRef>
              <c:f>'TU, NAIRU'!$R$1</c:f>
              <c:strCache>
                <c:ptCount val="1"/>
                <c:pt idx="0">
                  <c:v>AY* Kalman C1</c:v>
                </c:pt>
              </c:strCache>
            </c:strRef>
          </c:tx>
          <c:spPr>
            <a:ln w="38100" cap="rnd">
              <a:solidFill>
                <a:srgbClr val="ED7D31">
                  <a:lumMod val="75000"/>
                </a:srgbClr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numRef>
              <c:f>'TU, NAIRU'!$A$2:$A$286</c:f>
              <c:numCache>
                <c:formatCode>General</c:formatCode>
                <c:ptCount val="285"/>
                <c:pt idx="0">
                  <c:v>1948</c:v>
                </c:pt>
                <c:pt idx="1">
                  <c:v>1948.25</c:v>
                </c:pt>
                <c:pt idx="2">
                  <c:v>1948.5</c:v>
                </c:pt>
                <c:pt idx="3">
                  <c:v>1948.75</c:v>
                </c:pt>
                <c:pt idx="4">
                  <c:v>1949</c:v>
                </c:pt>
                <c:pt idx="5">
                  <c:v>1949.25</c:v>
                </c:pt>
                <c:pt idx="6">
                  <c:v>1949.5</c:v>
                </c:pt>
                <c:pt idx="7">
                  <c:v>1949.75</c:v>
                </c:pt>
                <c:pt idx="8">
                  <c:v>1950</c:v>
                </c:pt>
                <c:pt idx="9">
                  <c:v>1950.25</c:v>
                </c:pt>
                <c:pt idx="10">
                  <c:v>1950.5</c:v>
                </c:pt>
                <c:pt idx="11">
                  <c:v>1950.75</c:v>
                </c:pt>
                <c:pt idx="12">
                  <c:v>1951</c:v>
                </c:pt>
                <c:pt idx="13">
                  <c:v>1951.25</c:v>
                </c:pt>
                <c:pt idx="14">
                  <c:v>1951.5</c:v>
                </c:pt>
                <c:pt idx="15">
                  <c:v>1951.75</c:v>
                </c:pt>
                <c:pt idx="16">
                  <c:v>1952</c:v>
                </c:pt>
                <c:pt idx="17">
                  <c:v>1952.25</c:v>
                </c:pt>
                <c:pt idx="18">
                  <c:v>1952.5</c:v>
                </c:pt>
                <c:pt idx="19">
                  <c:v>1952.75</c:v>
                </c:pt>
                <c:pt idx="20">
                  <c:v>1953</c:v>
                </c:pt>
                <c:pt idx="21">
                  <c:v>1953.25</c:v>
                </c:pt>
                <c:pt idx="22">
                  <c:v>1953.5</c:v>
                </c:pt>
                <c:pt idx="23">
                  <c:v>1953.75</c:v>
                </c:pt>
                <c:pt idx="24">
                  <c:v>1954</c:v>
                </c:pt>
                <c:pt idx="25">
                  <c:v>1954.25</c:v>
                </c:pt>
                <c:pt idx="26">
                  <c:v>1954.5</c:v>
                </c:pt>
                <c:pt idx="27">
                  <c:v>1954.75</c:v>
                </c:pt>
                <c:pt idx="28">
                  <c:v>1955</c:v>
                </c:pt>
                <c:pt idx="29">
                  <c:v>1955.25</c:v>
                </c:pt>
                <c:pt idx="30">
                  <c:v>1955.5</c:v>
                </c:pt>
                <c:pt idx="31">
                  <c:v>1955.75</c:v>
                </c:pt>
                <c:pt idx="32">
                  <c:v>1956</c:v>
                </c:pt>
                <c:pt idx="33">
                  <c:v>1956.25</c:v>
                </c:pt>
                <c:pt idx="34">
                  <c:v>1956.5</c:v>
                </c:pt>
                <c:pt idx="35">
                  <c:v>1956.75</c:v>
                </c:pt>
                <c:pt idx="36">
                  <c:v>1957</c:v>
                </c:pt>
                <c:pt idx="37">
                  <c:v>1957.25</c:v>
                </c:pt>
                <c:pt idx="38">
                  <c:v>1957.5</c:v>
                </c:pt>
                <c:pt idx="39">
                  <c:v>1957.75</c:v>
                </c:pt>
                <c:pt idx="40">
                  <c:v>1958</c:v>
                </c:pt>
                <c:pt idx="41">
                  <c:v>1958.25</c:v>
                </c:pt>
                <c:pt idx="42">
                  <c:v>1958.5</c:v>
                </c:pt>
                <c:pt idx="43">
                  <c:v>1958.75</c:v>
                </c:pt>
                <c:pt idx="44">
                  <c:v>1959</c:v>
                </c:pt>
                <c:pt idx="45">
                  <c:v>1959.25</c:v>
                </c:pt>
                <c:pt idx="46">
                  <c:v>1959.5</c:v>
                </c:pt>
                <c:pt idx="47">
                  <c:v>1959.75</c:v>
                </c:pt>
                <c:pt idx="48">
                  <c:v>1960</c:v>
                </c:pt>
                <c:pt idx="49">
                  <c:v>1960.25</c:v>
                </c:pt>
                <c:pt idx="50">
                  <c:v>1960.5</c:v>
                </c:pt>
                <c:pt idx="51">
                  <c:v>1960.75</c:v>
                </c:pt>
                <c:pt idx="52">
                  <c:v>1961</c:v>
                </c:pt>
                <c:pt idx="53">
                  <c:v>1961.25</c:v>
                </c:pt>
                <c:pt idx="54">
                  <c:v>1961.5</c:v>
                </c:pt>
                <c:pt idx="55">
                  <c:v>1961.75</c:v>
                </c:pt>
                <c:pt idx="56">
                  <c:v>1962</c:v>
                </c:pt>
                <c:pt idx="57">
                  <c:v>1962.25</c:v>
                </c:pt>
                <c:pt idx="58">
                  <c:v>1962.5</c:v>
                </c:pt>
                <c:pt idx="59">
                  <c:v>1962.75</c:v>
                </c:pt>
                <c:pt idx="60">
                  <c:v>1963</c:v>
                </c:pt>
                <c:pt idx="61">
                  <c:v>1963.25</c:v>
                </c:pt>
                <c:pt idx="62">
                  <c:v>1963.5</c:v>
                </c:pt>
                <c:pt idx="63">
                  <c:v>1963.75</c:v>
                </c:pt>
                <c:pt idx="64">
                  <c:v>1964</c:v>
                </c:pt>
                <c:pt idx="65">
                  <c:v>1964.25</c:v>
                </c:pt>
                <c:pt idx="66">
                  <c:v>1964.5</c:v>
                </c:pt>
                <c:pt idx="67">
                  <c:v>1964.75</c:v>
                </c:pt>
                <c:pt idx="68">
                  <c:v>1965</c:v>
                </c:pt>
                <c:pt idx="69">
                  <c:v>1965.25</c:v>
                </c:pt>
                <c:pt idx="70">
                  <c:v>1965.5</c:v>
                </c:pt>
                <c:pt idx="71">
                  <c:v>1965.75</c:v>
                </c:pt>
                <c:pt idx="72">
                  <c:v>1966</c:v>
                </c:pt>
                <c:pt idx="73">
                  <c:v>1966.25</c:v>
                </c:pt>
                <c:pt idx="74">
                  <c:v>1966.5</c:v>
                </c:pt>
                <c:pt idx="75">
                  <c:v>1966.75</c:v>
                </c:pt>
                <c:pt idx="76">
                  <c:v>1967</c:v>
                </c:pt>
                <c:pt idx="77">
                  <c:v>1967.25</c:v>
                </c:pt>
                <c:pt idx="78">
                  <c:v>1967.5</c:v>
                </c:pt>
                <c:pt idx="79">
                  <c:v>1967.75</c:v>
                </c:pt>
                <c:pt idx="80">
                  <c:v>1968</c:v>
                </c:pt>
                <c:pt idx="81">
                  <c:v>1968.25</c:v>
                </c:pt>
                <c:pt idx="82">
                  <c:v>1968.5</c:v>
                </c:pt>
                <c:pt idx="83">
                  <c:v>1968.75</c:v>
                </c:pt>
                <c:pt idx="84">
                  <c:v>1969</c:v>
                </c:pt>
                <c:pt idx="85">
                  <c:v>1969.25</c:v>
                </c:pt>
                <c:pt idx="86">
                  <c:v>1969.5</c:v>
                </c:pt>
                <c:pt idx="87">
                  <c:v>1969.75</c:v>
                </c:pt>
                <c:pt idx="88">
                  <c:v>1970</c:v>
                </c:pt>
                <c:pt idx="89">
                  <c:v>1970.25</c:v>
                </c:pt>
                <c:pt idx="90">
                  <c:v>1970.5</c:v>
                </c:pt>
                <c:pt idx="91">
                  <c:v>1970.75</c:v>
                </c:pt>
                <c:pt idx="92">
                  <c:v>1971</c:v>
                </c:pt>
                <c:pt idx="93">
                  <c:v>1971.25</c:v>
                </c:pt>
                <c:pt idx="94">
                  <c:v>1971.5</c:v>
                </c:pt>
                <c:pt idx="95">
                  <c:v>1971.75</c:v>
                </c:pt>
                <c:pt idx="96">
                  <c:v>1972</c:v>
                </c:pt>
                <c:pt idx="97">
                  <c:v>1972.25</c:v>
                </c:pt>
                <c:pt idx="98">
                  <c:v>1972.5</c:v>
                </c:pt>
                <c:pt idx="99">
                  <c:v>1972.75</c:v>
                </c:pt>
                <c:pt idx="100">
                  <c:v>1973</c:v>
                </c:pt>
                <c:pt idx="101">
                  <c:v>1973.25</c:v>
                </c:pt>
                <c:pt idx="102">
                  <c:v>1973.5</c:v>
                </c:pt>
                <c:pt idx="103">
                  <c:v>1973.75</c:v>
                </c:pt>
                <c:pt idx="104">
                  <c:v>1974</c:v>
                </c:pt>
                <c:pt idx="105">
                  <c:v>1974.25</c:v>
                </c:pt>
                <c:pt idx="106">
                  <c:v>1974.5</c:v>
                </c:pt>
                <c:pt idx="107">
                  <c:v>1974.75</c:v>
                </c:pt>
                <c:pt idx="108">
                  <c:v>1975</c:v>
                </c:pt>
                <c:pt idx="109">
                  <c:v>1975.25</c:v>
                </c:pt>
                <c:pt idx="110">
                  <c:v>1975.5</c:v>
                </c:pt>
                <c:pt idx="111">
                  <c:v>1975.75</c:v>
                </c:pt>
                <c:pt idx="112">
                  <c:v>1976</c:v>
                </c:pt>
                <c:pt idx="113">
                  <c:v>1976.25</c:v>
                </c:pt>
                <c:pt idx="114">
                  <c:v>1976.5</c:v>
                </c:pt>
                <c:pt idx="115">
                  <c:v>1976.75</c:v>
                </c:pt>
                <c:pt idx="116">
                  <c:v>1977</c:v>
                </c:pt>
                <c:pt idx="117">
                  <c:v>1977.25</c:v>
                </c:pt>
                <c:pt idx="118">
                  <c:v>1977.5</c:v>
                </c:pt>
                <c:pt idx="119">
                  <c:v>1977.75</c:v>
                </c:pt>
                <c:pt idx="120">
                  <c:v>1978</c:v>
                </c:pt>
                <c:pt idx="121">
                  <c:v>1978.25</c:v>
                </c:pt>
                <c:pt idx="122">
                  <c:v>1978.5</c:v>
                </c:pt>
                <c:pt idx="123">
                  <c:v>1978.75</c:v>
                </c:pt>
                <c:pt idx="124">
                  <c:v>1979</c:v>
                </c:pt>
                <c:pt idx="125">
                  <c:v>1979.25</c:v>
                </c:pt>
                <c:pt idx="126">
                  <c:v>1979.5</c:v>
                </c:pt>
                <c:pt idx="127">
                  <c:v>1979.75</c:v>
                </c:pt>
                <c:pt idx="128">
                  <c:v>1980</c:v>
                </c:pt>
                <c:pt idx="129">
                  <c:v>1980.25</c:v>
                </c:pt>
                <c:pt idx="130">
                  <c:v>1980.5</c:v>
                </c:pt>
                <c:pt idx="131">
                  <c:v>1980.75</c:v>
                </c:pt>
                <c:pt idx="132">
                  <c:v>1981</c:v>
                </c:pt>
                <c:pt idx="133">
                  <c:v>1981.25</c:v>
                </c:pt>
                <c:pt idx="134">
                  <c:v>1981.5</c:v>
                </c:pt>
                <c:pt idx="135">
                  <c:v>1981.75</c:v>
                </c:pt>
                <c:pt idx="136">
                  <c:v>1982</c:v>
                </c:pt>
                <c:pt idx="137">
                  <c:v>1982.25</c:v>
                </c:pt>
                <c:pt idx="138">
                  <c:v>1982.5</c:v>
                </c:pt>
                <c:pt idx="139">
                  <c:v>1982.75</c:v>
                </c:pt>
                <c:pt idx="140">
                  <c:v>1983</c:v>
                </c:pt>
                <c:pt idx="141">
                  <c:v>1983.25</c:v>
                </c:pt>
                <c:pt idx="142">
                  <c:v>1983.5</c:v>
                </c:pt>
                <c:pt idx="143">
                  <c:v>1983.75</c:v>
                </c:pt>
                <c:pt idx="144">
                  <c:v>1984</c:v>
                </c:pt>
                <c:pt idx="145">
                  <c:v>1984.25</c:v>
                </c:pt>
                <c:pt idx="146">
                  <c:v>1984.5</c:v>
                </c:pt>
                <c:pt idx="147">
                  <c:v>1984.75</c:v>
                </c:pt>
                <c:pt idx="148">
                  <c:v>1985</c:v>
                </c:pt>
                <c:pt idx="149">
                  <c:v>1985.25</c:v>
                </c:pt>
                <c:pt idx="150">
                  <c:v>1985.5</c:v>
                </c:pt>
                <c:pt idx="151">
                  <c:v>1985.75</c:v>
                </c:pt>
                <c:pt idx="152">
                  <c:v>1986</c:v>
                </c:pt>
                <c:pt idx="153">
                  <c:v>1986.25</c:v>
                </c:pt>
                <c:pt idx="154">
                  <c:v>1986.5</c:v>
                </c:pt>
                <c:pt idx="155">
                  <c:v>1986.75</c:v>
                </c:pt>
                <c:pt idx="156">
                  <c:v>1987</c:v>
                </c:pt>
                <c:pt idx="157">
                  <c:v>1987.25</c:v>
                </c:pt>
                <c:pt idx="158">
                  <c:v>1987.5</c:v>
                </c:pt>
                <c:pt idx="159">
                  <c:v>1987.75</c:v>
                </c:pt>
                <c:pt idx="160">
                  <c:v>1988</c:v>
                </c:pt>
                <c:pt idx="161">
                  <c:v>1988.25</c:v>
                </c:pt>
                <c:pt idx="162">
                  <c:v>1988.5</c:v>
                </c:pt>
                <c:pt idx="163">
                  <c:v>1988.75</c:v>
                </c:pt>
                <c:pt idx="164">
                  <c:v>1989</c:v>
                </c:pt>
                <c:pt idx="165">
                  <c:v>1989.25</c:v>
                </c:pt>
                <c:pt idx="166">
                  <c:v>1989.5</c:v>
                </c:pt>
                <c:pt idx="167">
                  <c:v>1989.75</c:v>
                </c:pt>
                <c:pt idx="168">
                  <c:v>1990</c:v>
                </c:pt>
                <c:pt idx="169">
                  <c:v>1990.25</c:v>
                </c:pt>
                <c:pt idx="170">
                  <c:v>1990.5</c:v>
                </c:pt>
                <c:pt idx="171">
                  <c:v>1990.75</c:v>
                </c:pt>
                <c:pt idx="172">
                  <c:v>1991</c:v>
                </c:pt>
                <c:pt idx="173">
                  <c:v>1991.25</c:v>
                </c:pt>
                <c:pt idx="174">
                  <c:v>1991.5</c:v>
                </c:pt>
                <c:pt idx="175">
                  <c:v>1991.75</c:v>
                </c:pt>
                <c:pt idx="176">
                  <c:v>1992</c:v>
                </c:pt>
                <c:pt idx="177">
                  <c:v>1992.25</c:v>
                </c:pt>
                <c:pt idx="178">
                  <c:v>1992.5</c:v>
                </c:pt>
                <c:pt idx="179">
                  <c:v>1992.75</c:v>
                </c:pt>
                <c:pt idx="180">
                  <c:v>1993</c:v>
                </c:pt>
                <c:pt idx="181">
                  <c:v>1993.25</c:v>
                </c:pt>
                <c:pt idx="182">
                  <c:v>1993.5</c:v>
                </c:pt>
                <c:pt idx="183">
                  <c:v>1993.75</c:v>
                </c:pt>
                <c:pt idx="184">
                  <c:v>1994</c:v>
                </c:pt>
                <c:pt idx="185">
                  <c:v>1994.25</c:v>
                </c:pt>
                <c:pt idx="186">
                  <c:v>1994.5</c:v>
                </c:pt>
                <c:pt idx="187">
                  <c:v>1994.75</c:v>
                </c:pt>
                <c:pt idx="188">
                  <c:v>1995</c:v>
                </c:pt>
                <c:pt idx="189">
                  <c:v>1995.25</c:v>
                </c:pt>
                <c:pt idx="190">
                  <c:v>1995.5</c:v>
                </c:pt>
                <c:pt idx="191">
                  <c:v>1995.75</c:v>
                </c:pt>
                <c:pt idx="192">
                  <c:v>1996</c:v>
                </c:pt>
                <c:pt idx="193">
                  <c:v>1996.25</c:v>
                </c:pt>
                <c:pt idx="194">
                  <c:v>1996.5</c:v>
                </c:pt>
                <c:pt idx="195">
                  <c:v>1996.75</c:v>
                </c:pt>
                <c:pt idx="196">
                  <c:v>1997</c:v>
                </c:pt>
                <c:pt idx="197">
                  <c:v>1997.25</c:v>
                </c:pt>
                <c:pt idx="198">
                  <c:v>1997.5</c:v>
                </c:pt>
                <c:pt idx="199">
                  <c:v>1997.75</c:v>
                </c:pt>
                <c:pt idx="200">
                  <c:v>1998</c:v>
                </c:pt>
                <c:pt idx="201">
                  <c:v>1998.25</c:v>
                </c:pt>
                <c:pt idx="202">
                  <c:v>1998.5</c:v>
                </c:pt>
                <c:pt idx="203">
                  <c:v>1998.75</c:v>
                </c:pt>
                <c:pt idx="204">
                  <c:v>1999</c:v>
                </c:pt>
                <c:pt idx="205">
                  <c:v>1999.25</c:v>
                </c:pt>
                <c:pt idx="206">
                  <c:v>1999.5</c:v>
                </c:pt>
                <c:pt idx="207">
                  <c:v>1999.75</c:v>
                </c:pt>
                <c:pt idx="208">
                  <c:v>2000</c:v>
                </c:pt>
                <c:pt idx="209">
                  <c:v>2000.25</c:v>
                </c:pt>
                <c:pt idx="210">
                  <c:v>2000.5</c:v>
                </c:pt>
                <c:pt idx="211">
                  <c:v>2000.75</c:v>
                </c:pt>
                <c:pt idx="212">
                  <c:v>2001</c:v>
                </c:pt>
                <c:pt idx="213">
                  <c:v>2001.25</c:v>
                </c:pt>
                <c:pt idx="214">
                  <c:v>2001.5</c:v>
                </c:pt>
                <c:pt idx="215">
                  <c:v>2001.75</c:v>
                </c:pt>
                <c:pt idx="216">
                  <c:v>2002</c:v>
                </c:pt>
                <c:pt idx="217">
                  <c:v>2002.25</c:v>
                </c:pt>
                <c:pt idx="218">
                  <c:v>2002.5</c:v>
                </c:pt>
                <c:pt idx="219">
                  <c:v>2002.75</c:v>
                </c:pt>
                <c:pt idx="220">
                  <c:v>2003</c:v>
                </c:pt>
                <c:pt idx="221">
                  <c:v>2003.25</c:v>
                </c:pt>
                <c:pt idx="222">
                  <c:v>2003.5</c:v>
                </c:pt>
                <c:pt idx="223">
                  <c:v>2003.75</c:v>
                </c:pt>
                <c:pt idx="224">
                  <c:v>2004</c:v>
                </c:pt>
                <c:pt idx="225">
                  <c:v>2004.25</c:v>
                </c:pt>
                <c:pt idx="226">
                  <c:v>2004.5</c:v>
                </c:pt>
                <c:pt idx="227">
                  <c:v>2004.75</c:v>
                </c:pt>
                <c:pt idx="228">
                  <c:v>2005</c:v>
                </c:pt>
                <c:pt idx="229">
                  <c:v>2005.25</c:v>
                </c:pt>
                <c:pt idx="230">
                  <c:v>2005.5</c:v>
                </c:pt>
                <c:pt idx="231">
                  <c:v>2005.75</c:v>
                </c:pt>
                <c:pt idx="232">
                  <c:v>2006</c:v>
                </c:pt>
                <c:pt idx="233">
                  <c:v>2006.25</c:v>
                </c:pt>
                <c:pt idx="234">
                  <c:v>2006.5</c:v>
                </c:pt>
                <c:pt idx="235">
                  <c:v>2006.75</c:v>
                </c:pt>
                <c:pt idx="236">
                  <c:v>2007</c:v>
                </c:pt>
                <c:pt idx="237">
                  <c:v>2007.25</c:v>
                </c:pt>
                <c:pt idx="238">
                  <c:v>2007.5</c:v>
                </c:pt>
                <c:pt idx="239">
                  <c:v>2007.75</c:v>
                </c:pt>
                <c:pt idx="240">
                  <c:v>2008</c:v>
                </c:pt>
                <c:pt idx="241">
                  <c:v>2008.25</c:v>
                </c:pt>
                <c:pt idx="242">
                  <c:v>2008.5</c:v>
                </c:pt>
                <c:pt idx="243">
                  <c:v>2008.75</c:v>
                </c:pt>
                <c:pt idx="244">
                  <c:v>2009</c:v>
                </c:pt>
                <c:pt idx="245">
                  <c:v>2009.25</c:v>
                </c:pt>
                <c:pt idx="246">
                  <c:v>2009.5</c:v>
                </c:pt>
                <c:pt idx="247">
                  <c:v>2009.75</c:v>
                </c:pt>
                <c:pt idx="248">
                  <c:v>2010</c:v>
                </c:pt>
                <c:pt idx="249">
                  <c:v>2010.25</c:v>
                </c:pt>
                <c:pt idx="250">
                  <c:v>2010.5</c:v>
                </c:pt>
                <c:pt idx="251">
                  <c:v>2010.75</c:v>
                </c:pt>
                <c:pt idx="252">
                  <c:v>2011</c:v>
                </c:pt>
                <c:pt idx="253">
                  <c:v>2011.25</c:v>
                </c:pt>
                <c:pt idx="254">
                  <c:v>2011.5</c:v>
                </c:pt>
                <c:pt idx="255">
                  <c:v>2011.75</c:v>
                </c:pt>
                <c:pt idx="256">
                  <c:v>2012</c:v>
                </c:pt>
                <c:pt idx="257">
                  <c:v>2012.25</c:v>
                </c:pt>
                <c:pt idx="258">
                  <c:v>2012.5</c:v>
                </c:pt>
                <c:pt idx="259">
                  <c:v>2012.75</c:v>
                </c:pt>
                <c:pt idx="260">
                  <c:v>2013</c:v>
                </c:pt>
                <c:pt idx="261">
                  <c:v>2013.25</c:v>
                </c:pt>
                <c:pt idx="262">
                  <c:v>2013.5</c:v>
                </c:pt>
                <c:pt idx="263">
                  <c:v>2013.75</c:v>
                </c:pt>
                <c:pt idx="264">
                  <c:v>2014</c:v>
                </c:pt>
                <c:pt idx="265">
                  <c:v>2014.25</c:v>
                </c:pt>
                <c:pt idx="266">
                  <c:v>2014.5</c:v>
                </c:pt>
                <c:pt idx="267">
                  <c:v>2014.75</c:v>
                </c:pt>
                <c:pt idx="268">
                  <c:v>2015</c:v>
                </c:pt>
                <c:pt idx="269">
                  <c:v>2015.25</c:v>
                </c:pt>
                <c:pt idx="270">
                  <c:v>2015.5</c:v>
                </c:pt>
                <c:pt idx="271">
                  <c:v>2015.75</c:v>
                </c:pt>
                <c:pt idx="272">
                  <c:v>2016</c:v>
                </c:pt>
                <c:pt idx="273">
                  <c:v>2016.25</c:v>
                </c:pt>
                <c:pt idx="274">
                  <c:v>2016.5</c:v>
                </c:pt>
                <c:pt idx="275">
                  <c:v>2016.75</c:v>
                </c:pt>
                <c:pt idx="276">
                  <c:v>2017</c:v>
                </c:pt>
                <c:pt idx="277">
                  <c:v>2017.25</c:v>
                </c:pt>
                <c:pt idx="278">
                  <c:v>2017.5</c:v>
                </c:pt>
                <c:pt idx="279">
                  <c:v>2017.75</c:v>
                </c:pt>
                <c:pt idx="280">
                  <c:v>2018</c:v>
                </c:pt>
                <c:pt idx="281">
                  <c:v>2018.25</c:v>
                </c:pt>
                <c:pt idx="282">
                  <c:v>2018.5</c:v>
                </c:pt>
                <c:pt idx="283">
                  <c:v>2018.75</c:v>
                </c:pt>
                <c:pt idx="284">
                  <c:v>2019</c:v>
                </c:pt>
              </c:numCache>
            </c:numRef>
          </c:cat>
          <c:val>
            <c:numRef>
              <c:f>'TU, NAIRU'!$R$2:$R$286</c:f>
              <c:numCache>
                <c:formatCode>General</c:formatCode>
                <c:ptCount val="285"/>
                <c:pt idx="5" formatCode="0.0">
                  <c:v>4.5700000000001104</c:v>
                </c:pt>
                <c:pt idx="6" formatCode="0.0">
                  <c:v>4.5699999999999337</c:v>
                </c:pt>
                <c:pt idx="7" formatCode="0.0">
                  <c:v>4.5700000000000207</c:v>
                </c:pt>
                <c:pt idx="8" formatCode="0.0">
                  <c:v>4.5699999999999337</c:v>
                </c:pt>
                <c:pt idx="9" formatCode="0.0">
                  <c:v>4.5400000000000409</c:v>
                </c:pt>
                <c:pt idx="10" formatCode="0.0">
                  <c:v>4.49999999999996</c:v>
                </c:pt>
                <c:pt idx="11" formatCode="0.0">
                  <c:v>4.4500000000000188</c:v>
                </c:pt>
                <c:pt idx="12" formatCode="0.0">
                  <c:v>4.3999999999999577</c:v>
                </c:pt>
                <c:pt idx="13" formatCode="0.0">
                  <c:v>4.3800000000000061</c:v>
                </c:pt>
                <c:pt idx="14" formatCode="0.0">
                  <c:v>4.3699999999998509</c:v>
                </c:pt>
                <c:pt idx="15" formatCode="0.0">
                  <c:v>4.3300000000000578</c:v>
                </c:pt>
                <c:pt idx="16" formatCode="0.0">
                  <c:v>4.2899999999999832</c:v>
                </c:pt>
                <c:pt idx="17" formatCode="0.0">
                  <c:v>4.2800000000001299</c:v>
                </c:pt>
                <c:pt idx="18" formatCode="0.0">
                  <c:v>4.2899999999998961</c:v>
                </c:pt>
                <c:pt idx="19" formatCode="0.0">
                  <c:v>4.3100000000000076</c:v>
                </c:pt>
                <c:pt idx="20" formatCode="0.0">
                  <c:v>4.2899999999999832</c:v>
                </c:pt>
                <c:pt idx="21" formatCode="0.0">
                  <c:v>4.2500000000000124</c:v>
                </c:pt>
                <c:pt idx="22" formatCode="0.0">
                  <c:v>4.2000000000000268</c:v>
                </c:pt>
                <c:pt idx="23" formatCode="0.0">
                  <c:v>4.1699999999999759</c:v>
                </c:pt>
                <c:pt idx="24" formatCode="0.0">
                  <c:v>4.1499999999998858</c:v>
                </c:pt>
                <c:pt idx="25" formatCode="0.0">
                  <c:v>4.0900000000000318</c:v>
                </c:pt>
                <c:pt idx="26" formatCode="0.0">
                  <c:v>4.0400000000000871</c:v>
                </c:pt>
                <c:pt idx="27" formatCode="0.0">
                  <c:v>3.9999999999999569</c:v>
                </c:pt>
                <c:pt idx="28" formatCode="0.0">
                  <c:v>3.9799999999999671</c:v>
                </c:pt>
                <c:pt idx="29" formatCode="0.0">
                  <c:v>3.9300000000000388</c:v>
                </c:pt>
                <c:pt idx="30" formatCode="0.0">
                  <c:v>3.8800000000000492</c:v>
                </c:pt>
                <c:pt idx="31" formatCode="0.0">
                  <c:v>3.830000000000032</c:v>
                </c:pt>
                <c:pt idx="32" formatCode="0.0">
                  <c:v>3.789999999999929</c:v>
                </c:pt>
                <c:pt idx="33" formatCode="0.0">
                  <c:v>3.78000000000001</c:v>
                </c:pt>
                <c:pt idx="34" formatCode="0.0">
                  <c:v>3.770000000000072</c:v>
                </c:pt>
                <c:pt idx="35" formatCode="0.0">
                  <c:v>3.7800000000000979</c:v>
                </c:pt>
                <c:pt idx="36" formatCode="0.0">
                  <c:v>3.7699999999998961</c:v>
                </c:pt>
                <c:pt idx="37" formatCode="0.0">
                  <c:v>3.78000000000001</c:v>
                </c:pt>
                <c:pt idx="38" formatCode="0.0">
                  <c:v>3.790000000000104</c:v>
                </c:pt>
                <c:pt idx="39" formatCode="0.0">
                  <c:v>3.78000000000001</c:v>
                </c:pt>
                <c:pt idx="40" formatCode="0.0">
                  <c:v>3.7799999999999221</c:v>
                </c:pt>
                <c:pt idx="41" formatCode="0.0">
                  <c:v>3.799999999999998</c:v>
                </c:pt>
                <c:pt idx="42" formatCode="0.0">
                  <c:v>3.799999999999998</c:v>
                </c:pt>
                <c:pt idx="43" formatCode="0.0">
                  <c:v>3.790000000000104</c:v>
                </c:pt>
                <c:pt idx="44" formatCode="0.0">
                  <c:v>3.790000000000016</c:v>
                </c:pt>
                <c:pt idx="45" formatCode="0.0">
                  <c:v>3.790000000000016</c:v>
                </c:pt>
                <c:pt idx="46" formatCode="0.0">
                  <c:v>3.78000000000001</c:v>
                </c:pt>
                <c:pt idx="47" formatCode="0.0">
                  <c:v>3.799999999999998</c:v>
                </c:pt>
                <c:pt idx="48" formatCode="0.0">
                  <c:v>3.820000000000054</c:v>
                </c:pt>
                <c:pt idx="49" formatCode="0.0">
                  <c:v>3.8199999999998719</c:v>
                </c:pt>
                <c:pt idx="50" formatCode="0.0">
                  <c:v>3.830000000000032</c:v>
                </c:pt>
                <c:pt idx="51" formatCode="0.0">
                  <c:v>3.8399999999999701</c:v>
                </c:pt>
                <c:pt idx="52" formatCode="0.0">
                  <c:v>3.8500000000000432</c:v>
                </c:pt>
                <c:pt idx="53" formatCode="0.0">
                  <c:v>3.8700000000000432</c:v>
                </c:pt>
                <c:pt idx="54" formatCode="0.0">
                  <c:v>3.8700000000000432</c:v>
                </c:pt>
                <c:pt idx="55" formatCode="0.0">
                  <c:v>3.879999999999959</c:v>
                </c:pt>
                <c:pt idx="56" formatCode="0.0">
                  <c:v>3.8799999999998671</c:v>
                </c:pt>
                <c:pt idx="57" formatCode="0.0">
                  <c:v>3.8899999999999948</c:v>
                </c:pt>
                <c:pt idx="58" formatCode="0.0">
                  <c:v>3.9099999999999482</c:v>
                </c:pt>
                <c:pt idx="59" formatCode="0.0">
                  <c:v>3.9200000000000341</c:v>
                </c:pt>
                <c:pt idx="60" formatCode="0.0">
                  <c:v>3.9300000000000388</c:v>
                </c:pt>
                <c:pt idx="61" formatCode="0.0">
                  <c:v>3.9399999999999569</c:v>
                </c:pt>
                <c:pt idx="62" formatCode="0.0">
                  <c:v>3.9499999999998701</c:v>
                </c:pt>
                <c:pt idx="63" formatCode="0.0">
                  <c:v>3.949999999999958</c:v>
                </c:pt>
                <c:pt idx="64" formatCode="0.0">
                  <c:v>3.950000000000045</c:v>
                </c:pt>
                <c:pt idx="65" formatCode="0.0">
                  <c:v>3.9399999999999569</c:v>
                </c:pt>
                <c:pt idx="66" formatCode="0.0">
                  <c:v>3.9399999999999569</c:v>
                </c:pt>
                <c:pt idx="67" formatCode="0.0">
                  <c:v>3.9399999999999569</c:v>
                </c:pt>
                <c:pt idx="68" formatCode="0.0">
                  <c:v>3.950000000000045</c:v>
                </c:pt>
                <c:pt idx="69" formatCode="0.0">
                  <c:v>3.9399999999999569</c:v>
                </c:pt>
                <c:pt idx="70" formatCode="0.0">
                  <c:v>3.9399999999998618</c:v>
                </c:pt>
                <c:pt idx="71" formatCode="0.0">
                  <c:v>3.9400000000000448</c:v>
                </c:pt>
                <c:pt idx="72" formatCode="0.0">
                  <c:v>3.9199999999999471</c:v>
                </c:pt>
                <c:pt idx="73" formatCode="0.0">
                  <c:v>3.8700000000000432</c:v>
                </c:pt>
                <c:pt idx="74" formatCode="0.0">
                  <c:v>3.8500000000001311</c:v>
                </c:pt>
                <c:pt idx="75" formatCode="0.0">
                  <c:v>3.830000000000032</c:v>
                </c:pt>
                <c:pt idx="76" formatCode="0.0">
                  <c:v>3.8099999999999539</c:v>
                </c:pt>
                <c:pt idx="77" formatCode="0.0">
                  <c:v>3.8000000000000869</c:v>
                </c:pt>
                <c:pt idx="78" formatCode="0.0">
                  <c:v>3.8000000000000869</c:v>
                </c:pt>
                <c:pt idx="79" formatCode="0.0">
                  <c:v>3.8099999999999539</c:v>
                </c:pt>
                <c:pt idx="80" formatCode="0.0">
                  <c:v>3.81000000000004</c:v>
                </c:pt>
                <c:pt idx="81" formatCode="0.0">
                  <c:v>3.81000000000004</c:v>
                </c:pt>
                <c:pt idx="82" formatCode="0.0">
                  <c:v>3.799999999999998</c:v>
                </c:pt>
                <c:pt idx="83" formatCode="0.0">
                  <c:v>3.789999999999929</c:v>
                </c:pt>
                <c:pt idx="84" formatCode="0.0">
                  <c:v>3.799999999999998</c:v>
                </c:pt>
                <c:pt idx="85" formatCode="0.0">
                  <c:v>3.799999999999998</c:v>
                </c:pt>
                <c:pt idx="86" formatCode="0.0">
                  <c:v>3.799999999999998</c:v>
                </c:pt>
                <c:pt idx="87" formatCode="0.0">
                  <c:v>3.790000000000016</c:v>
                </c:pt>
                <c:pt idx="88" formatCode="0.0">
                  <c:v>3.8099999999999539</c:v>
                </c:pt>
                <c:pt idx="89" formatCode="0.0">
                  <c:v>3.830000000000032</c:v>
                </c:pt>
                <c:pt idx="90" formatCode="0.0">
                  <c:v>3.830000000000032</c:v>
                </c:pt>
                <c:pt idx="91" formatCode="0.0">
                  <c:v>3.8199999999998719</c:v>
                </c:pt>
                <c:pt idx="92" formatCode="0.0">
                  <c:v>3.830000000000032</c:v>
                </c:pt>
                <c:pt idx="93" formatCode="0.0">
                  <c:v>3.81000000000004</c:v>
                </c:pt>
                <c:pt idx="94" formatCode="0.0">
                  <c:v>3.790000000000016</c:v>
                </c:pt>
                <c:pt idx="95" formatCode="0.0">
                  <c:v>3.7800000000000979</c:v>
                </c:pt>
                <c:pt idx="96" formatCode="0.0">
                  <c:v>3.78000000000001</c:v>
                </c:pt>
                <c:pt idx="97" formatCode="0.0">
                  <c:v>3.769999999999984</c:v>
                </c:pt>
                <c:pt idx="98" formatCode="0.0">
                  <c:v>3.749999999999972</c:v>
                </c:pt>
                <c:pt idx="99" formatCode="0.0">
                  <c:v>3.7300000000000009</c:v>
                </c:pt>
                <c:pt idx="100" formatCode="0.0">
                  <c:v>3.7000000000000921</c:v>
                </c:pt>
                <c:pt idx="101" formatCode="0.0">
                  <c:v>3.6599999999999371</c:v>
                </c:pt>
                <c:pt idx="102" formatCode="0.0">
                  <c:v>3.6199999999999841</c:v>
                </c:pt>
                <c:pt idx="103" formatCode="0.0">
                  <c:v>3.609999999999955</c:v>
                </c:pt>
                <c:pt idx="104" formatCode="0.0">
                  <c:v>3.5900000000001131</c:v>
                </c:pt>
                <c:pt idx="105" formatCode="0.0">
                  <c:v>3.6000000000000281</c:v>
                </c:pt>
                <c:pt idx="106" formatCode="0.0">
                  <c:v>3.6000000000000281</c:v>
                </c:pt>
                <c:pt idx="107" formatCode="0.0">
                  <c:v>3.6000000000000281</c:v>
                </c:pt>
                <c:pt idx="108" formatCode="0.0">
                  <c:v>3.580000000000036</c:v>
                </c:pt>
                <c:pt idx="109" formatCode="0.0">
                  <c:v>3.560000000000008</c:v>
                </c:pt>
                <c:pt idx="110" formatCode="0.0">
                  <c:v>3.5200000000001088</c:v>
                </c:pt>
                <c:pt idx="111" formatCode="0.0">
                  <c:v>3.4800000000000328</c:v>
                </c:pt>
                <c:pt idx="112" formatCode="0.0">
                  <c:v>3.4500000000000952</c:v>
                </c:pt>
                <c:pt idx="113" formatCode="0.0">
                  <c:v>3.4099999999999531</c:v>
                </c:pt>
                <c:pt idx="114" formatCode="0.0">
                  <c:v>3.3800000000000421</c:v>
                </c:pt>
                <c:pt idx="115" formatCode="0.0">
                  <c:v>3.3499999999999912</c:v>
                </c:pt>
                <c:pt idx="116" formatCode="0.0">
                  <c:v>3.3400000000000172</c:v>
                </c:pt>
                <c:pt idx="117" formatCode="0.0">
                  <c:v>3.3400000000000172</c:v>
                </c:pt>
                <c:pt idx="118" formatCode="0.0">
                  <c:v>3.3199999999999741</c:v>
                </c:pt>
                <c:pt idx="119" formatCode="0.0">
                  <c:v>3.2999999999999661</c:v>
                </c:pt>
                <c:pt idx="120" formatCode="0.0">
                  <c:v>3.2999999999998781</c:v>
                </c:pt>
                <c:pt idx="121" formatCode="0.0">
                  <c:v>3.3300000000000991</c:v>
                </c:pt>
                <c:pt idx="122" formatCode="0.0">
                  <c:v>3.3099999999999028</c:v>
                </c:pt>
                <c:pt idx="123" formatCode="0.0">
                  <c:v>3.300000000000054</c:v>
                </c:pt>
                <c:pt idx="124" formatCode="0.0">
                  <c:v>3.269999999999869</c:v>
                </c:pt>
                <c:pt idx="125" formatCode="0.0">
                  <c:v>3.2600000000000802</c:v>
                </c:pt>
                <c:pt idx="126" formatCode="0.0">
                  <c:v>3.2699999999999578</c:v>
                </c:pt>
                <c:pt idx="127" formatCode="0.0">
                  <c:v>3.2799999999999541</c:v>
                </c:pt>
                <c:pt idx="128" formatCode="0.0">
                  <c:v>3.2800000000001299</c:v>
                </c:pt>
                <c:pt idx="129" formatCode="0.0">
                  <c:v>3.2699999999999578</c:v>
                </c:pt>
                <c:pt idx="130" formatCode="0.0">
                  <c:v>3.289999999999984</c:v>
                </c:pt>
                <c:pt idx="131" formatCode="0.0">
                  <c:v>3.3199999999999741</c:v>
                </c:pt>
                <c:pt idx="132" formatCode="0.0">
                  <c:v>3.3199999999999741</c:v>
                </c:pt>
                <c:pt idx="133" formatCode="0.0">
                  <c:v>3.300000000000054</c:v>
                </c:pt>
                <c:pt idx="134" formatCode="0.0">
                  <c:v>3.2999999999999661</c:v>
                </c:pt>
                <c:pt idx="135" formatCode="0.0">
                  <c:v>3.280000000000042</c:v>
                </c:pt>
                <c:pt idx="136" formatCode="0.0">
                  <c:v>3.2499999999999631</c:v>
                </c:pt>
                <c:pt idx="137" formatCode="0.0">
                  <c:v>3.2400000000000428</c:v>
                </c:pt>
                <c:pt idx="138" formatCode="0.0">
                  <c:v>3.2000000000000202</c:v>
                </c:pt>
                <c:pt idx="139" formatCode="0.0">
                  <c:v>3.1700000000000128</c:v>
                </c:pt>
                <c:pt idx="140" formatCode="0.0">
                  <c:v>3.149999999999983</c:v>
                </c:pt>
                <c:pt idx="141" formatCode="0.0">
                  <c:v>3.139999999999957</c:v>
                </c:pt>
                <c:pt idx="142" formatCode="0.0">
                  <c:v>3.1200000000000321</c:v>
                </c:pt>
                <c:pt idx="143" formatCode="0.0">
                  <c:v>3.1300000000000652</c:v>
                </c:pt>
                <c:pt idx="144" formatCode="0.0">
                  <c:v>3.1299999999999759</c:v>
                </c:pt>
                <c:pt idx="145" formatCode="0.0">
                  <c:v>3.1187500000000119</c:v>
                </c:pt>
                <c:pt idx="146" formatCode="0.0">
                  <c:v>3.0981249999999578</c:v>
                </c:pt>
                <c:pt idx="147" formatCode="0.0">
                  <c:v>3.0775000000000259</c:v>
                </c:pt>
                <c:pt idx="148" formatCode="0.0">
                  <c:v>3.056874999999966</c:v>
                </c:pt>
                <c:pt idx="149" formatCode="0.0">
                  <c:v>3.0424999999999942</c:v>
                </c:pt>
                <c:pt idx="150" formatCode="0.0">
                  <c:v>3.021250000000018</c:v>
                </c:pt>
                <c:pt idx="151" formatCode="0.0">
                  <c:v>2.9950000000000281</c:v>
                </c:pt>
                <c:pt idx="152" formatCode="0.0">
                  <c:v>2.9743750000000029</c:v>
                </c:pt>
                <c:pt idx="153" formatCode="0.0">
                  <c:v>2.9474999999999771</c:v>
                </c:pt>
                <c:pt idx="154" formatCode="0.0">
                  <c:v>2.926250000000036</c:v>
                </c:pt>
                <c:pt idx="155" formatCode="0.0">
                  <c:v>2.9124999999998988</c:v>
                </c:pt>
                <c:pt idx="156" formatCode="0.0">
                  <c:v>2.90812500000012</c:v>
                </c:pt>
                <c:pt idx="157" formatCode="0.0">
                  <c:v>2.906250000000012</c:v>
                </c:pt>
                <c:pt idx="158" formatCode="0.0">
                  <c:v>2.9068750000000461</c:v>
                </c:pt>
                <c:pt idx="159" formatCode="0.0">
                  <c:v>2.8999999999999129</c:v>
                </c:pt>
                <c:pt idx="160" formatCode="0.0">
                  <c:v>2.9000000000000008</c:v>
                </c:pt>
                <c:pt idx="161" formatCode="0.0">
                  <c:v>2.9000000000000892</c:v>
                </c:pt>
                <c:pt idx="162" formatCode="0.0">
                  <c:v>2.9000000000000008</c:v>
                </c:pt>
                <c:pt idx="163" formatCode="0.0">
                  <c:v>2.9000000000000008</c:v>
                </c:pt>
                <c:pt idx="164" formatCode="0.0">
                  <c:v>2.8800000000000399</c:v>
                </c:pt>
                <c:pt idx="165" formatCode="0.0">
                  <c:v>2.870000000000096</c:v>
                </c:pt>
                <c:pt idx="166" formatCode="0.0">
                  <c:v>2.859999999999955</c:v>
                </c:pt>
                <c:pt idx="167" formatCode="0.0">
                  <c:v>2.8499999999998731</c:v>
                </c:pt>
                <c:pt idx="168" formatCode="0.0">
                  <c:v>2.849999999999961</c:v>
                </c:pt>
                <c:pt idx="169" formatCode="0.0">
                  <c:v>2.849999999999961</c:v>
                </c:pt>
                <c:pt idx="170" formatCode="0.0">
                  <c:v>2.8400000000000132</c:v>
                </c:pt>
                <c:pt idx="171" formatCode="0.0">
                  <c:v>2.8300000000000121</c:v>
                </c:pt>
                <c:pt idx="172" formatCode="0.0">
                  <c:v>2.8400000000000132</c:v>
                </c:pt>
                <c:pt idx="173" formatCode="0.0">
                  <c:v>2.8600000000000438</c:v>
                </c:pt>
                <c:pt idx="174" formatCode="0.0">
                  <c:v>2.8800000000000399</c:v>
                </c:pt>
                <c:pt idx="175" formatCode="0.0">
                  <c:v>2.9000000000000008</c:v>
                </c:pt>
                <c:pt idx="176" formatCode="0.0">
                  <c:v>2.9200000000000119</c:v>
                </c:pt>
                <c:pt idx="177" formatCode="0.0">
                  <c:v>2.9100000000000392</c:v>
                </c:pt>
                <c:pt idx="178" formatCode="0.0">
                  <c:v>2.8899999999999748</c:v>
                </c:pt>
                <c:pt idx="179" formatCode="0.0">
                  <c:v>2.8800000000000399</c:v>
                </c:pt>
                <c:pt idx="180" formatCode="0.0">
                  <c:v>2.8700000000000081</c:v>
                </c:pt>
                <c:pt idx="181" formatCode="0.0">
                  <c:v>2.8800000000001278</c:v>
                </c:pt>
                <c:pt idx="182" formatCode="0.0">
                  <c:v>2.9000000000000008</c:v>
                </c:pt>
                <c:pt idx="183" formatCode="0.0">
                  <c:v>2.9399999999999791</c:v>
                </c:pt>
                <c:pt idx="184" formatCode="0.0">
                  <c:v>2.9599999999999831</c:v>
                </c:pt>
                <c:pt idx="185" formatCode="0.0">
                  <c:v>2.9800000000000151</c:v>
                </c:pt>
                <c:pt idx="186" formatCode="0.0">
                  <c:v>3.00000000000006</c:v>
                </c:pt>
                <c:pt idx="187" formatCode="0.0">
                  <c:v>3.0300000000000051</c:v>
                </c:pt>
                <c:pt idx="188" formatCode="0.0">
                  <c:v>3.0599999999999379</c:v>
                </c:pt>
                <c:pt idx="189" formatCode="0.0">
                  <c:v>3.0999999999999601</c:v>
                </c:pt>
                <c:pt idx="190" formatCode="0.0">
                  <c:v>3.139999999999957</c:v>
                </c:pt>
                <c:pt idx="191" formatCode="0.0">
                  <c:v>3.1800000000001201</c:v>
                </c:pt>
                <c:pt idx="192" formatCode="0.0">
                  <c:v>3.219999999999978</c:v>
                </c:pt>
                <c:pt idx="193" formatCode="0.0">
                  <c:v>3.2599999999999918</c:v>
                </c:pt>
                <c:pt idx="194" formatCode="0.0">
                  <c:v>3.289999999999984</c:v>
                </c:pt>
                <c:pt idx="195" formatCode="0.0">
                  <c:v>3.3199999999999741</c:v>
                </c:pt>
                <c:pt idx="196" formatCode="0.0">
                  <c:v>3.3400000000001051</c:v>
                </c:pt>
                <c:pt idx="197" formatCode="0.0">
                  <c:v>3.369999999999957</c:v>
                </c:pt>
                <c:pt idx="198" formatCode="0.0">
                  <c:v>3.3899999999999371</c:v>
                </c:pt>
                <c:pt idx="199" formatCode="0.0">
                  <c:v>3.3999999999999941</c:v>
                </c:pt>
                <c:pt idx="200" formatCode="0.0">
                  <c:v>3.4099999999999531</c:v>
                </c:pt>
                <c:pt idx="201" formatCode="0.0">
                  <c:v>3.4199999999999928</c:v>
                </c:pt>
                <c:pt idx="202" formatCode="0.0">
                  <c:v>3.4199999999999928</c:v>
                </c:pt>
                <c:pt idx="203" formatCode="0.0">
                  <c:v>3.410000000000041</c:v>
                </c:pt>
                <c:pt idx="204" formatCode="0.0">
                  <c:v>3.3999999999999941</c:v>
                </c:pt>
                <c:pt idx="205" formatCode="0.0">
                  <c:v>3.3800000000000421</c:v>
                </c:pt>
                <c:pt idx="206" formatCode="0.0">
                  <c:v>3.369999999999957</c:v>
                </c:pt>
                <c:pt idx="207" formatCode="0.0">
                  <c:v>3.3499999999999912</c:v>
                </c:pt>
                <c:pt idx="208" formatCode="0.0">
                  <c:v>3.3199999999999741</c:v>
                </c:pt>
                <c:pt idx="209" formatCode="0.0">
                  <c:v>3.2700000000000462</c:v>
                </c:pt>
                <c:pt idx="210" formatCode="0.0">
                  <c:v>3.219999999999978</c:v>
                </c:pt>
                <c:pt idx="211" formatCode="0.0">
                  <c:v>3.1800000000000321</c:v>
                </c:pt>
                <c:pt idx="212" formatCode="0.0">
                  <c:v>3.150000000000071</c:v>
                </c:pt>
                <c:pt idx="213" formatCode="0.0">
                  <c:v>3.1100000000000279</c:v>
                </c:pt>
                <c:pt idx="214" formatCode="0.0">
                  <c:v>3.069999999999991</c:v>
                </c:pt>
                <c:pt idx="215" formatCode="0.0">
                  <c:v>3.0400000000000409</c:v>
                </c:pt>
                <c:pt idx="216" formatCode="0.0">
                  <c:v>3.020000000000016</c:v>
                </c:pt>
                <c:pt idx="217" formatCode="0.0">
                  <c:v>2.9800000000000151</c:v>
                </c:pt>
                <c:pt idx="218" formatCode="0.0">
                  <c:v>2.949999999999994</c:v>
                </c:pt>
                <c:pt idx="219" formatCode="0.0">
                  <c:v>2.9200000000000119</c:v>
                </c:pt>
                <c:pt idx="220" formatCode="0.0">
                  <c:v>2.9000000000000892</c:v>
                </c:pt>
                <c:pt idx="221" formatCode="0.0">
                  <c:v>2.879999999999951</c:v>
                </c:pt>
                <c:pt idx="222" formatCode="0.0">
                  <c:v>2.849999999999961</c:v>
                </c:pt>
                <c:pt idx="223" formatCode="0.0">
                  <c:v>2.8200000000001211</c:v>
                </c:pt>
                <c:pt idx="224" formatCode="0.0">
                  <c:v>2.78000000000003</c:v>
                </c:pt>
                <c:pt idx="225" formatCode="0.0">
                  <c:v>2.7599999999999891</c:v>
                </c:pt>
                <c:pt idx="226" formatCode="0.0">
                  <c:v>2.7200000000000331</c:v>
                </c:pt>
                <c:pt idx="227" formatCode="0.0">
                  <c:v>2.6900000000000852</c:v>
                </c:pt>
                <c:pt idx="228" formatCode="0.0">
                  <c:v>2.6499999999998951</c:v>
                </c:pt>
                <c:pt idx="229" formatCode="0.0">
                  <c:v>2.610000000000118</c:v>
                </c:pt>
                <c:pt idx="230" formatCode="0.0">
                  <c:v>2.5699999999999901</c:v>
                </c:pt>
                <c:pt idx="231" formatCode="0.0">
                  <c:v>2.530000000000026</c:v>
                </c:pt>
                <c:pt idx="232" formatCode="0.0">
                  <c:v>2.4899999999999962</c:v>
                </c:pt>
                <c:pt idx="233" formatCode="0.0">
                  <c:v>2.430000000000041</c:v>
                </c:pt>
                <c:pt idx="234" formatCode="0.0">
                  <c:v>2.3800000000000572</c:v>
                </c:pt>
                <c:pt idx="235" formatCode="0.0">
                  <c:v>2.3499999999999801</c:v>
                </c:pt>
                <c:pt idx="236" formatCode="0.0">
                  <c:v>2.3099999999999081</c:v>
                </c:pt>
                <c:pt idx="237" formatCode="0.0">
                  <c:v>2.2800000000000762</c:v>
                </c:pt>
                <c:pt idx="238" formatCode="0.0">
                  <c:v>2.2499999999999898</c:v>
                </c:pt>
                <c:pt idx="239" formatCode="0.0">
                  <c:v>2.2300000000000768</c:v>
                </c:pt>
                <c:pt idx="240" formatCode="0.0">
                  <c:v>2.2099999999998752</c:v>
                </c:pt>
                <c:pt idx="241" formatCode="0.0">
                  <c:v>2.1999999999999211</c:v>
                </c:pt>
                <c:pt idx="242" formatCode="0.0">
                  <c:v>2.180000000000113</c:v>
                </c:pt>
                <c:pt idx="243" formatCode="0.0">
                  <c:v>2.1400000000000219</c:v>
                </c:pt>
                <c:pt idx="244" formatCode="0.0">
                  <c:v>2.120000000000092</c:v>
                </c:pt>
                <c:pt idx="245" formatCode="0.0">
                  <c:v>2.109999999999979</c:v>
                </c:pt>
                <c:pt idx="246" formatCode="0.0">
                  <c:v>2.0800000000000018</c:v>
                </c:pt>
                <c:pt idx="247" formatCode="0.0">
                  <c:v>2.039999999999873</c:v>
                </c:pt>
                <c:pt idx="248" formatCode="0.0">
                  <c:v>1.9800000000000499</c:v>
                </c:pt>
                <c:pt idx="249" formatCode="0.0">
                  <c:v>1.9299999999999611</c:v>
                </c:pt>
                <c:pt idx="250" formatCode="0.0">
                  <c:v>1.869999999999981</c:v>
                </c:pt>
                <c:pt idx="251" formatCode="0.0">
                  <c:v>1.7999999999999801</c:v>
                </c:pt>
                <c:pt idx="252" formatCode="0.0">
                  <c:v>1.7400000000000331</c:v>
                </c:pt>
                <c:pt idx="253" formatCode="0.0">
                  <c:v>1.699999999999976</c:v>
                </c:pt>
                <c:pt idx="254" formatCode="0.0">
                  <c:v>1.6500000000001209</c:v>
                </c:pt>
                <c:pt idx="255" formatCode="0.0">
                  <c:v>1.609999999999969</c:v>
                </c:pt>
                <c:pt idx="256" formatCode="0.0">
                  <c:v>1.5800000000000809</c:v>
                </c:pt>
                <c:pt idx="257" formatCode="0.0">
                  <c:v>1.520000000000034</c:v>
                </c:pt>
                <c:pt idx="258" formatCode="0.0">
                  <c:v>1.46999999999992</c:v>
                </c:pt>
                <c:pt idx="259" formatCode="0.0">
                  <c:v>1.4400000000000399</c:v>
                </c:pt>
                <c:pt idx="260" formatCode="0.0">
                  <c:v>1.409999999999878</c:v>
                </c:pt>
                <c:pt idx="261" formatCode="0.0">
                  <c:v>1.3900000000000341</c:v>
                </c:pt>
                <c:pt idx="262" formatCode="0.0">
                  <c:v>1.3699999999999091</c:v>
                </c:pt>
                <c:pt idx="263" formatCode="0.0">
                  <c:v>1.3599999999999779</c:v>
                </c:pt>
                <c:pt idx="264" formatCode="0.0">
                  <c:v>1.3599999999999779</c:v>
                </c:pt>
                <c:pt idx="265" formatCode="0.0">
                  <c:v>1.3599999999999779</c:v>
                </c:pt>
                <c:pt idx="266" formatCode="0.0">
                  <c:v>1.360000000000066</c:v>
                </c:pt>
                <c:pt idx="267" formatCode="0.0">
                  <c:v>1.349999999999939</c:v>
                </c:pt>
                <c:pt idx="268" formatCode="0.0">
                  <c:v>1.340000000000114</c:v>
                </c:pt>
                <c:pt idx="269" formatCode="0.0">
                  <c:v>1.3199999999999881</c:v>
                </c:pt>
                <c:pt idx="270" formatCode="0.0">
                  <c:v>1.309999999999971</c:v>
                </c:pt>
                <c:pt idx="271" formatCode="0.0">
                  <c:v>1.300000000000026</c:v>
                </c:pt>
                <c:pt idx="272" formatCode="0.0">
                  <c:v>1.300000000000026</c:v>
                </c:pt>
                <c:pt idx="273" formatCode="0.0">
                  <c:v>1.300000000000026</c:v>
                </c:pt>
                <c:pt idx="274" formatCode="0.0">
                  <c:v>1.309999999999971</c:v>
                </c:pt>
                <c:pt idx="275" formatCode="0.0">
                  <c:v>1.3199999999999881</c:v>
                </c:pt>
                <c:pt idx="276" formatCode="0.0">
                  <c:v>1.320000000000076</c:v>
                </c:pt>
                <c:pt idx="277" formatCode="0.0">
                  <c:v>1.3199999999999881</c:v>
                </c:pt>
                <c:pt idx="278" formatCode="0.0">
                  <c:v>1.319999999999899</c:v>
                </c:pt>
                <c:pt idx="279" formatCode="0.0">
                  <c:v>1.320000000000076</c:v>
                </c:pt>
                <c:pt idx="280" formatCode="0.0">
                  <c:v>1.3199999999999881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D3B-4990-B71B-D2233D94A9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5735808"/>
        <c:axId val="-205733760"/>
      </c:lineChart>
      <c:catAx>
        <c:axId val="-205735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381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5733760"/>
        <c:crosses val="autoZero"/>
        <c:auto val="1"/>
        <c:lblAlgn val="ctr"/>
        <c:lblOffset val="100"/>
        <c:tickLblSkip val="20"/>
        <c:tickMarkSkip val="1"/>
        <c:noMultiLvlLbl val="0"/>
      </c:catAx>
      <c:valAx>
        <c:axId val="-205733760"/>
        <c:scaling>
          <c:orientation val="minMax"/>
          <c:max val="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5735808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Linear Growth</c:v>
          </c:tx>
          <c:spPr>
            <a:solidFill>
              <a:srgbClr val="C00000"/>
            </a:solidFill>
            <a:ln w="0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0370135052832001E-16"/>
                  <c:y val="4.83129826163034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D62-4628-A7BF-0AD62A57622B}"/>
                </c:ext>
              </c:extLst>
            </c:dLbl>
            <c:dLbl>
              <c:idx val="1"/>
              <c:layout>
                <c:manualLayout>
                  <c:x val="-1.0185067526416E-16"/>
                  <c:y val="7.24637681159420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D62-4628-A7BF-0AD62A57622B}"/>
                </c:ext>
              </c:extLst>
            </c:dLbl>
            <c:dLbl>
              <c:idx val="5"/>
              <c:layout>
                <c:manualLayout>
                  <c:x val="2.7777777777777801E-3"/>
                  <c:y val="7.24637681159428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D62-4628-A7BF-0AD62A5762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'Table 1 AY C1, Step vs Kalman'!$A$7:$A$13</c:f>
              <c:strCache>
                <c:ptCount val="7"/>
                <c:pt idx="0">
                  <c:v>1970:Q3</c:v>
                </c:pt>
                <c:pt idx="1">
                  <c:v>1974:Q2</c:v>
                </c:pt>
                <c:pt idx="2">
                  <c:v>1980:Q1</c:v>
                </c:pt>
                <c:pt idx="3">
                  <c:v>1990:Q2</c:v>
                </c:pt>
                <c:pt idx="4">
                  <c:v>2001:Q2</c:v>
                </c:pt>
                <c:pt idx="5">
                  <c:v>2007:Q3</c:v>
                </c:pt>
                <c:pt idx="6">
                  <c:v>2018:Q1</c:v>
                </c:pt>
              </c:strCache>
            </c:strRef>
          </c:cat>
          <c:val>
            <c:numRef>
              <c:f>'Table 1 AY C1, Step vs Kalman'!$C$7:$C$13</c:f>
              <c:numCache>
                <c:formatCode>0.00</c:formatCode>
                <c:ptCount val="7"/>
                <c:pt idx="0">
                  <c:v>3.9842966000368571</c:v>
                </c:pt>
                <c:pt idx="1">
                  <c:v>3.5822330165638632</c:v>
                </c:pt>
                <c:pt idx="2">
                  <c:v>3.302306895764096</c:v>
                </c:pt>
                <c:pt idx="3">
                  <c:v>3.0639413342739101</c:v>
                </c:pt>
                <c:pt idx="4">
                  <c:v>3.2464267813968202</c:v>
                </c:pt>
                <c:pt idx="5">
                  <c:v>2.5871854706600739</c:v>
                </c:pt>
                <c:pt idx="6">
                  <c:v>1.5763852642622209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D62-4628-A7BF-0AD62A57622B}"/>
            </c:ext>
          </c:extLst>
        </c:ser>
        <c:ser>
          <c:idx val="1"/>
          <c:order val="1"/>
          <c:tx>
            <c:v>Kalman Trend</c:v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'Table 1 AY C1, Step vs Kalman'!$A$7:$A$13</c:f>
              <c:strCache>
                <c:ptCount val="7"/>
                <c:pt idx="0">
                  <c:v>1970:Q3</c:v>
                </c:pt>
                <c:pt idx="1">
                  <c:v>1974:Q2</c:v>
                </c:pt>
                <c:pt idx="2">
                  <c:v>1980:Q1</c:v>
                </c:pt>
                <c:pt idx="3">
                  <c:v>1990:Q2</c:v>
                </c:pt>
                <c:pt idx="4">
                  <c:v>2001:Q2</c:v>
                </c:pt>
                <c:pt idx="5">
                  <c:v>2007:Q3</c:v>
                </c:pt>
                <c:pt idx="6">
                  <c:v>2018:Q1</c:v>
                </c:pt>
              </c:strCache>
            </c:strRef>
          </c:cat>
          <c:val>
            <c:numRef>
              <c:f>'Table 1 AY C1, Step vs Kalman'!$D$7:$D$13</c:f>
              <c:numCache>
                <c:formatCode>0.00</c:formatCode>
                <c:ptCount val="7"/>
                <c:pt idx="0">
                  <c:v>3.8682926829268229</c:v>
                </c:pt>
                <c:pt idx="1">
                  <c:v>3.7080000000000202</c:v>
                </c:pt>
                <c:pt idx="2">
                  <c:v>3.3740909090909179</c:v>
                </c:pt>
                <c:pt idx="3">
                  <c:v>3.0476636904761909</c:v>
                </c:pt>
                <c:pt idx="4">
                  <c:v>3.1368181818181839</c:v>
                </c:pt>
                <c:pt idx="5">
                  <c:v>2.6556000000000202</c:v>
                </c:pt>
                <c:pt idx="6">
                  <c:v>1.5958536585365839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62-4628-A7BF-0AD62A5762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19437824"/>
        <c:axId val="-219271472"/>
      </c:barChart>
      <c:catAx>
        <c:axId val="-2194378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9271472"/>
        <c:crosses val="autoZero"/>
        <c:auto val="1"/>
        <c:lblAlgn val="ctr"/>
        <c:lblOffset val="100"/>
        <c:noMultiLvlLbl val="0"/>
      </c:catAx>
      <c:valAx>
        <c:axId val="-219271472"/>
        <c:scaling>
          <c:orientation val="minMax"/>
          <c:max val="4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9437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+mn-lt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'TU, NAIRU'!$M$1</c:f>
              <c:strCache>
                <c:ptCount val="1"/>
                <c:pt idx="0">
                  <c:v>100*LN(AY/AY* Step)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numRef>
              <c:f>'TU, NAIRU'!$A$2:$A$286</c:f>
              <c:numCache>
                <c:formatCode>General</c:formatCode>
                <c:ptCount val="285"/>
                <c:pt idx="0">
                  <c:v>1948</c:v>
                </c:pt>
                <c:pt idx="1">
                  <c:v>1948.25</c:v>
                </c:pt>
                <c:pt idx="2">
                  <c:v>1948.5</c:v>
                </c:pt>
                <c:pt idx="3">
                  <c:v>1948.75</c:v>
                </c:pt>
                <c:pt idx="4">
                  <c:v>1949</c:v>
                </c:pt>
                <c:pt idx="5">
                  <c:v>1949.25</c:v>
                </c:pt>
                <c:pt idx="6">
                  <c:v>1949.5</c:v>
                </c:pt>
                <c:pt idx="7">
                  <c:v>1949.75</c:v>
                </c:pt>
                <c:pt idx="8">
                  <c:v>1950</c:v>
                </c:pt>
                <c:pt idx="9">
                  <c:v>1950.25</c:v>
                </c:pt>
                <c:pt idx="10">
                  <c:v>1950.5</c:v>
                </c:pt>
                <c:pt idx="11">
                  <c:v>1950.75</c:v>
                </c:pt>
                <c:pt idx="12">
                  <c:v>1951</c:v>
                </c:pt>
                <c:pt idx="13">
                  <c:v>1951.25</c:v>
                </c:pt>
                <c:pt idx="14">
                  <c:v>1951.5</c:v>
                </c:pt>
                <c:pt idx="15">
                  <c:v>1951.75</c:v>
                </c:pt>
                <c:pt idx="16">
                  <c:v>1952</c:v>
                </c:pt>
                <c:pt idx="17">
                  <c:v>1952.25</c:v>
                </c:pt>
                <c:pt idx="18">
                  <c:v>1952.5</c:v>
                </c:pt>
                <c:pt idx="19">
                  <c:v>1952.75</c:v>
                </c:pt>
                <c:pt idx="20">
                  <c:v>1953</c:v>
                </c:pt>
                <c:pt idx="21">
                  <c:v>1953.25</c:v>
                </c:pt>
                <c:pt idx="22">
                  <c:v>1953.5</c:v>
                </c:pt>
                <c:pt idx="23">
                  <c:v>1953.75</c:v>
                </c:pt>
                <c:pt idx="24">
                  <c:v>1954</c:v>
                </c:pt>
                <c:pt idx="25">
                  <c:v>1954.25</c:v>
                </c:pt>
                <c:pt idx="26">
                  <c:v>1954.5</c:v>
                </c:pt>
                <c:pt idx="27">
                  <c:v>1954.75</c:v>
                </c:pt>
                <c:pt idx="28">
                  <c:v>1955</c:v>
                </c:pt>
                <c:pt idx="29">
                  <c:v>1955.25</c:v>
                </c:pt>
                <c:pt idx="30">
                  <c:v>1955.5</c:v>
                </c:pt>
                <c:pt idx="31">
                  <c:v>1955.75</c:v>
                </c:pt>
                <c:pt idx="32">
                  <c:v>1956</c:v>
                </c:pt>
                <c:pt idx="33">
                  <c:v>1956.25</c:v>
                </c:pt>
                <c:pt idx="34">
                  <c:v>1956.5</c:v>
                </c:pt>
                <c:pt idx="35">
                  <c:v>1956.75</c:v>
                </c:pt>
                <c:pt idx="36">
                  <c:v>1957</c:v>
                </c:pt>
                <c:pt idx="37">
                  <c:v>1957.25</c:v>
                </c:pt>
                <c:pt idx="38">
                  <c:v>1957.5</c:v>
                </c:pt>
                <c:pt idx="39">
                  <c:v>1957.75</c:v>
                </c:pt>
                <c:pt idx="40">
                  <c:v>1958</c:v>
                </c:pt>
                <c:pt idx="41">
                  <c:v>1958.25</c:v>
                </c:pt>
                <c:pt idx="42">
                  <c:v>1958.5</c:v>
                </c:pt>
                <c:pt idx="43">
                  <c:v>1958.75</c:v>
                </c:pt>
                <c:pt idx="44">
                  <c:v>1959</c:v>
                </c:pt>
                <c:pt idx="45">
                  <c:v>1959.25</c:v>
                </c:pt>
                <c:pt idx="46">
                  <c:v>1959.5</c:v>
                </c:pt>
                <c:pt idx="47">
                  <c:v>1959.75</c:v>
                </c:pt>
                <c:pt idx="48">
                  <c:v>1960</c:v>
                </c:pt>
                <c:pt idx="49">
                  <c:v>1960.25</c:v>
                </c:pt>
                <c:pt idx="50">
                  <c:v>1960.5</c:v>
                </c:pt>
                <c:pt idx="51">
                  <c:v>1960.75</c:v>
                </c:pt>
                <c:pt idx="52">
                  <c:v>1961</c:v>
                </c:pt>
                <c:pt idx="53">
                  <c:v>1961.25</c:v>
                </c:pt>
                <c:pt idx="54">
                  <c:v>1961.5</c:v>
                </c:pt>
                <c:pt idx="55">
                  <c:v>1961.75</c:v>
                </c:pt>
                <c:pt idx="56">
                  <c:v>1962</c:v>
                </c:pt>
                <c:pt idx="57">
                  <c:v>1962.25</c:v>
                </c:pt>
                <c:pt idx="58">
                  <c:v>1962.5</c:v>
                </c:pt>
                <c:pt idx="59">
                  <c:v>1962.75</c:v>
                </c:pt>
                <c:pt idx="60">
                  <c:v>1963</c:v>
                </c:pt>
                <c:pt idx="61">
                  <c:v>1963.25</c:v>
                </c:pt>
                <c:pt idx="62">
                  <c:v>1963.5</c:v>
                </c:pt>
                <c:pt idx="63">
                  <c:v>1963.75</c:v>
                </c:pt>
                <c:pt idx="64">
                  <c:v>1964</c:v>
                </c:pt>
                <c:pt idx="65">
                  <c:v>1964.25</c:v>
                </c:pt>
                <c:pt idx="66">
                  <c:v>1964.5</c:v>
                </c:pt>
                <c:pt idx="67">
                  <c:v>1964.75</c:v>
                </c:pt>
                <c:pt idx="68">
                  <c:v>1965</c:v>
                </c:pt>
                <c:pt idx="69">
                  <c:v>1965.25</c:v>
                </c:pt>
                <c:pt idx="70">
                  <c:v>1965.5</c:v>
                </c:pt>
                <c:pt idx="71">
                  <c:v>1965.75</c:v>
                </c:pt>
                <c:pt idx="72">
                  <c:v>1966</c:v>
                </c:pt>
                <c:pt idx="73">
                  <c:v>1966.25</c:v>
                </c:pt>
                <c:pt idx="74">
                  <c:v>1966.5</c:v>
                </c:pt>
                <c:pt idx="75">
                  <c:v>1966.75</c:v>
                </c:pt>
                <c:pt idx="76">
                  <c:v>1967</c:v>
                </c:pt>
                <c:pt idx="77">
                  <c:v>1967.25</c:v>
                </c:pt>
                <c:pt idx="78">
                  <c:v>1967.5</c:v>
                </c:pt>
                <c:pt idx="79">
                  <c:v>1967.75</c:v>
                </c:pt>
                <c:pt idx="80">
                  <c:v>1968</c:v>
                </c:pt>
                <c:pt idx="81">
                  <c:v>1968.25</c:v>
                </c:pt>
                <c:pt idx="82">
                  <c:v>1968.5</c:v>
                </c:pt>
                <c:pt idx="83">
                  <c:v>1968.75</c:v>
                </c:pt>
                <c:pt idx="84">
                  <c:v>1969</c:v>
                </c:pt>
                <c:pt idx="85">
                  <c:v>1969.25</c:v>
                </c:pt>
                <c:pt idx="86">
                  <c:v>1969.5</c:v>
                </c:pt>
                <c:pt idx="87">
                  <c:v>1969.75</c:v>
                </c:pt>
                <c:pt idx="88">
                  <c:v>1970</c:v>
                </c:pt>
                <c:pt idx="89">
                  <c:v>1970.25</c:v>
                </c:pt>
                <c:pt idx="90">
                  <c:v>1970.5</c:v>
                </c:pt>
                <c:pt idx="91">
                  <c:v>1970.75</c:v>
                </c:pt>
                <c:pt idx="92">
                  <c:v>1971</c:v>
                </c:pt>
                <c:pt idx="93">
                  <c:v>1971.25</c:v>
                </c:pt>
                <c:pt idx="94">
                  <c:v>1971.5</c:v>
                </c:pt>
                <c:pt idx="95">
                  <c:v>1971.75</c:v>
                </c:pt>
                <c:pt idx="96">
                  <c:v>1972</c:v>
                </c:pt>
                <c:pt idx="97">
                  <c:v>1972.25</c:v>
                </c:pt>
                <c:pt idx="98">
                  <c:v>1972.5</c:v>
                </c:pt>
                <c:pt idx="99">
                  <c:v>1972.75</c:v>
                </c:pt>
                <c:pt idx="100">
                  <c:v>1973</c:v>
                </c:pt>
                <c:pt idx="101">
                  <c:v>1973.25</c:v>
                </c:pt>
                <c:pt idx="102">
                  <c:v>1973.5</c:v>
                </c:pt>
                <c:pt idx="103">
                  <c:v>1973.75</c:v>
                </c:pt>
                <c:pt idx="104">
                  <c:v>1974</c:v>
                </c:pt>
                <c:pt idx="105">
                  <c:v>1974.25</c:v>
                </c:pt>
                <c:pt idx="106">
                  <c:v>1974.5</c:v>
                </c:pt>
                <c:pt idx="107">
                  <c:v>1974.75</c:v>
                </c:pt>
                <c:pt idx="108">
                  <c:v>1975</c:v>
                </c:pt>
                <c:pt idx="109">
                  <c:v>1975.25</c:v>
                </c:pt>
                <c:pt idx="110">
                  <c:v>1975.5</c:v>
                </c:pt>
                <c:pt idx="111">
                  <c:v>1975.75</c:v>
                </c:pt>
                <c:pt idx="112">
                  <c:v>1976</c:v>
                </c:pt>
                <c:pt idx="113">
                  <c:v>1976.25</c:v>
                </c:pt>
                <c:pt idx="114">
                  <c:v>1976.5</c:v>
                </c:pt>
                <c:pt idx="115">
                  <c:v>1976.75</c:v>
                </c:pt>
                <c:pt idx="116">
                  <c:v>1977</c:v>
                </c:pt>
                <c:pt idx="117">
                  <c:v>1977.25</c:v>
                </c:pt>
                <c:pt idx="118">
                  <c:v>1977.5</c:v>
                </c:pt>
                <c:pt idx="119">
                  <c:v>1977.75</c:v>
                </c:pt>
                <c:pt idx="120">
                  <c:v>1978</c:v>
                </c:pt>
                <c:pt idx="121">
                  <c:v>1978.25</c:v>
                </c:pt>
                <c:pt idx="122">
                  <c:v>1978.5</c:v>
                </c:pt>
                <c:pt idx="123">
                  <c:v>1978.75</c:v>
                </c:pt>
                <c:pt idx="124">
                  <c:v>1979</c:v>
                </c:pt>
                <c:pt idx="125">
                  <c:v>1979.25</c:v>
                </c:pt>
                <c:pt idx="126">
                  <c:v>1979.5</c:v>
                </c:pt>
                <c:pt idx="127">
                  <c:v>1979.75</c:v>
                </c:pt>
                <c:pt idx="128">
                  <c:v>1980</c:v>
                </c:pt>
                <c:pt idx="129">
                  <c:v>1980.25</c:v>
                </c:pt>
                <c:pt idx="130">
                  <c:v>1980.5</c:v>
                </c:pt>
                <c:pt idx="131">
                  <c:v>1980.75</c:v>
                </c:pt>
                <c:pt idx="132">
                  <c:v>1981</c:v>
                </c:pt>
                <c:pt idx="133">
                  <c:v>1981.25</c:v>
                </c:pt>
                <c:pt idx="134">
                  <c:v>1981.5</c:v>
                </c:pt>
                <c:pt idx="135">
                  <c:v>1981.75</c:v>
                </c:pt>
                <c:pt idx="136">
                  <c:v>1982</c:v>
                </c:pt>
                <c:pt idx="137">
                  <c:v>1982.25</c:v>
                </c:pt>
                <c:pt idx="138">
                  <c:v>1982.5</c:v>
                </c:pt>
                <c:pt idx="139">
                  <c:v>1982.75</c:v>
                </c:pt>
                <c:pt idx="140">
                  <c:v>1983</c:v>
                </c:pt>
                <c:pt idx="141">
                  <c:v>1983.25</c:v>
                </c:pt>
                <c:pt idx="142">
                  <c:v>1983.5</c:v>
                </c:pt>
                <c:pt idx="143">
                  <c:v>1983.75</c:v>
                </c:pt>
                <c:pt idx="144">
                  <c:v>1984</c:v>
                </c:pt>
                <c:pt idx="145">
                  <c:v>1984.25</c:v>
                </c:pt>
                <c:pt idx="146">
                  <c:v>1984.5</c:v>
                </c:pt>
                <c:pt idx="147">
                  <c:v>1984.75</c:v>
                </c:pt>
                <c:pt idx="148">
                  <c:v>1985</c:v>
                </c:pt>
                <c:pt idx="149">
                  <c:v>1985.25</c:v>
                </c:pt>
                <c:pt idx="150">
                  <c:v>1985.5</c:v>
                </c:pt>
                <c:pt idx="151">
                  <c:v>1985.75</c:v>
                </c:pt>
                <c:pt idx="152">
                  <c:v>1986</c:v>
                </c:pt>
                <c:pt idx="153">
                  <c:v>1986.25</c:v>
                </c:pt>
                <c:pt idx="154">
                  <c:v>1986.5</c:v>
                </c:pt>
                <c:pt idx="155">
                  <c:v>1986.75</c:v>
                </c:pt>
                <c:pt idx="156">
                  <c:v>1987</c:v>
                </c:pt>
                <c:pt idx="157">
                  <c:v>1987.25</c:v>
                </c:pt>
                <c:pt idx="158">
                  <c:v>1987.5</c:v>
                </c:pt>
                <c:pt idx="159">
                  <c:v>1987.75</c:v>
                </c:pt>
                <c:pt idx="160">
                  <c:v>1988</c:v>
                </c:pt>
                <c:pt idx="161">
                  <c:v>1988.25</c:v>
                </c:pt>
                <c:pt idx="162">
                  <c:v>1988.5</c:v>
                </c:pt>
                <c:pt idx="163">
                  <c:v>1988.75</c:v>
                </c:pt>
                <c:pt idx="164">
                  <c:v>1989</c:v>
                </c:pt>
                <c:pt idx="165">
                  <c:v>1989.25</c:v>
                </c:pt>
                <c:pt idx="166">
                  <c:v>1989.5</c:v>
                </c:pt>
                <c:pt idx="167">
                  <c:v>1989.75</c:v>
                </c:pt>
                <c:pt idx="168">
                  <c:v>1990</c:v>
                </c:pt>
                <c:pt idx="169">
                  <c:v>1990.25</c:v>
                </c:pt>
                <c:pt idx="170">
                  <c:v>1990.5</c:v>
                </c:pt>
                <c:pt idx="171">
                  <c:v>1990.75</c:v>
                </c:pt>
                <c:pt idx="172">
                  <c:v>1991</c:v>
                </c:pt>
                <c:pt idx="173">
                  <c:v>1991.25</c:v>
                </c:pt>
                <c:pt idx="174">
                  <c:v>1991.5</c:v>
                </c:pt>
                <c:pt idx="175">
                  <c:v>1991.75</c:v>
                </c:pt>
                <c:pt idx="176">
                  <c:v>1992</c:v>
                </c:pt>
                <c:pt idx="177">
                  <c:v>1992.25</c:v>
                </c:pt>
                <c:pt idx="178">
                  <c:v>1992.5</c:v>
                </c:pt>
                <c:pt idx="179">
                  <c:v>1992.75</c:v>
                </c:pt>
                <c:pt idx="180">
                  <c:v>1993</c:v>
                </c:pt>
                <c:pt idx="181">
                  <c:v>1993.25</c:v>
                </c:pt>
                <c:pt idx="182">
                  <c:v>1993.5</c:v>
                </c:pt>
                <c:pt idx="183">
                  <c:v>1993.75</c:v>
                </c:pt>
                <c:pt idx="184">
                  <c:v>1994</c:v>
                </c:pt>
                <c:pt idx="185">
                  <c:v>1994.25</c:v>
                </c:pt>
                <c:pt idx="186">
                  <c:v>1994.5</c:v>
                </c:pt>
                <c:pt idx="187">
                  <c:v>1994.75</c:v>
                </c:pt>
                <c:pt idx="188">
                  <c:v>1995</c:v>
                </c:pt>
                <c:pt idx="189">
                  <c:v>1995.25</c:v>
                </c:pt>
                <c:pt idx="190">
                  <c:v>1995.5</c:v>
                </c:pt>
                <c:pt idx="191">
                  <c:v>1995.75</c:v>
                </c:pt>
                <c:pt idx="192">
                  <c:v>1996</c:v>
                </c:pt>
                <c:pt idx="193">
                  <c:v>1996.25</c:v>
                </c:pt>
                <c:pt idx="194">
                  <c:v>1996.5</c:v>
                </c:pt>
                <c:pt idx="195">
                  <c:v>1996.75</c:v>
                </c:pt>
                <c:pt idx="196">
                  <c:v>1997</c:v>
                </c:pt>
                <c:pt idx="197">
                  <c:v>1997.25</c:v>
                </c:pt>
                <c:pt idx="198">
                  <c:v>1997.5</c:v>
                </c:pt>
                <c:pt idx="199">
                  <c:v>1997.75</c:v>
                </c:pt>
                <c:pt idx="200">
                  <c:v>1998</c:v>
                </c:pt>
                <c:pt idx="201">
                  <c:v>1998.25</c:v>
                </c:pt>
                <c:pt idx="202">
                  <c:v>1998.5</c:v>
                </c:pt>
                <c:pt idx="203">
                  <c:v>1998.75</c:v>
                </c:pt>
                <c:pt idx="204">
                  <c:v>1999</c:v>
                </c:pt>
                <c:pt idx="205">
                  <c:v>1999.25</c:v>
                </c:pt>
                <c:pt idx="206">
                  <c:v>1999.5</c:v>
                </c:pt>
                <c:pt idx="207">
                  <c:v>1999.75</c:v>
                </c:pt>
                <c:pt idx="208">
                  <c:v>2000</c:v>
                </c:pt>
                <c:pt idx="209">
                  <c:v>2000.25</c:v>
                </c:pt>
                <c:pt idx="210">
                  <c:v>2000.5</c:v>
                </c:pt>
                <c:pt idx="211">
                  <c:v>2000.75</c:v>
                </c:pt>
                <c:pt idx="212">
                  <c:v>2001</c:v>
                </c:pt>
                <c:pt idx="213">
                  <c:v>2001.25</c:v>
                </c:pt>
                <c:pt idx="214">
                  <c:v>2001.5</c:v>
                </c:pt>
                <c:pt idx="215">
                  <c:v>2001.75</c:v>
                </c:pt>
                <c:pt idx="216">
                  <c:v>2002</c:v>
                </c:pt>
                <c:pt idx="217">
                  <c:v>2002.25</c:v>
                </c:pt>
                <c:pt idx="218">
                  <c:v>2002.5</c:v>
                </c:pt>
                <c:pt idx="219">
                  <c:v>2002.75</c:v>
                </c:pt>
                <c:pt idx="220">
                  <c:v>2003</c:v>
                </c:pt>
                <c:pt idx="221">
                  <c:v>2003.25</c:v>
                </c:pt>
                <c:pt idx="222">
                  <c:v>2003.5</c:v>
                </c:pt>
                <c:pt idx="223">
                  <c:v>2003.75</c:v>
                </c:pt>
                <c:pt idx="224">
                  <c:v>2004</c:v>
                </c:pt>
                <c:pt idx="225">
                  <c:v>2004.25</c:v>
                </c:pt>
                <c:pt idx="226">
                  <c:v>2004.5</c:v>
                </c:pt>
                <c:pt idx="227">
                  <c:v>2004.75</c:v>
                </c:pt>
                <c:pt idx="228">
                  <c:v>2005</c:v>
                </c:pt>
                <c:pt idx="229">
                  <c:v>2005.25</c:v>
                </c:pt>
                <c:pt idx="230">
                  <c:v>2005.5</c:v>
                </c:pt>
                <c:pt idx="231">
                  <c:v>2005.75</c:v>
                </c:pt>
                <c:pt idx="232">
                  <c:v>2006</c:v>
                </c:pt>
                <c:pt idx="233">
                  <c:v>2006.25</c:v>
                </c:pt>
                <c:pt idx="234">
                  <c:v>2006.5</c:v>
                </c:pt>
                <c:pt idx="235">
                  <c:v>2006.75</c:v>
                </c:pt>
                <c:pt idx="236">
                  <c:v>2007</c:v>
                </c:pt>
                <c:pt idx="237">
                  <c:v>2007.25</c:v>
                </c:pt>
                <c:pt idx="238">
                  <c:v>2007.5</c:v>
                </c:pt>
                <c:pt idx="239">
                  <c:v>2007.75</c:v>
                </c:pt>
                <c:pt idx="240">
                  <c:v>2008</c:v>
                </c:pt>
                <c:pt idx="241">
                  <c:v>2008.25</c:v>
                </c:pt>
                <c:pt idx="242">
                  <c:v>2008.5</c:v>
                </c:pt>
                <c:pt idx="243">
                  <c:v>2008.75</c:v>
                </c:pt>
                <c:pt idx="244">
                  <c:v>2009</c:v>
                </c:pt>
                <c:pt idx="245">
                  <c:v>2009.25</c:v>
                </c:pt>
                <c:pt idx="246">
                  <c:v>2009.5</c:v>
                </c:pt>
                <c:pt idx="247">
                  <c:v>2009.75</c:v>
                </c:pt>
                <c:pt idx="248">
                  <c:v>2010</c:v>
                </c:pt>
                <c:pt idx="249">
                  <c:v>2010.25</c:v>
                </c:pt>
                <c:pt idx="250">
                  <c:v>2010.5</c:v>
                </c:pt>
                <c:pt idx="251">
                  <c:v>2010.75</c:v>
                </c:pt>
                <c:pt idx="252">
                  <c:v>2011</c:v>
                </c:pt>
                <c:pt idx="253">
                  <c:v>2011.25</c:v>
                </c:pt>
                <c:pt idx="254">
                  <c:v>2011.5</c:v>
                </c:pt>
                <c:pt idx="255">
                  <c:v>2011.75</c:v>
                </c:pt>
                <c:pt idx="256">
                  <c:v>2012</c:v>
                </c:pt>
                <c:pt idx="257">
                  <c:v>2012.25</c:v>
                </c:pt>
                <c:pt idx="258">
                  <c:v>2012.5</c:v>
                </c:pt>
                <c:pt idx="259">
                  <c:v>2012.75</c:v>
                </c:pt>
                <c:pt idx="260">
                  <c:v>2013</c:v>
                </c:pt>
                <c:pt idx="261">
                  <c:v>2013.25</c:v>
                </c:pt>
                <c:pt idx="262">
                  <c:v>2013.5</c:v>
                </c:pt>
                <c:pt idx="263">
                  <c:v>2013.75</c:v>
                </c:pt>
                <c:pt idx="264">
                  <c:v>2014</c:v>
                </c:pt>
                <c:pt idx="265">
                  <c:v>2014.25</c:v>
                </c:pt>
                <c:pt idx="266">
                  <c:v>2014.5</c:v>
                </c:pt>
                <c:pt idx="267">
                  <c:v>2014.75</c:v>
                </c:pt>
                <c:pt idx="268">
                  <c:v>2015</c:v>
                </c:pt>
                <c:pt idx="269">
                  <c:v>2015.25</c:v>
                </c:pt>
                <c:pt idx="270">
                  <c:v>2015.5</c:v>
                </c:pt>
                <c:pt idx="271">
                  <c:v>2015.75</c:v>
                </c:pt>
                <c:pt idx="272">
                  <c:v>2016</c:v>
                </c:pt>
                <c:pt idx="273">
                  <c:v>2016.25</c:v>
                </c:pt>
                <c:pt idx="274">
                  <c:v>2016.5</c:v>
                </c:pt>
                <c:pt idx="275">
                  <c:v>2016.75</c:v>
                </c:pt>
                <c:pt idx="276">
                  <c:v>2017</c:v>
                </c:pt>
                <c:pt idx="277">
                  <c:v>2017.25</c:v>
                </c:pt>
                <c:pt idx="278">
                  <c:v>2017.5</c:v>
                </c:pt>
                <c:pt idx="279">
                  <c:v>2017.75</c:v>
                </c:pt>
                <c:pt idx="280">
                  <c:v>2018</c:v>
                </c:pt>
                <c:pt idx="281">
                  <c:v>2018.25</c:v>
                </c:pt>
                <c:pt idx="282">
                  <c:v>2018.5</c:v>
                </c:pt>
                <c:pt idx="283">
                  <c:v>2018.75</c:v>
                </c:pt>
                <c:pt idx="284">
                  <c:v>2019</c:v>
                </c:pt>
              </c:numCache>
            </c:numRef>
          </c:cat>
          <c:val>
            <c:numRef>
              <c:f>'TU, NAIRU'!$M$2:$M$286</c:f>
              <c:numCache>
                <c:formatCode>General</c:formatCode>
                <c:ptCount val="285"/>
                <c:pt idx="4" formatCode="0.0">
                  <c:v>0</c:v>
                </c:pt>
                <c:pt idx="5" formatCode="0.0">
                  <c:v>-1.4524419355106031</c:v>
                </c:pt>
                <c:pt idx="6" formatCode="0.0">
                  <c:v>-1.809736138013502</c:v>
                </c:pt>
                <c:pt idx="7" formatCode="0.0">
                  <c:v>-4.050266583495377</c:v>
                </c:pt>
                <c:pt idx="8" formatCode="0.0">
                  <c:v>-1.298333571022626</c:v>
                </c:pt>
                <c:pt idx="9" formatCode="0.0">
                  <c:v>1.084377209951237</c:v>
                </c:pt>
                <c:pt idx="10" formatCode="0.0">
                  <c:v>3.7120283922047741</c:v>
                </c:pt>
                <c:pt idx="11" formatCode="0.0">
                  <c:v>4.4705414339622296</c:v>
                </c:pt>
                <c:pt idx="12" formatCode="0.0">
                  <c:v>4.2637249036458176</c:v>
                </c:pt>
                <c:pt idx="13" formatCode="0.0">
                  <c:v>4.8586219797348527</c:v>
                </c:pt>
                <c:pt idx="14" formatCode="0.0">
                  <c:v>5.6085678246097572</c:v>
                </c:pt>
                <c:pt idx="15" formatCode="0.0">
                  <c:v>5.0182528487570206</c:v>
                </c:pt>
                <c:pt idx="16" formatCode="0.0">
                  <c:v>4.7405199564476677</c:v>
                </c:pt>
                <c:pt idx="17" formatCode="0.0">
                  <c:v>4.0058103656992454</c:v>
                </c:pt>
                <c:pt idx="18" formatCode="0.0">
                  <c:v>3.690963115576988</c:v>
                </c:pt>
                <c:pt idx="19" formatCode="0.0">
                  <c:v>5.6808064505776397</c:v>
                </c:pt>
                <c:pt idx="20" formatCode="0.0">
                  <c:v>6.3422743325667286</c:v>
                </c:pt>
                <c:pt idx="21" formatCode="0.0">
                  <c:v>5.9349513357112524</c:v>
                </c:pt>
                <c:pt idx="22" formatCode="0.0">
                  <c:v>4.1875900563972026</c:v>
                </c:pt>
                <c:pt idx="23" formatCode="0.0">
                  <c:v>1.2711159278896651</c:v>
                </c:pt>
                <c:pt idx="24" formatCode="0.0">
                  <c:v>1.3322676295501901E-13</c:v>
                </c:pt>
                <c:pt idx="25" formatCode="0.0">
                  <c:v>-0.66298929238606397</c:v>
                </c:pt>
                <c:pt idx="26" formatCode="0.0">
                  <c:v>-0.46222792972569599</c:v>
                </c:pt>
                <c:pt idx="27" formatCode="0.0">
                  <c:v>0.74824914896193295</c:v>
                </c:pt>
                <c:pt idx="28" formatCode="0.0">
                  <c:v>2.7027163635228959</c:v>
                </c:pt>
                <c:pt idx="29" formatCode="0.0">
                  <c:v>3.7129587879749799</c:v>
                </c:pt>
                <c:pt idx="30" formatCode="0.0">
                  <c:v>4.2279101089900646</c:v>
                </c:pt>
                <c:pt idx="31" formatCode="0.0">
                  <c:v>4.0998126228190301</c:v>
                </c:pt>
                <c:pt idx="32" formatCode="0.0">
                  <c:v>3.1442341476220581</c:v>
                </c:pt>
                <c:pt idx="33" formatCode="0.0">
                  <c:v>3.2568402804561161</c:v>
                </c:pt>
                <c:pt idx="34" formatCode="0.0">
                  <c:v>2.4582982251393188</c:v>
                </c:pt>
                <c:pt idx="35" formatCode="0.0">
                  <c:v>3.332813752049804</c:v>
                </c:pt>
                <c:pt idx="36" formatCode="0.0">
                  <c:v>2.9670573264733608</c:v>
                </c:pt>
                <c:pt idx="37" formatCode="0.0">
                  <c:v>2.0072800411196638</c:v>
                </c:pt>
                <c:pt idx="38" formatCode="0.0">
                  <c:v>1.9017137304506779</c:v>
                </c:pt>
                <c:pt idx="39" formatCode="0.0">
                  <c:v>1.99840144432528E-13</c:v>
                </c:pt>
                <c:pt idx="40" formatCode="0.0">
                  <c:v>-3.2951553172701988</c:v>
                </c:pt>
                <c:pt idx="41" formatCode="0.0">
                  <c:v>-3.6707900844289751</c:v>
                </c:pt>
                <c:pt idx="42" formatCode="0.0">
                  <c:v>-2.22794925014029</c:v>
                </c:pt>
                <c:pt idx="43" formatCode="0.0">
                  <c:v>-0.774107642289384</c:v>
                </c:pt>
                <c:pt idx="44" formatCode="0.0">
                  <c:v>0.36983427865790203</c:v>
                </c:pt>
                <c:pt idx="45" formatCode="0.0">
                  <c:v>1.9790914826126811</c:v>
                </c:pt>
                <c:pt idx="46" formatCode="0.0">
                  <c:v>0.75005407924567102</c:v>
                </c:pt>
                <c:pt idx="47" formatCode="0.0">
                  <c:v>0.380068926776572</c:v>
                </c:pt>
                <c:pt idx="48" formatCode="0.0">
                  <c:v>1.7384099716984349</c:v>
                </c:pt>
                <c:pt idx="49" formatCode="0.0">
                  <c:v>0.60679300635184397</c:v>
                </c:pt>
                <c:pt idx="50" formatCode="0.0">
                  <c:v>1.5543122344752199E-13</c:v>
                </c:pt>
                <c:pt idx="51" formatCode="0.0">
                  <c:v>-1.9140810997216611</c:v>
                </c:pt>
                <c:pt idx="52" formatCode="0.0">
                  <c:v>-2.47203104218953</c:v>
                </c:pt>
                <c:pt idx="53" formatCode="0.0">
                  <c:v>-1.789530901037957</c:v>
                </c:pt>
                <c:pt idx="54" formatCode="0.0">
                  <c:v>-1.0352767385270329</c:v>
                </c:pt>
                <c:pt idx="55" formatCode="0.0">
                  <c:v>0.110664452908496</c:v>
                </c:pt>
                <c:pt idx="56" formatCode="0.0">
                  <c:v>0.600956193805114</c:v>
                </c:pt>
                <c:pt idx="57" formatCode="0.0">
                  <c:v>0.60718417615510201</c:v>
                </c:pt>
                <c:pt idx="58" formatCode="0.0">
                  <c:v>0.72499178847786006</c:v>
                </c:pt>
                <c:pt idx="59" formatCode="0.0">
                  <c:v>0.47553640654082602</c:v>
                </c:pt>
                <c:pt idx="60" formatCode="0.0">
                  <c:v>0.45349074145441498</c:v>
                </c:pt>
                <c:pt idx="61" formatCode="0.0">
                  <c:v>0.73793651896969104</c:v>
                </c:pt>
                <c:pt idx="62" formatCode="0.0">
                  <c:v>1.49972497762764</c:v>
                </c:pt>
                <c:pt idx="63" formatCode="0.0">
                  <c:v>1.262674589562311</c:v>
                </c:pt>
                <c:pt idx="64" formatCode="0.0">
                  <c:v>2.1356737502879941</c:v>
                </c:pt>
                <c:pt idx="65" formatCode="0.0">
                  <c:v>2.4150683803835382</c:v>
                </c:pt>
                <c:pt idx="66" formatCode="0.0">
                  <c:v>2.8979583806879199</c:v>
                </c:pt>
                <c:pt idx="67" formatCode="0.0">
                  <c:v>2.5342994128309702</c:v>
                </c:pt>
                <c:pt idx="68" formatCode="0.0">
                  <c:v>3.8368880976627131</c:v>
                </c:pt>
                <c:pt idx="69" formatCode="0.0">
                  <c:v>4.102181684997146</c:v>
                </c:pt>
                <c:pt idx="70" formatCode="0.0">
                  <c:v>4.9060572262830302</c:v>
                </c:pt>
                <c:pt idx="71" formatCode="0.0">
                  <c:v>6.1309787388939263</c:v>
                </c:pt>
                <c:pt idx="72" formatCode="0.0">
                  <c:v>7.4214973942936204</c:v>
                </c:pt>
                <c:pt idx="73" formatCode="0.0">
                  <c:v>6.928013947618517</c:v>
                </c:pt>
                <c:pt idx="74" formatCode="0.0">
                  <c:v>6.6969791351886672</c:v>
                </c:pt>
                <c:pt idx="75" formatCode="0.0">
                  <c:v>6.5500101110628934</c:v>
                </c:pt>
                <c:pt idx="76" formatCode="0.0">
                  <c:v>6.2856617988269061</c:v>
                </c:pt>
                <c:pt idx="77" formatCode="0.0">
                  <c:v>5.5946055607495433</c:v>
                </c:pt>
                <c:pt idx="78" formatCode="0.0">
                  <c:v>5.592112643854148</c:v>
                </c:pt>
                <c:pt idx="79" formatCode="0.0">
                  <c:v>5.4734716957235499</c:v>
                </c:pt>
                <c:pt idx="80" formatCode="0.0">
                  <c:v>6.2232690272317832</c:v>
                </c:pt>
                <c:pt idx="81" formatCode="0.0">
                  <c:v>6.804498262157785</c:v>
                </c:pt>
                <c:pt idx="82" formatCode="0.0">
                  <c:v>6.8684994533757786</c:v>
                </c:pt>
                <c:pt idx="83" formatCode="0.0">
                  <c:v>6.4060865681484973</c:v>
                </c:pt>
                <c:pt idx="84" formatCode="0.0">
                  <c:v>6.6712051403912271</c:v>
                </c:pt>
                <c:pt idx="85" formatCode="0.0">
                  <c:v>6.1303721136687406</c:v>
                </c:pt>
                <c:pt idx="86" formatCode="0.0">
                  <c:v>5.80032282515542</c:v>
                </c:pt>
                <c:pt idx="87" formatCode="0.0">
                  <c:v>4.4551029194449576</c:v>
                </c:pt>
                <c:pt idx="88" formatCode="0.0">
                  <c:v>3.046283222822209</c:v>
                </c:pt>
                <c:pt idx="89" formatCode="0.0">
                  <c:v>2.1300762314850439</c:v>
                </c:pt>
                <c:pt idx="90" formatCode="0.0">
                  <c:v>2.0065837785872418</c:v>
                </c:pt>
                <c:pt idx="91" formatCode="0.0">
                  <c:v>8.8817841970013104E-14</c:v>
                </c:pt>
                <c:pt idx="92" formatCode="0.0">
                  <c:v>1.431469410884858</c:v>
                </c:pt>
                <c:pt idx="93" formatCode="0.0">
                  <c:v>1.1314907153279179</c:v>
                </c:pt>
                <c:pt idx="94" formatCode="0.0">
                  <c:v>1.067568708648466</c:v>
                </c:pt>
                <c:pt idx="95" formatCode="0.0">
                  <c:v>0.91822510574715999</c:v>
                </c:pt>
                <c:pt idx="96" formatCode="0.0">
                  <c:v>1.653350386362511</c:v>
                </c:pt>
                <c:pt idx="97" formatCode="0.0">
                  <c:v>2.517208386500331</c:v>
                </c:pt>
                <c:pt idx="98" formatCode="0.0">
                  <c:v>2.9037041798656178</c:v>
                </c:pt>
                <c:pt idx="99" formatCode="0.0">
                  <c:v>4.1090275269333816</c:v>
                </c:pt>
                <c:pt idx="100" formatCode="0.0">
                  <c:v>5.3206205781664169</c:v>
                </c:pt>
                <c:pt idx="101" formatCode="0.0">
                  <c:v>5.2395472124085876</c:v>
                </c:pt>
                <c:pt idx="102" formatCode="0.0">
                  <c:v>4.2411430788947104</c:v>
                </c:pt>
                <c:pt idx="103" formatCode="0.0">
                  <c:v>4.34111309366304</c:v>
                </c:pt>
                <c:pt idx="104" formatCode="0.0">
                  <c:v>2.61577917678094</c:v>
                </c:pt>
                <c:pt idx="105" formatCode="0.0">
                  <c:v>1.6420261547739821</c:v>
                </c:pt>
                <c:pt idx="106" formatCode="0.0">
                  <c:v>1.99840144432528E-13</c:v>
                </c:pt>
                <c:pt idx="107" formatCode="0.0">
                  <c:v>-1.619118834483541</c:v>
                </c:pt>
                <c:pt idx="108" formatCode="0.0">
                  <c:v>-3.6288166855249311</c:v>
                </c:pt>
                <c:pt idx="109" formatCode="0.0">
                  <c:v>-3.6858726242373092</c:v>
                </c:pt>
                <c:pt idx="110" formatCode="0.0">
                  <c:v>-2.6563119045338301</c:v>
                </c:pt>
                <c:pt idx="111" formatCode="0.0">
                  <c:v>-2.311470157219329</c:v>
                </c:pt>
                <c:pt idx="112" formatCode="0.0">
                  <c:v>-0.99789057844256901</c:v>
                </c:pt>
                <c:pt idx="113" formatCode="0.0">
                  <c:v>-1.1448422237098399</c:v>
                </c:pt>
                <c:pt idx="114" formatCode="0.0">
                  <c:v>-1.31731575726034</c:v>
                </c:pt>
                <c:pt idx="115" formatCode="0.0">
                  <c:v>-1.625372784345648</c:v>
                </c:pt>
                <c:pt idx="116" formatCode="0.0">
                  <c:v>-1.3117699215935581</c:v>
                </c:pt>
                <c:pt idx="117" formatCode="0.0">
                  <c:v>-1.5471748070309099E-2</c:v>
                </c:pt>
                <c:pt idx="118" formatCode="0.0">
                  <c:v>0.964521338772798</c:v>
                </c:pt>
                <c:pt idx="119" formatCode="0.0">
                  <c:v>0.427607238636113</c:v>
                </c:pt>
                <c:pt idx="120" formatCode="0.0">
                  <c:v>5.9566326451677497E-2</c:v>
                </c:pt>
                <c:pt idx="121" formatCode="0.0">
                  <c:v>2.613784100604652</c:v>
                </c:pt>
                <c:pt idx="122" formatCode="0.0">
                  <c:v>2.6504838429251039</c:v>
                </c:pt>
                <c:pt idx="123" formatCode="0.0">
                  <c:v>2.974384108660455</c:v>
                </c:pt>
                <c:pt idx="124" formatCode="0.0">
                  <c:v>2.631974471150933</c:v>
                </c:pt>
                <c:pt idx="125" formatCode="0.0">
                  <c:v>1.6109599311659279</c:v>
                </c:pt>
                <c:pt idx="126" formatCode="0.0">
                  <c:v>1.2162555508084369</c:v>
                </c:pt>
                <c:pt idx="127" formatCode="0.0">
                  <c:v>0.71096469661276296</c:v>
                </c:pt>
                <c:pt idx="128" formatCode="0.0">
                  <c:v>3.9968028886505499E-13</c:v>
                </c:pt>
                <c:pt idx="129" formatCode="0.0">
                  <c:v>-2.6224268006596141</c:v>
                </c:pt>
                <c:pt idx="130" formatCode="0.0">
                  <c:v>-3.073968291540202</c:v>
                </c:pt>
                <c:pt idx="131" formatCode="0.0">
                  <c:v>-1.766172889293733</c:v>
                </c:pt>
                <c:pt idx="132" formatCode="0.0">
                  <c:v>-1.203683458311579</c:v>
                </c:pt>
                <c:pt idx="133" formatCode="0.0">
                  <c:v>-2.3208054643449141</c:v>
                </c:pt>
                <c:pt idx="134" formatCode="0.0">
                  <c:v>-1.7792150192711369</c:v>
                </c:pt>
                <c:pt idx="135" formatCode="0.0">
                  <c:v>-3.6082266757275399</c:v>
                </c:pt>
                <c:pt idx="136" formatCode="0.0">
                  <c:v>-5.5541491000650689</c:v>
                </c:pt>
                <c:pt idx="137" formatCode="0.0">
                  <c:v>-5.9117009078577896</c:v>
                </c:pt>
                <c:pt idx="138" formatCode="0.0">
                  <c:v>-7.0638701576282754</c:v>
                </c:pt>
                <c:pt idx="139" formatCode="0.0">
                  <c:v>-8.0295863063246706</c:v>
                </c:pt>
                <c:pt idx="140" formatCode="0.0">
                  <c:v>-7.6062516323663827</c:v>
                </c:pt>
                <c:pt idx="141" formatCode="0.0">
                  <c:v>-6.4138182802847981</c:v>
                </c:pt>
                <c:pt idx="142" formatCode="0.0">
                  <c:v>-5.5016703816216301</c:v>
                </c:pt>
                <c:pt idx="143" formatCode="0.0">
                  <c:v>-4.083840267523537</c:v>
                </c:pt>
                <c:pt idx="144" formatCode="0.0">
                  <c:v>-2.5361324875045761</c:v>
                </c:pt>
                <c:pt idx="145" formatCode="0.0">
                  <c:v>-1.6363605447079279</c:v>
                </c:pt>
                <c:pt idx="146" formatCode="0.0">
                  <c:v>-1.397907870252149</c:v>
                </c:pt>
                <c:pt idx="147" formatCode="0.0">
                  <c:v>-1.20887614771508</c:v>
                </c:pt>
                <c:pt idx="148" formatCode="0.0">
                  <c:v>-1.069371537257483</c:v>
                </c:pt>
                <c:pt idx="149" formatCode="0.0">
                  <c:v>-1.042266354391016</c:v>
                </c:pt>
                <c:pt idx="150" formatCode="0.0">
                  <c:v>-0.44792664413106897</c:v>
                </c:pt>
                <c:pt idx="151" formatCode="0.0">
                  <c:v>-0.56454242578802705</c:v>
                </c:pt>
                <c:pt idx="152" formatCode="0.0">
                  <c:v>-0.37429705876797997</c:v>
                </c:pt>
                <c:pt idx="153" formatCode="0.0">
                  <c:v>-0.77605764836126301</c:v>
                </c:pt>
                <c:pt idx="154" formatCode="0.0">
                  <c:v>-0.75306898085249896</c:v>
                </c:pt>
                <c:pt idx="155" formatCode="0.0">
                  <c:v>-0.85786164550920896</c:v>
                </c:pt>
                <c:pt idx="156" formatCode="0.0">
                  <c:v>-0.73784469194292102</c:v>
                </c:pt>
                <c:pt idx="157" formatCode="0.0">
                  <c:v>-0.175862434241467</c:v>
                </c:pt>
                <c:pt idx="158" formatCode="0.0">
                  <c:v>0.21251507408780099</c:v>
                </c:pt>
                <c:pt idx="159" formatCode="0.0">
                  <c:v>0.96201430868666804</c:v>
                </c:pt>
                <c:pt idx="160" formatCode="0.0">
                  <c:v>1.046946779888287</c:v>
                </c:pt>
                <c:pt idx="161" formatCode="0.0">
                  <c:v>1.505945957591408</c:v>
                </c:pt>
                <c:pt idx="162" formatCode="0.0">
                  <c:v>1.4824300752104309</c:v>
                </c:pt>
                <c:pt idx="163" formatCode="0.0">
                  <c:v>2.054923633060818</c:v>
                </c:pt>
                <c:pt idx="164" formatCode="0.0">
                  <c:v>2.1001258722681322</c:v>
                </c:pt>
                <c:pt idx="165" formatCode="0.0">
                  <c:v>1.6265934056720359</c:v>
                </c:pt>
                <c:pt idx="166" formatCode="0.0">
                  <c:v>1.4362500490067069</c:v>
                </c:pt>
                <c:pt idx="167" formatCode="0.0">
                  <c:v>0.82418038012246098</c:v>
                </c:pt>
                <c:pt idx="168" formatCode="0.0">
                  <c:v>1.0773323221268281</c:v>
                </c:pt>
                <c:pt idx="169" formatCode="0.0">
                  <c:v>0.76934141721086502</c:v>
                </c:pt>
                <c:pt idx="170" formatCode="0.0">
                  <c:v>5.10702591327571E-13</c:v>
                </c:pt>
                <c:pt idx="171" formatCode="0.0">
                  <c:v>-1.502245866024944</c:v>
                </c:pt>
                <c:pt idx="172" formatCode="0.0">
                  <c:v>-2.6522342610945069</c:v>
                </c:pt>
                <c:pt idx="173" formatCode="0.0">
                  <c:v>-2.9293754911460739</c:v>
                </c:pt>
                <c:pt idx="174" formatCode="0.0">
                  <c:v>-3.3499975646128828</c:v>
                </c:pt>
                <c:pt idx="175" formatCode="0.0">
                  <c:v>-3.813737009314472</c:v>
                </c:pt>
                <c:pt idx="176" formatCode="0.0">
                  <c:v>-3.1806862697304328</c:v>
                </c:pt>
                <c:pt idx="177" formatCode="0.0">
                  <c:v>-3.0380560986045611</c:v>
                </c:pt>
                <c:pt idx="178" formatCode="0.0">
                  <c:v>-3.1997106412140099</c:v>
                </c:pt>
                <c:pt idx="179" formatCode="0.0">
                  <c:v>-3.0237514512828749</c:v>
                </c:pt>
                <c:pt idx="180" formatCode="0.0">
                  <c:v>-3.9253279976809621</c:v>
                </c:pt>
                <c:pt idx="181" formatCode="0.0">
                  <c:v>-3.8475408487189098</c:v>
                </c:pt>
                <c:pt idx="182" formatCode="0.0">
                  <c:v>-4.3209421263933976</c:v>
                </c:pt>
                <c:pt idx="183" formatCode="0.0">
                  <c:v>-3.4954946768662158</c:v>
                </c:pt>
                <c:pt idx="184" formatCode="0.0">
                  <c:v>-3.548329505867962</c:v>
                </c:pt>
                <c:pt idx="185" formatCode="0.0">
                  <c:v>-2.916561274476575</c:v>
                </c:pt>
                <c:pt idx="186" formatCode="0.0">
                  <c:v>-2.974483496070206</c:v>
                </c:pt>
                <c:pt idx="187" formatCode="0.0">
                  <c:v>-2.6221683401104108</c:v>
                </c:pt>
                <c:pt idx="188" formatCode="0.0">
                  <c:v>-3.0478485275200011</c:v>
                </c:pt>
                <c:pt idx="189" formatCode="0.0">
                  <c:v>-3.4201690842569721</c:v>
                </c:pt>
                <c:pt idx="190" formatCode="0.0">
                  <c:v>-3.195715065233371</c:v>
                </c:pt>
                <c:pt idx="191" formatCode="0.0">
                  <c:v>-3.3439009323663358</c:v>
                </c:pt>
                <c:pt idx="192" formatCode="0.0">
                  <c:v>-3.228032921043527</c:v>
                </c:pt>
                <c:pt idx="193" formatCode="0.0">
                  <c:v>-2.490573582755204</c:v>
                </c:pt>
                <c:pt idx="194" formatCode="0.0">
                  <c:v>-2.396528923331783</c:v>
                </c:pt>
                <c:pt idx="195" formatCode="0.0">
                  <c:v>-2.0773601003580731</c:v>
                </c:pt>
                <c:pt idx="196" formatCode="0.0">
                  <c:v>-2.0179421483404001</c:v>
                </c:pt>
                <c:pt idx="197" formatCode="0.0">
                  <c:v>-1.362842417544293</c:v>
                </c:pt>
                <c:pt idx="198" formatCode="0.0">
                  <c:v>-0.75994688673673005</c:v>
                </c:pt>
                <c:pt idx="199" formatCode="0.0">
                  <c:v>-0.47125168838224801</c:v>
                </c:pt>
                <c:pt idx="200" formatCode="0.0">
                  <c:v>-0.26639331184894399</c:v>
                </c:pt>
                <c:pt idx="201" formatCode="0.0">
                  <c:v>8.2659825512982399E-2</c:v>
                </c:pt>
                <c:pt idx="202" formatCode="0.0">
                  <c:v>0.57353020692055201</c:v>
                </c:pt>
                <c:pt idx="203" formatCode="0.0">
                  <c:v>1.0408724725979499</c:v>
                </c:pt>
                <c:pt idx="204" formatCode="0.0">
                  <c:v>1.3567666764429791</c:v>
                </c:pt>
                <c:pt idx="205" formatCode="0.0">
                  <c:v>1.228688801327662</c:v>
                </c:pt>
                <c:pt idx="206" formatCode="0.0">
                  <c:v>1.547103104021625</c:v>
                </c:pt>
                <c:pt idx="207" formatCode="0.0">
                  <c:v>2.366863216374282</c:v>
                </c:pt>
                <c:pt idx="208" formatCode="0.0">
                  <c:v>2.7673550707163739</c:v>
                </c:pt>
                <c:pt idx="209" formatCode="0.0">
                  <c:v>3.1381627681741429</c:v>
                </c:pt>
                <c:pt idx="210" formatCode="0.0">
                  <c:v>2.792139901417821</c:v>
                </c:pt>
                <c:pt idx="211" formatCode="0.0">
                  <c:v>2.2055747681137472</c:v>
                </c:pt>
                <c:pt idx="212" formatCode="0.0">
                  <c:v>1.840702105589207</c:v>
                </c:pt>
                <c:pt idx="213" formatCode="0.0">
                  <c:v>1.252196519256372</c:v>
                </c:pt>
                <c:pt idx="214" formatCode="0.0">
                  <c:v>8.21565038222612E-13</c:v>
                </c:pt>
                <c:pt idx="215" formatCode="0.0">
                  <c:v>-0.77370470158899696</c:v>
                </c:pt>
                <c:pt idx="216" formatCode="0.0">
                  <c:v>-0.423836796385131</c:v>
                </c:pt>
                <c:pt idx="217" formatCode="0.0">
                  <c:v>-0.34824045131196901</c:v>
                </c:pt>
                <c:pt idx="218" formatCode="0.0">
                  <c:v>-0.71491905570964398</c:v>
                </c:pt>
                <c:pt idx="219" formatCode="0.0">
                  <c:v>-0.94219211825170301</c:v>
                </c:pt>
                <c:pt idx="220" formatCode="0.0">
                  <c:v>-1.235153982786994</c:v>
                </c:pt>
                <c:pt idx="221" formatCode="0.0">
                  <c:v>-1.0228349814728701</c:v>
                </c:pt>
                <c:pt idx="222" formatCode="0.0">
                  <c:v>-0.32528174004729798</c:v>
                </c:pt>
                <c:pt idx="223" formatCode="0.0">
                  <c:v>-1.54810111383117E-2</c:v>
                </c:pt>
                <c:pt idx="224" formatCode="0.0">
                  <c:v>3.2678132699269398E-2</c:v>
                </c:pt>
                <c:pt idx="225" formatCode="0.0">
                  <c:v>0.38373015094456597</c:v>
                </c:pt>
                <c:pt idx="226" formatCode="0.0">
                  <c:v>0.778683726576749</c:v>
                </c:pt>
                <c:pt idx="227" formatCode="0.0">
                  <c:v>0.89571822459696004</c:v>
                </c:pt>
                <c:pt idx="228" formatCode="0.0">
                  <c:v>1.316609356999749</c:v>
                </c:pt>
                <c:pt idx="229" formatCode="0.0">
                  <c:v>1.3101007408943119</c:v>
                </c:pt>
                <c:pt idx="230" formatCode="0.0">
                  <c:v>1.4752464649966299</c:v>
                </c:pt>
                <c:pt idx="231" formatCode="0.0">
                  <c:v>1.9325948509422131</c:v>
                </c:pt>
                <c:pt idx="232" formatCode="0.0">
                  <c:v>2.7942066927415068</c:v>
                </c:pt>
                <c:pt idx="233" formatCode="0.0">
                  <c:v>2.3554624929125021</c:v>
                </c:pt>
                <c:pt idx="234" formatCode="0.0">
                  <c:v>2.007078172824305</c:v>
                </c:pt>
                <c:pt idx="235" formatCode="0.0">
                  <c:v>1.955682208781018</c:v>
                </c:pt>
                <c:pt idx="236" formatCode="0.0">
                  <c:v>1.4013163571037479</c:v>
                </c:pt>
                <c:pt idx="237" formatCode="0.0">
                  <c:v>1.17035419260702</c:v>
                </c:pt>
                <c:pt idx="238" formatCode="0.0">
                  <c:v>0.40343308676010198</c:v>
                </c:pt>
                <c:pt idx="239" formatCode="0.0">
                  <c:v>5.9952043329758302E-13</c:v>
                </c:pt>
                <c:pt idx="240" formatCode="0.0">
                  <c:v>-0.666961849418926</c:v>
                </c:pt>
                <c:pt idx="241" formatCode="0.0">
                  <c:v>-0.90908983280063904</c:v>
                </c:pt>
                <c:pt idx="242" formatCode="0.0">
                  <c:v>-1.776182198929501</c:v>
                </c:pt>
                <c:pt idx="243" formatCode="0.0">
                  <c:v>-4.3237366408847278</c:v>
                </c:pt>
                <c:pt idx="244" formatCode="0.0">
                  <c:v>-6.1083077565095909</c:v>
                </c:pt>
                <c:pt idx="245" formatCode="0.0">
                  <c:v>-6.3612454172749562</c:v>
                </c:pt>
                <c:pt idx="246" formatCode="0.0">
                  <c:v>-6.3753613677504681</c:v>
                </c:pt>
                <c:pt idx="247" formatCode="0.0">
                  <c:v>-5.5802133742280038</c:v>
                </c:pt>
                <c:pt idx="248" formatCode="0.0">
                  <c:v>-5.5401008421374938</c:v>
                </c:pt>
                <c:pt idx="249" formatCode="0.0">
                  <c:v>-4.9023207185155178</c:v>
                </c:pt>
                <c:pt idx="250" formatCode="0.0">
                  <c:v>-4.1493887745088909</c:v>
                </c:pt>
                <c:pt idx="251" formatCode="0.0">
                  <c:v>-4.1655582670953919</c:v>
                </c:pt>
                <c:pt idx="252" formatCode="0.0">
                  <c:v>-4.6518437643515149</c:v>
                </c:pt>
                <c:pt idx="253" formatCode="0.0">
                  <c:v>-4.3138451218048681</c:v>
                </c:pt>
                <c:pt idx="254" formatCode="0.0">
                  <c:v>-4.5288534048282676</c:v>
                </c:pt>
                <c:pt idx="255" formatCode="0.0">
                  <c:v>-3.8997621181899702</c:v>
                </c:pt>
                <c:pt idx="256" formatCode="0.0">
                  <c:v>-2.8656817869995028</c:v>
                </c:pt>
                <c:pt idx="257" formatCode="0.0">
                  <c:v>-2.8597833677158069</c:v>
                </c:pt>
                <c:pt idx="258" formatCode="0.0">
                  <c:v>-3.4645698061301551</c:v>
                </c:pt>
                <c:pt idx="259" formatCode="0.0">
                  <c:v>-3.3275096436957079</c:v>
                </c:pt>
                <c:pt idx="260" formatCode="0.0">
                  <c:v>-3.2256709903215319</c:v>
                </c:pt>
                <c:pt idx="261" formatCode="0.0">
                  <c:v>-3.25988676525757</c:v>
                </c:pt>
                <c:pt idx="262" formatCode="0.0">
                  <c:v>-3.225615223109302</c:v>
                </c:pt>
                <c:pt idx="263" formatCode="0.0">
                  <c:v>-2.8709222623744459</c:v>
                </c:pt>
                <c:pt idx="264" formatCode="0.0">
                  <c:v>-3.0103276279714519</c:v>
                </c:pt>
                <c:pt idx="265" formatCode="0.0">
                  <c:v>-2.1707669869039021</c:v>
                </c:pt>
                <c:pt idx="266" formatCode="0.0">
                  <c:v>-1.3795741601504039</c:v>
                </c:pt>
                <c:pt idx="267" formatCode="0.0">
                  <c:v>-1.176704071582964</c:v>
                </c:pt>
                <c:pt idx="268" formatCode="0.0">
                  <c:v>-0.80022410330921701</c:v>
                </c:pt>
                <c:pt idx="269" formatCode="0.0">
                  <c:v>-0.61751149369616698</c:v>
                </c:pt>
                <c:pt idx="270" formatCode="0.0">
                  <c:v>-0.765262393822153</c:v>
                </c:pt>
                <c:pt idx="271" formatCode="0.0">
                  <c:v>-1.07816941529155</c:v>
                </c:pt>
                <c:pt idx="272" formatCode="0.0">
                  <c:v>-1.096620740874479</c:v>
                </c:pt>
                <c:pt idx="273" formatCode="0.0">
                  <c:v>-1.32740955069788</c:v>
                </c:pt>
                <c:pt idx="274" formatCode="0.0">
                  <c:v>-1.233445592841264</c:v>
                </c:pt>
                <c:pt idx="275" formatCode="0.0">
                  <c:v>-1.1165822346362599</c:v>
                </c:pt>
                <c:pt idx="276" formatCode="0.0">
                  <c:v>-0.86280240804469199</c:v>
                </c:pt>
                <c:pt idx="277" formatCode="0.0">
                  <c:v>-0.54580848229654</c:v>
                </c:pt>
                <c:pt idx="278" formatCode="0.0">
                  <c:v>-0.43269801632495603</c:v>
                </c:pt>
                <c:pt idx="279" formatCode="0.0">
                  <c:v>-0.35877291412418899</c:v>
                </c:pt>
                <c:pt idx="280" formatCode="0.0">
                  <c:v>7.1054273576009796E-13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B7-4583-A0DF-BD53395601BE}"/>
            </c:ext>
          </c:extLst>
        </c:ser>
        <c:ser>
          <c:idx val="1"/>
          <c:order val="1"/>
          <c:tx>
            <c:strRef>
              <c:f>'TU, NAIRU'!$P$1</c:f>
              <c:strCache>
                <c:ptCount val="1"/>
                <c:pt idx="0">
                  <c:v>100*LN(AY/AY* Kal) - adjusted</c:v>
                </c:pt>
              </c:strCache>
            </c:strRef>
          </c:tx>
          <c:spPr>
            <a:ln w="38100" cap="rnd">
              <a:solidFill>
                <a:srgbClr val="ED7D31">
                  <a:lumMod val="75000"/>
                </a:srgbClr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numRef>
              <c:f>'TU, NAIRU'!$A$2:$A$286</c:f>
              <c:numCache>
                <c:formatCode>General</c:formatCode>
                <c:ptCount val="285"/>
                <c:pt idx="0">
                  <c:v>1948</c:v>
                </c:pt>
                <c:pt idx="1">
                  <c:v>1948.25</c:v>
                </c:pt>
                <c:pt idx="2">
                  <c:v>1948.5</c:v>
                </c:pt>
                <c:pt idx="3">
                  <c:v>1948.75</c:v>
                </c:pt>
                <c:pt idx="4">
                  <c:v>1949</c:v>
                </c:pt>
                <c:pt idx="5">
                  <c:v>1949.25</c:v>
                </c:pt>
                <c:pt idx="6">
                  <c:v>1949.5</c:v>
                </c:pt>
                <c:pt idx="7">
                  <c:v>1949.75</c:v>
                </c:pt>
                <c:pt idx="8">
                  <c:v>1950</c:v>
                </c:pt>
                <c:pt idx="9">
                  <c:v>1950.25</c:v>
                </c:pt>
                <c:pt idx="10">
                  <c:v>1950.5</c:v>
                </c:pt>
                <c:pt idx="11">
                  <c:v>1950.75</c:v>
                </c:pt>
                <c:pt idx="12">
                  <c:v>1951</c:v>
                </c:pt>
                <c:pt idx="13">
                  <c:v>1951.25</c:v>
                </c:pt>
                <c:pt idx="14">
                  <c:v>1951.5</c:v>
                </c:pt>
                <c:pt idx="15">
                  <c:v>1951.75</c:v>
                </c:pt>
                <c:pt idx="16">
                  <c:v>1952</c:v>
                </c:pt>
                <c:pt idx="17">
                  <c:v>1952.25</c:v>
                </c:pt>
                <c:pt idx="18">
                  <c:v>1952.5</c:v>
                </c:pt>
                <c:pt idx="19">
                  <c:v>1952.75</c:v>
                </c:pt>
                <c:pt idx="20">
                  <c:v>1953</c:v>
                </c:pt>
                <c:pt idx="21">
                  <c:v>1953.25</c:v>
                </c:pt>
                <c:pt idx="22">
                  <c:v>1953.5</c:v>
                </c:pt>
                <c:pt idx="23">
                  <c:v>1953.75</c:v>
                </c:pt>
                <c:pt idx="24">
                  <c:v>1954</c:v>
                </c:pt>
                <c:pt idx="25">
                  <c:v>1954.25</c:v>
                </c:pt>
                <c:pt idx="26">
                  <c:v>1954.5</c:v>
                </c:pt>
                <c:pt idx="27">
                  <c:v>1954.75</c:v>
                </c:pt>
                <c:pt idx="28">
                  <c:v>1955</c:v>
                </c:pt>
                <c:pt idx="29">
                  <c:v>1955.25</c:v>
                </c:pt>
                <c:pt idx="30">
                  <c:v>1955.5</c:v>
                </c:pt>
                <c:pt idx="31">
                  <c:v>1955.75</c:v>
                </c:pt>
                <c:pt idx="32">
                  <c:v>1956</c:v>
                </c:pt>
                <c:pt idx="33">
                  <c:v>1956.25</c:v>
                </c:pt>
                <c:pt idx="34">
                  <c:v>1956.5</c:v>
                </c:pt>
                <c:pt idx="35">
                  <c:v>1956.75</c:v>
                </c:pt>
                <c:pt idx="36">
                  <c:v>1957</c:v>
                </c:pt>
                <c:pt idx="37">
                  <c:v>1957.25</c:v>
                </c:pt>
                <c:pt idx="38">
                  <c:v>1957.5</c:v>
                </c:pt>
                <c:pt idx="39">
                  <c:v>1957.75</c:v>
                </c:pt>
                <c:pt idx="40">
                  <c:v>1958</c:v>
                </c:pt>
                <c:pt idx="41">
                  <c:v>1958.25</c:v>
                </c:pt>
                <c:pt idx="42">
                  <c:v>1958.5</c:v>
                </c:pt>
                <c:pt idx="43">
                  <c:v>1958.75</c:v>
                </c:pt>
                <c:pt idx="44">
                  <c:v>1959</c:v>
                </c:pt>
                <c:pt idx="45">
                  <c:v>1959.25</c:v>
                </c:pt>
                <c:pt idx="46">
                  <c:v>1959.5</c:v>
                </c:pt>
                <c:pt idx="47">
                  <c:v>1959.75</c:v>
                </c:pt>
                <c:pt idx="48">
                  <c:v>1960</c:v>
                </c:pt>
                <c:pt idx="49">
                  <c:v>1960.25</c:v>
                </c:pt>
                <c:pt idx="50">
                  <c:v>1960.5</c:v>
                </c:pt>
                <c:pt idx="51">
                  <c:v>1960.75</c:v>
                </c:pt>
                <c:pt idx="52">
                  <c:v>1961</c:v>
                </c:pt>
                <c:pt idx="53">
                  <c:v>1961.25</c:v>
                </c:pt>
                <c:pt idx="54">
                  <c:v>1961.5</c:v>
                </c:pt>
                <c:pt idx="55">
                  <c:v>1961.75</c:v>
                </c:pt>
                <c:pt idx="56">
                  <c:v>1962</c:v>
                </c:pt>
                <c:pt idx="57">
                  <c:v>1962.25</c:v>
                </c:pt>
                <c:pt idx="58">
                  <c:v>1962.5</c:v>
                </c:pt>
                <c:pt idx="59">
                  <c:v>1962.75</c:v>
                </c:pt>
                <c:pt idx="60">
                  <c:v>1963</c:v>
                </c:pt>
                <c:pt idx="61">
                  <c:v>1963.25</c:v>
                </c:pt>
                <c:pt idx="62">
                  <c:v>1963.5</c:v>
                </c:pt>
                <c:pt idx="63">
                  <c:v>1963.75</c:v>
                </c:pt>
                <c:pt idx="64">
                  <c:v>1964</c:v>
                </c:pt>
                <c:pt idx="65">
                  <c:v>1964.25</c:v>
                </c:pt>
                <c:pt idx="66">
                  <c:v>1964.5</c:v>
                </c:pt>
                <c:pt idx="67">
                  <c:v>1964.75</c:v>
                </c:pt>
                <c:pt idx="68">
                  <c:v>1965</c:v>
                </c:pt>
                <c:pt idx="69">
                  <c:v>1965.25</c:v>
                </c:pt>
                <c:pt idx="70">
                  <c:v>1965.5</c:v>
                </c:pt>
                <c:pt idx="71">
                  <c:v>1965.75</c:v>
                </c:pt>
                <c:pt idx="72">
                  <c:v>1966</c:v>
                </c:pt>
                <c:pt idx="73">
                  <c:v>1966.25</c:v>
                </c:pt>
                <c:pt idx="74">
                  <c:v>1966.5</c:v>
                </c:pt>
                <c:pt idx="75">
                  <c:v>1966.75</c:v>
                </c:pt>
                <c:pt idx="76">
                  <c:v>1967</c:v>
                </c:pt>
                <c:pt idx="77">
                  <c:v>1967.25</c:v>
                </c:pt>
                <c:pt idx="78">
                  <c:v>1967.5</c:v>
                </c:pt>
                <c:pt idx="79">
                  <c:v>1967.75</c:v>
                </c:pt>
                <c:pt idx="80">
                  <c:v>1968</c:v>
                </c:pt>
                <c:pt idx="81">
                  <c:v>1968.25</c:v>
                </c:pt>
                <c:pt idx="82">
                  <c:v>1968.5</c:v>
                </c:pt>
                <c:pt idx="83">
                  <c:v>1968.75</c:v>
                </c:pt>
                <c:pt idx="84">
                  <c:v>1969</c:v>
                </c:pt>
                <c:pt idx="85">
                  <c:v>1969.25</c:v>
                </c:pt>
                <c:pt idx="86">
                  <c:v>1969.5</c:v>
                </c:pt>
                <c:pt idx="87">
                  <c:v>1969.75</c:v>
                </c:pt>
                <c:pt idx="88">
                  <c:v>1970</c:v>
                </c:pt>
                <c:pt idx="89">
                  <c:v>1970.25</c:v>
                </c:pt>
                <c:pt idx="90">
                  <c:v>1970.5</c:v>
                </c:pt>
                <c:pt idx="91">
                  <c:v>1970.75</c:v>
                </c:pt>
                <c:pt idx="92">
                  <c:v>1971</c:v>
                </c:pt>
                <c:pt idx="93">
                  <c:v>1971.25</c:v>
                </c:pt>
                <c:pt idx="94">
                  <c:v>1971.5</c:v>
                </c:pt>
                <c:pt idx="95">
                  <c:v>1971.75</c:v>
                </c:pt>
                <c:pt idx="96">
                  <c:v>1972</c:v>
                </c:pt>
                <c:pt idx="97">
                  <c:v>1972.25</c:v>
                </c:pt>
                <c:pt idx="98">
                  <c:v>1972.5</c:v>
                </c:pt>
                <c:pt idx="99">
                  <c:v>1972.75</c:v>
                </c:pt>
                <c:pt idx="100">
                  <c:v>1973</c:v>
                </c:pt>
                <c:pt idx="101">
                  <c:v>1973.25</c:v>
                </c:pt>
                <c:pt idx="102">
                  <c:v>1973.5</c:v>
                </c:pt>
                <c:pt idx="103">
                  <c:v>1973.75</c:v>
                </c:pt>
                <c:pt idx="104">
                  <c:v>1974</c:v>
                </c:pt>
                <c:pt idx="105">
                  <c:v>1974.25</c:v>
                </c:pt>
                <c:pt idx="106">
                  <c:v>1974.5</c:v>
                </c:pt>
                <c:pt idx="107">
                  <c:v>1974.75</c:v>
                </c:pt>
                <c:pt idx="108">
                  <c:v>1975</c:v>
                </c:pt>
                <c:pt idx="109">
                  <c:v>1975.25</c:v>
                </c:pt>
                <c:pt idx="110">
                  <c:v>1975.5</c:v>
                </c:pt>
                <c:pt idx="111">
                  <c:v>1975.75</c:v>
                </c:pt>
                <c:pt idx="112">
                  <c:v>1976</c:v>
                </c:pt>
                <c:pt idx="113">
                  <c:v>1976.25</c:v>
                </c:pt>
                <c:pt idx="114">
                  <c:v>1976.5</c:v>
                </c:pt>
                <c:pt idx="115">
                  <c:v>1976.75</c:v>
                </c:pt>
                <c:pt idx="116">
                  <c:v>1977</c:v>
                </c:pt>
                <c:pt idx="117">
                  <c:v>1977.25</c:v>
                </c:pt>
                <c:pt idx="118">
                  <c:v>1977.5</c:v>
                </c:pt>
                <c:pt idx="119">
                  <c:v>1977.75</c:v>
                </c:pt>
                <c:pt idx="120">
                  <c:v>1978</c:v>
                </c:pt>
                <c:pt idx="121">
                  <c:v>1978.25</c:v>
                </c:pt>
                <c:pt idx="122">
                  <c:v>1978.5</c:v>
                </c:pt>
                <c:pt idx="123">
                  <c:v>1978.75</c:v>
                </c:pt>
                <c:pt idx="124">
                  <c:v>1979</c:v>
                </c:pt>
                <c:pt idx="125">
                  <c:v>1979.25</c:v>
                </c:pt>
                <c:pt idx="126">
                  <c:v>1979.5</c:v>
                </c:pt>
                <c:pt idx="127">
                  <c:v>1979.75</c:v>
                </c:pt>
                <c:pt idx="128">
                  <c:v>1980</c:v>
                </c:pt>
                <c:pt idx="129">
                  <c:v>1980.25</c:v>
                </c:pt>
                <c:pt idx="130">
                  <c:v>1980.5</c:v>
                </c:pt>
                <c:pt idx="131">
                  <c:v>1980.75</c:v>
                </c:pt>
                <c:pt idx="132">
                  <c:v>1981</c:v>
                </c:pt>
                <c:pt idx="133">
                  <c:v>1981.25</c:v>
                </c:pt>
                <c:pt idx="134">
                  <c:v>1981.5</c:v>
                </c:pt>
                <c:pt idx="135">
                  <c:v>1981.75</c:v>
                </c:pt>
                <c:pt idx="136">
                  <c:v>1982</c:v>
                </c:pt>
                <c:pt idx="137">
                  <c:v>1982.25</c:v>
                </c:pt>
                <c:pt idx="138">
                  <c:v>1982.5</c:v>
                </c:pt>
                <c:pt idx="139">
                  <c:v>1982.75</c:v>
                </c:pt>
                <c:pt idx="140">
                  <c:v>1983</c:v>
                </c:pt>
                <c:pt idx="141">
                  <c:v>1983.25</c:v>
                </c:pt>
                <c:pt idx="142">
                  <c:v>1983.5</c:v>
                </c:pt>
                <c:pt idx="143">
                  <c:v>1983.75</c:v>
                </c:pt>
                <c:pt idx="144">
                  <c:v>1984</c:v>
                </c:pt>
                <c:pt idx="145">
                  <c:v>1984.25</c:v>
                </c:pt>
                <c:pt idx="146">
                  <c:v>1984.5</c:v>
                </c:pt>
                <c:pt idx="147">
                  <c:v>1984.75</c:v>
                </c:pt>
                <c:pt idx="148">
                  <c:v>1985</c:v>
                </c:pt>
                <c:pt idx="149">
                  <c:v>1985.25</c:v>
                </c:pt>
                <c:pt idx="150">
                  <c:v>1985.5</c:v>
                </c:pt>
                <c:pt idx="151">
                  <c:v>1985.75</c:v>
                </c:pt>
                <c:pt idx="152">
                  <c:v>1986</c:v>
                </c:pt>
                <c:pt idx="153">
                  <c:v>1986.25</c:v>
                </c:pt>
                <c:pt idx="154">
                  <c:v>1986.5</c:v>
                </c:pt>
                <c:pt idx="155">
                  <c:v>1986.75</c:v>
                </c:pt>
                <c:pt idx="156">
                  <c:v>1987</c:v>
                </c:pt>
                <c:pt idx="157">
                  <c:v>1987.25</c:v>
                </c:pt>
                <c:pt idx="158">
                  <c:v>1987.5</c:v>
                </c:pt>
                <c:pt idx="159">
                  <c:v>1987.75</c:v>
                </c:pt>
                <c:pt idx="160">
                  <c:v>1988</c:v>
                </c:pt>
                <c:pt idx="161">
                  <c:v>1988.25</c:v>
                </c:pt>
                <c:pt idx="162">
                  <c:v>1988.5</c:v>
                </c:pt>
                <c:pt idx="163">
                  <c:v>1988.75</c:v>
                </c:pt>
                <c:pt idx="164">
                  <c:v>1989</c:v>
                </c:pt>
                <c:pt idx="165">
                  <c:v>1989.25</c:v>
                </c:pt>
                <c:pt idx="166">
                  <c:v>1989.5</c:v>
                </c:pt>
                <c:pt idx="167">
                  <c:v>1989.75</c:v>
                </c:pt>
                <c:pt idx="168">
                  <c:v>1990</c:v>
                </c:pt>
                <c:pt idx="169">
                  <c:v>1990.25</c:v>
                </c:pt>
                <c:pt idx="170">
                  <c:v>1990.5</c:v>
                </c:pt>
                <c:pt idx="171">
                  <c:v>1990.75</c:v>
                </c:pt>
                <c:pt idx="172">
                  <c:v>1991</c:v>
                </c:pt>
                <c:pt idx="173">
                  <c:v>1991.25</c:v>
                </c:pt>
                <c:pt idx="174">
                  <c:v>1991.5</c:v>
                </c:pt>
                <c:pt idx="175">
                  <c:v>1991.75</c:v>
                </c:pt>
                <c:pt idx="176">
                  <c:v>1992</c:v>
                </c:pt>
                <c:pt idx="177">
                  <c:v>1992.25</c:v>
                </c:pt>
                <c:pt idx="178">
                  <c:v>1992.5</c:v>
                </c:pt>
                <c:pt idx="179">
                  <c:v>1992.75</c:v>
                </c:pt>
                <c:pt idx="180">
                  <c:v>1993</c:v>
                </c:pt>
                <c:pt idx="181">
                  <c:v>1993.25</c:v>
                </c:pt>
                <c:pt idx="182">
                  <c:v>1993.5</c:v>
                </c:pt>
                <c:pt idx="183">
                  <c:v>1993.75</c:v>
                </c:pt>
                <c:pt idx="184">
                  <c:v>1994</c:v>
                </c:pt>
                <c:pt idx="185">
                  <c:v>1994.25</c:v>
                </c:pt>
                <c:pt idx="186">
                  <c:v>1994.5</c:v>
                </c:pt>
                <c:pt idx="187">
                  <c:v>1994.75</c:v>
                </c:pt>
                <c:pt idx="188">
                  <c:v>1995</c:v>
                </c:pt>
                <c:pt idx="189">
                  <c:v>1995.25</c:v>
                </c:pt>
                <c:pt idx="190">
                  <c:v>1995.5</c:v>
                </c:pt>
                <c:pt idx="191">
                  <c:v>1995.75</c:v>
                </c:pt>
                <c:pt idx="192">
                  <c:v>1996</c:v>
                </c:pt>
                <c:pt idx="193">
                  <c:v>1996.25</c:v>
                </c:pt>
                <c:pt idx="194">
                  <c:v>1996.5</c:v>
                </c:pt>
                <c:pt idx="195">
                  <c:v>1996.75</c:v>
                </c:pt>
                <c:pt idx="196">
                  <c:v>1997</c:v>
                </c:pt>
                <c:pt idx="197">
                  <c:v>1997.25</c:v>
                </c:pt>
                <c:pt idx="198">
                  <c:v>1997.5</c:v>
                </c:pt>
                <c:pt idx="199">
                  <c:v>1997.75</c:v>
                </c:pt>
                <c:pt idx="200">
                  <c:v>1998</c:v>
                </c:pt>
                <c:pt idx="201">
                  <c:v>1998.25</c:v>
                </c:pt>
                <c:pt idx="202">
                  <c:v>1998.5</c:v>
                </c:pt>
                <c:pt idx="203">
                  <c:v>1998.75</c:v>
                </c:pt>
                <c:pt idx="204">
                  <c:v>1999</c:v>
                </c:pt>
                <c:pt idx="205">
                  <c:v>1999.25</c:v>
                </c:pt>
                <c:pt idx="206">
                  <c:v>1999.5</c:v>
                </c:pt>
                <c:pt idx="207">
                  <c:v>1999.75</c:v>
                </c:pt>
                <c:pt idx="208">
                  <c:v>2000</c:v>
                </c:pt>
                <c:pt idx="209">
                  <c:v>2000.25</c:v>
                </c:pt>
                <c:pt idx="210">
                  <c:v>2000.5</c:v>
                </c:pt>
                <c:pt idx="211">
                  <c:v>2000.75</c:v>
                </c:pt>
                <c:pt idx="212">
                  <c:v>2001</c:v>
                </c:pt>
                <c:pt idx="213">
                  <c:v>2001.25</c:v>
                </c:pt>
                <c:pt idx="214">
                  <c:v>2001.5</c:v>
                </c:pt>
                <c:pt idx="215">
                  <c:v>2001.75</c:v>
                </c:pt>
                <c:pt idx="216">
                  <c:v>2002</c:v>
                </c:pt>
                <c:pt idx="217">
                  <c:v>2002.25</c:v>
                </c:pt>
                <c:pt idx="218">
                  <c:v>2002.5</c:v>
                </c:pt>
                <c:pt idx="219">
                  <c:v>2002.75</c:v>
                </c:pt>
                <c:pt idx="220">
                  <c:v>2003</c:v>
                </c:pt>
                <c:pt idx="221">
                  <c:v>2003.25</c:v>
                </c:pt>
                <c:pt idx="222">
                  <c:v>2003.5</c:v>
                </c:pt>
                <c:pt idx="223">
                  <c:v>2003.75</c:v>
                </c:pt>
                <c:pt idx="224">
                  <c:v>2004</c:v>
                </c:pt>
                <c:pt idx="225">
                  <c:v>2004.25</c:v>
                </c:pt>
                <c:pt idx="226">
                  <c:v>2004.5</c:v>
                </c:pt>
                <c:pt idx="227">
                  <c:v>2004.75</c:v>
                </c:pt>
                <c:pt idx="228">
                  <c:v>2005</c:v>
                </c:pt>
                <c:pt idx="229">
                  <c:v>2005.25</c:v>
                </c:pt>
                <c:pt idx="230">
                  <c:v>2005.5</c:v>
                </c:pt>
                <c:pt idx="231">
                  <c:v>2005.75</c:v>
                </c:pt>
                <c:pt idx="232">
                  <c:v>2006</c:v>
                </c:pt>
                <c:pt idx="233">
                  <c:v>2006.25</c:v>
                </c:pt>
                <c:pt idx="234">
                  <c:v>2006.5</c:v>
                </c:pt>
                <c:pt idx="235">
                  <c:v>2006.75</c:v>
                </c:pt>
                <c:pt idx="236">
                  <c:v>2007</c:v>
                </c:pt>
                <c:pt idx="237">
                  <c:v>2007.25</c:v>
                </c:pt>
                <c:pt idx="238">
                  <c:v>2007.5</c:v>
                </c:pt>
                <c:pt idx="239">
                  <c:v>2007.75</c:v>
                </c:pt>
                <c:pt idx="240">
                  <c:v>2008</c:v>
                </c:pt>
                <c:pt idx="241">
                  <c:v>2008.25</c:v>
                </c:pt>
                <c:pt idx="242">
                  <c:v>2008.5</c:v>
                </c:pt>
                <c:pt idx="243">
                  <c:v>2008.75</c:v>
                </c:pt>
                <c:pt idx="244">
                  <c:v>2009</c:v>
                </c:pt>
                <c:pt idx="245">
                  <c:v>2009.25</c:v>
                </c:pt>
                <c:pt idx="246">
                  <c:v>2009.5</c:v>
                </c:pt>
                <c:pt idx="247">
                  <c:v>2009.75</c:v>
                </c:pt>
                <c:pt idx="248">
                  <c:v>2010</c:v>
                </c:pt>
                <c:pt idx="249">
                  <c:v>2010.25</c:v>
                </c:pt>
                <c:pt idx="250">
                  <c:v>2010.5</c:v>
                </c:pt>
                <c:pt idx="251">
                  <c:v>2010.75</c:v>
                </c:pt>
                <c:pt idx="252">
                  <c:v>2011</c:v>
                </c:pt>
                <c:pt idx="253">
                  <c:v>2011.25</c:v>
                </c:pt>
                <c:pt idx="254">
                  <c:v>2011.5</c:v>
                </c:pt>
                <c:pt idx="255">
                  <c:v>2011.75</c:v>
                </c:pt>
                <c:pt idx="256">
                  <c:v>2012</c:v>
                </c:pt>
                <c:pt idx="257">
                  <c:v>2012.25</c:v>
                </c:pt>
                <c:pt idx="258">
                  <c:v>2012.5</c:v>
                </c:pt>
                <c:pt idx="259">
                  <c:v>2012.75</c:v>
                </c:pt>
                <c:pt idx="260">
                  <c:v>2013</c:v>
                </c:pt>
                <c:pt idx="261">
                  <c:v>2013.25</c:v>
                </c:pt>
                <c:pt idx="262">
                  <c:v>2013.5</c:v>
                </c:pt>
                <c:pt idx="263">
                  <c:v>2013.75</c:v>
                </c:pt>
                <c:pt idx="264">
                  <c:v>2014</c:v>
                </c:pt>
                <c:pt idx="265">
                  <c:v>2014.25</c:v>
                </c:pt>
                <c:pt idx="266">
                  <c:v>2014.5</c:v>
                </c:pt>
                <c:pt idx="267">
                  <c:v>2014.75</c:v>
                </c:pt>
                <c:pt idx="268">
                  <c:v>2015</c:v>
                </c:pt>
                <c:pt idx="269">
                  <c:v>2015.25</c:v>
                </c:pt>
                <c:pt idx="270">
                  <c:v>2015.5</c:v>
                </c:pt>
                <c:pt idx="271">
                  <c:v>2015.75</c:v>
                </c:pt>
                <c:pt idx="272">
                  <c:v>2016</c:v>
                </c:pt>
                <c:pt idx="273">
                  <c:v>2016.25</c:v>
                </c:pt>
                <c:pt idx="274">
                  <c:v>2016.5</c:v>
                </c:pt>
                <c:pt idx="275">
                  <c:v>2016.75</c:v>
                </c:pt>
                <c:pt idx="276">
                  <c:v>2017</c:v>
                </c:pt>
                <c:pt idx="277">
                  <c:v>2017.25</c:v>
                </c:pt>
                <c:pt idx="278">
                  <c:v>2017.5</c:v>
                </c:pt>
                <c:pt idx="279">
                  <c:v>2017.75</c:v>
                </c:pt>
                <c:pt idx="280">
                  <c:v>2018</c:v>
                </c:pt>
                <c:pt idx="281">
                  <c:v>2018.25</c:v>
                </c:pt>
                <c:pt idx="282">
                  <c:v>2018.5</c:v>
                </c:pt>
                <c:pt idx="283">
                  <c:v>2018.75</c:v>
                </c:pt>
                <c:pt idx="284">
                  <c:v>2019</c:v>
                </c:pt>
              </c:numCache>
            </c:numRef>
          </c:cat>
          <c:val>
            <c:numRef>
              <c:f>'TU, NAIRU'!$P$2:$P$286</c:f>
              <c:numCache>
                <c:formatCode>0.0</c:formatCode>
                <c:ptCount val="285"/>
                <c:pt idx="0">
                  <c:v>5.1415122263246484</c:v>
                </c:pt>
                <c:pt idx="1">
                  <c:v>5.9615915302252764</c:v>
                </c:pt>
                <c:pt idx="2">
                  <c:v>5.1453373366892698</c:v>
                </c:pt>
                <c:pt idx="3">
                  <c:v>4.3130225153087647</c:v>
                </c:pt>
                <c:pt idx="4">
                  <c:v>1.4751051483745781</c:v>
                </c:pt>
                <c:pt idx="5">
                  <c:v>1.9187218989997298E-2</c:v>
                </c:pt>
                <c:pt idx="6">
                  <c:v>-0.341582977386862</c:v>
                </c:pt>
                <c:pt idx="7">
                  <c:v>-2.5855894167427129</c:v>
                </c:pt>
                <c:pt idx="8">
                  <c:v>0.162867601856068</c:v>
                </c:pt>
                <c:pt idx="9">
                  <c:v>2.5496023889559578</c:v>
                </c:pt>
                <c:pt idx="10">
                  <c:v>5.191277577335538</c:v>
                </c:pt>
                <c:pt idx="11">
                  <c:v>5.9763146252190351</c:v>
                </c:pt>
                <c:pt idx="12">
                  <c:v>5.8085221010286796</c:v>
                </c:pt>
                <c:pt idx="13">
                  <c:v>6.4474431832437604</c:v>
                </c:pt>
                <c:pt idx="14">
                  <c:v>7.2439130342447049</c:v>
                </c:pt>
                <c:pt idx="15">
                  <c:v>6.7101220645179867</c:v>
                </c:pt>
                <c:pt idx="16">
                  <c:v>6.4989131783346803</c:v>
                </c:pt>
                <c:pt idx="17">
                  <c:v>5.8332275937122704</c:v>
                </c:pt>
                <c:pt idx="18">
                  <c:v>5.5849043497160391</c:v>
                </c:pt>
                <c:pt idx="19">
                  <c:v>7.6362716908427428</c:v>
                </c:pt>
                <c:pt idx="20">
                  <c:v>8.3642635789578517</c:v>
                </c:pt>
                <c:pt idx="21">
                  <c:v>8.0334645882284264</c:v>
                </c:pt>
                <c:pt idx="22">
                  <c:v>6.3751273150404186</c:v>
                </c:pt>
                <c:pt idx="23">
                  <c:v>3.555177192658888</c:v>
                </c:pt>
                <c:pt idx="24">
                  <c:v>2.3855852708954268</c:v>
                </c:pt>
                <c:pt idx="25">
                  <c:v>1.5075076124197899</c:v>
                </c:pt>
                <c:pt idx="26">
                  <c:v>1.50568060899074</c:v>
                </c:pt>
                <c:pt idx="27">
                  <c:v>2.523569321588945</c:v>
                </c:pt>
                <c:pt idx="28">
                  <c:v>4.2904481700605102</c:v>
                </c:pt>
                <c:pt idx="29">
                  <c:v>5.1256022284231566</c:v>
                </c:pt>
                <c:pt idx="30">
                  <c:v>5.4779651833488403</c:v>
                </c:pt>
                <c:pt idx="31">
                  <c:v>5.199779331088374</c:v>
                </c:pt>
                <c:pt idx="32">
                  <c:v>4.1041124898019854</c:v>
                </c:pt>
                <c:pt idx="33">
                  <c:v>4.0791302565466108</c:v>
                </c:pt>
                <c:pt idx="34">
                  <c:v>3.1454998351404111</c:v>
                </c:pt>
                <c:pt idx="35">
                  <c:v>3.8824269959614579</c:v>
                </c:pt>
                <c:pt idx="36">
                  <c:v>3.3815822042956141</c:v>
                </c:pt>
                <c:pt idx="37">
                  <c:v>2.2842165528525</c:v>
                </c:pt>
                <c:pt idx="38">
                  <c:v>2.0385618760940769</c:v>
                </c:pt>
                <c:pt idx="39">
                  <c:v>-7.4022044582155999E-4</c:v>
                </c:pt>
                <c:pt idx="40">
                  <c:v>-3.3882891444710439</c:v>
                </c:pt>
                <c:pt idx="41">
                  <c:v>-3.8613175183846602</c:v>
                </c:pt>
                <c:pt idx="42">
                  <c:v>-2.5158702908507879</c:v>
                </c:pt>
                <c:pt idx="43">
                  <c:v>-1.156922289754724</c:v>
                </c:pt>
                <c:pt idx="44">
                  <c:v>-0.107873975562288</c:v>
                </c:pt>
                <c:pt idx="45">
                  <c:v>1.406489621637651</c:v>
                </c:pt>
                <c:pt idx="46">
                  <c:v>8.5058611515812302E-2</c:v>
                </c:pt>
                <c:pt idx="47">
                  <c:v>-0.38232014770809702</c:v>
                </c:pt>
                <c:pt idx="48">
                  <c:v>0.87362729045893595</c:v>
                </c:pt>
                <c:pt idx="49">
                  <c:v>-0.36038328164246902</c:v>
                </c:pt>
                <c:pt idx="50">
                  <c:v>-1.072069894749023</c:v>
                </c:pt>
                <c:pt idx="51">
                  <c:v>-2.950076844461623</c:v>
                </c:pt>
                <c:pt idx="52">
                  <c:v>-3.4744526369202808</c:v>
                </c:pt>
                <c:pt idx="53">
                  <c:v>-2.7633783457595111</c:v>
                </c:pt>
                <c:pt idx="54">
                  <c:v>-1.9805500332393771</c:v>
                </c:pt>
                <c:pt idx="55">
                  <c:v>-0.80853469179464299</c:v>
                </c:pt>
                <c:pt idx="56">
                  <c:v>-0.292168800888778</c:v>
                </c:pt>
                <c:pt idx="57">
                  <c:v>-0.262366668529598</c:v>
                </c:pt>
                <c:pt idx="58">
                  <c:v>-0.12598490619762101</c:v>
                </c:pt>
                <c:pt idx="59">
                  <c:v>-0.35936613812544099</c:v>
                </c:pt>
                <c:pt idx="60">
                  <c:v>-0.367837653202649</c:v>
                </c:pt>
                <c:pt idx="61">
                  <c:v>-7.2317725678147801E-2</c:v>
                </c:pt>
                <c:pt idx="62">
                  <c:v>0.698044882989034</c:v>
                </c:pt>
                <c:pt idx="63">
                  <c:v>0.46956864493296002</c:v>
                </c:pt>
                <c:pt idx="64">
                  <c:v>1.3511419556678439</c:v>
                </c:pt>
                <c:pt idx="65">
                  <c:v>1.6416107357726331</c:v>
                </c:pt>
                <c:pt idx="66">
                  <c:v>2.135574886086216</c:v>
                </c:pt>
                <c:pt idx="67">
                  <c:v>1.78299006823851</c:v>
                </c:pt>
                <c:pt idx="68">
                  <c:v>3.094152903079483</c:v>
                </c:pt>
                <c:pt idx="69">
                  <c:v>3.3705206404231332</c:v>
                </c:pt>
                <c:pt idx="70">
                  <c:v>4.1854703317182453</c:v>
                </c:pt>
                <c:pt idx="71">
                  <c:v>5.4214659943383481</c:v>
                </c:pt>
                <c:pt idx="72">
                  <c:v>6.7280587997472798</c:v>
                </c:pt>
                <c:pt idx="73">
                  <c:v>6.2631495030813547</c:v>
                </c:pt>
                <c:pt idx="74">
                  <c:v>6.0656888406606946</c:v>
                </c:pt>
                <c:pt idx="75">
                  <c:v>5.9572939665441327</c:v>
                </c:pt>
                <c:pt idx="76">
                  <c:v>5.7365198043173447</c:v>
                </c:pt>
                <c:pt idx="77">
                  <c:v>5.0915377162491966</c:v>
                </c:pt>
                <c:pt idx="78">
                  <c:v>5.1351189493630169</c:v>
                </c:pt>
                <c:pt idx="79">
                  <c:v>5.0600521512416208</c:v>
                </c:pt>
                <c:pt idx="80">
                  <c:v>5.8534236327590801</c:v>
                </c:pt>
                <c:pt idx="81">
                  <c:v>6.4782270176942802</c:v>
                </c:pt>
                <c:pt idx="82">
                  <c:v>6.5883023589215117</c:v>
                </c:pt>
                <c:pt idx="83">
                  <c:v>6.174463623703434</c:v>
                </c:pt>
                <c:pt idx="84">
                  <c:v>6.4856563459553538</c:v>
                </c:pt>
                <c:pt idx="85">
                  <c:v>5.9908974692420971</c:v>
                </c:pt>
                <c:pt idx="86">
                  <c:v>5.7069223307380126</c:v>
                </c:pt>
                <c:pt idx="87">
                  <c:v>4.4102765750367512</c:v>
                </c:pt>
                <c:pt idx="88">
                  <c:v>3.045031028423224</c:v>
                </c:pt>
                <c:pt idx="89">
                  <c:v>2.167398187095277</c:v>
                </c:pt>
                <c:pt idx="90">
                  <c:v>2.0824798842066672</c:v>
                </c:pt>
                <c:pt idx="91">
                  <c:v>0.11697025562876399</c:v>
                </c:pt>
                <c:pt idx="92">
                  <c:v>1.4864979206544939</c:v>
                </c:pt>
                <c:pt idx="93">
                  <c:v>1.129577479238502</c:v>
                </c:pt>
                <c:pt idx="94">
                  <c:v>1.013713726700006</c:v>
                </c:pt>
                <c:pt idx="95">
                  <c:v>0.81492837793964601</c:v>
                </c:pt>
                <c:pt idx="96">
                  <c:v>1.5006119126959481</c:v>
                </c:pt>
                <c:pt idx="97">
                  <c:v>2.3175281669747161</c:v>
                </c:pt>
                <c:pt idx="98">
                  <c:v>2.6620822144809559</c:v>
                </c:pt>
                <c:pt idx="99">
                  <c:v>3.8304638156896771</c:v>
                </c:pt>
                <c:pt idx="100">
                  <c:v>5.012615121063674</c:v>
                </c:pt>
                <c:pt idx="101">
                  <c:v>4.9121000094467933</c:v>
                </c:pt>
                <c:pt idx="102">
                  <c:v>3.904254130073872</c:v>
                </c:pt>
                <c:pt idx="103">
                  <c:v>3.9972823989831681</c:v>
                </c:pt>
                <c:pt idx="104">
                  <c:v>2.2700067362420149</c:v>
                </c:pt>
                <c:pt idx="105">
                  <c:v>1.2918119683760061</c:v>
                </c:pt>
                <c:pt idx="106">
                  <c:v>-0.35465593225680198</c:v>
                </c:pt>
                <c:pt idx="107">
                  <c:v>-2.0481980427995561</c:v>
                </c:pt>
                <c:pt idx="108">
                  <c:v>-4.1273191698999252</c:v>
                </c:pt>
                <c:pt idx="109">
                  <c:v>-4.2487983846713</c:v>
                </c:pt>
                <c:pt idx="110">
                  <c:v>-3.2736609410268271</c:v>
                </c:pt>
                <c:pt idx="111">
                  <c:v>-2.973242469771324</c:v>
                </c:pt>
                <c:pt idx="112">
                  <c:v>-1.6965861670535469</c:v>
                </c:pt>
                <c:pt idx="113">
                  <c:v>-1.8704610883798181</c:v>
                </c:pt>
                <c:pt idx="114">
                  <c:v>-2.0623578979893109</c:v>
                </c:pt>
                <c:pt idx="115">
                  <c:v>-2.3823382011335972</c:v>
                </c:pt>
                <c:pt idx="116">
                  <c:v>-2.0781586144404902</c:v>
                </c:pt>
                <c:pt idx="117">
                  <c:v>-0.79128371697623701</c:v>
                </c:pt>
                <c:pt idx="118">
                  <c:v>0.184286093807911</c:v>
                </c:pt>
                <c:pt idx="119">
                  <c:v>-0.352051282387775</c:v>
                </c:pt>
                <c:pt idx="120">
                  <c:v>-0.71951547063116505</c:v>
                </c:pt>
                <c:pt idx="121">
                  <c:v>1.827779027462795</c:v>
                </c:pt>
                <c:pt idx="122">
                  <c:v>1.8625554937242901</c:v>
                </c:pt>
                <c:pt idx="123">
                  <c:v>2.1870324834006509</c:v>
                </c:pt>
                <c:pt idx="124">
                  <c:v>1.8526995698321611</c:v>
                </c:pt>
                <c:pt idx="125">
                  <c:v>0.84226175378817503</c:v>
                </c:pt>
                <c:pt idx="126">
                  <c:v>0.45563409737169502</c:v>
                </c:pt>
                <c:pt idx="127">
                  <c:v>-4.4080032882954201E-2</c:v>
                </c:pt>
                <c:pt idx="128">
                  <c:v>-0.74946800555432502</c:v>
                </c:pt>
                <c:pt idx="129">
                  <c:v>-3.4234094726458451</c:v>
                </c:pt>
                <c:pt idx="130">
                  <c:v>-3.9314656299579531</c:v>
                </c:pt>
                <c:pt idx="131">
                  <c:v>-2.6876848941430111</c:v>
                </c:pt>
                <c:pt idx="132">
                  <c:v>-2.1892101295923738</c:v>
                </c:pt>
                <c:pt idx="133">
                  <c:v>-3.3653468020572408</c:v>
                </c:pt>
                <c:pt idx="134">
                  <c:v>-2.8827710234149708</c:v>
                </c:pt>
                <c:pt idx="135">
                  <c:v>-4.7657973463029011</c:v>
                </c:pt>
                <c:pt idx="136">
                  <c:v>-6.7582344370719536</c:v>
                </c:pt>
                <c:pt idx="137">
                  <c:v>-7.1598009112962204</c:v>
                </c:pt>
                <c:pt idx="138">
                  <c:v>-8.3459848274982402</c:v>
                </c:pt>
                <c:pt idx="139">
                  <c:v>-9.3382156426261425</c:v>
                </c:pt>
                <c:pt idx="140">
                  <c:v>-8.9363956350993892</c:v>
                </c:pt>
                <c:pt idx="141">
                  <c:v>-7.7629769494493246</c:v>
                </c:pt>
                <c:pt idx="142">
                  <c:v>-6.8648437172176813</c:v>
                </c:pt>
                <c:pt idx="143">
                  <c:v>-5.463528269551122</c:v>
                </c:pt>
                <c:pt idx="144">
                  <c:v>-3.932335155963671</c:v>
                </c:pt>
                <c:pt idx="145">
                  <c:v>-3.046265379598541</c:v>
                </c:pt>
                <c:pt idx="146">
                  <c:v>-2.8163586215742762</c:v>
                </c:pt>
                <c:pt idx="147">
                  <c:v>-2.6307165654687461</c:v>
                </c:pt>
                <c:pt idx="148">
                  <c:v>-2.4894453714426601</c:v>
                </c:pt>
                <c:pt idx="149">
                  <c:v>-2.456979855007718</c:v>
                </c:pt>
                <c:pt idx="150">
                  <c:v>-1.851967311179306</c:v>
                </c:pt>
                <c:pt idx="151">
                  <c:v>-1.9513477592678019</c:v>
                </c:pt>
                <c:pt idx="152">
                  <c:v>-1.73871080867928</c:v>
                </c:pt>
                <c:pt idx="153">
                  <c:v>-2.1113610647040688</c:v>
                </c:pt>
                <c:pt idx="154">
                  <c:v>-2.0539495636268521</c:v>
                </c:pt>
                <c:pt idx="155">
                  <c:v>-2.120881894715092</c:v>
                </c:pt>
                <c:pt idx="156">
                  <c:v>-1.9619108575803459</c:v>
                </c:pt>
                <c:pt idx="157">
                  <c:v>-1.3605057663104301</c:v>
                </c:pt>
                <c:pt idx="158">
                  <c:v>-0.93286167441268097</c:v>
                </c:pt>
                <c:pt idx="159">
                  <c:v>-0.142377106245347</c:v>
                </c:pt>
                <c:pt idx="160">
                  <c:v>-1.6459301475245901E-2</c:v>
                </c:pt>
                <c:pt idx="161">
                  <c:v>0.48352520979632202</c:v>
                </c:pt>
                <c:pt idx="162">
                  <c:v>0.50099466098384304</c:v>
                </c:pt>
                <c:pt idx="163">
                  <c:v>1.114473552402711</c:v>
                </c:pt>
                <c:pt idx="164">
                  <c:v>1.205661125178483</c:v>
                </c:pt>
                <c:pt idx="165">
                  <c:v>0.78061399215086202</c:v>
                </c:pt>
                <c:pt idx="166">
                  <c:v>0.64125596905400895</c:v>
                </c:pt>
                <c:pt idx="167">
                  <c:v>8.2671633738261294E-2</c:v>
                </c:pt>
                <c:pt idx="168">
                  <c:v>0.389308909311117</c:v>
                </c:pt>
                <c:pt idx="169">
                  <c:v>0.134803337963641</c:v>
                </c:pt>
                <c:pt idx="170">
                  <c:v>-0.578552745678238</c:v>
                </c:pt>
                <c:pt idx="171">
                  <c:v>-1.9766919163544781</c:v>
                </c:pt>
                <c:pt idx="172">
                  <c:v>-3.0250736160748501</c:v>
                </c:pt>
                <c:pt idx="173">
                  <c:v>-3.2056081507772438</c:v>
                </c:pt>
                <c:pt idx="174">
                  <c:v>-3.5346235288948669</c:v>
                </c:pt>
                <c:pt idx="175">
                  <c:v>-3.9117562782472479</c:v>
                </c:pt>
                <c:pt idx="176">
                  <c:v>-3.1970988433140102</c:v>
                </c:pt>
                <c:pt idx="177">
                  <c:v>-2.970361976838936</c:v>
                </c:pt>
                <c:pt idx="178">
                  <c:v>-3.042909824099187</c:v>
                </c:pt>
                <c:pt idx="179">
                  <c:v>-2.7753439388188661</c:v>
                </c:pt>
                <c:pt idx="180">
                  <c:v>-3.582813789867759</c:v>
                </c:pt>
                <c:pt idx="181">
                  <c:v>-3.4134199455565271</c:v>
                </c:pt>
                <c:pt idx="182">
                  <c:v>-3.80021452788182</c:v>
                </c:pt>
                <c:pt idx="183">
                  <c:v>-2.8981603830054281</c:v>
                </c:pt>
                <c:pt idx="184">
                  <c:v>-2.879388516657976</c:v>
                </c:pt>
                <c:pt idx="185">
                  <c:v>-2.1810135899173959</c:v>
                </c:pt>
                <c:pt idx="186">
                  <c:v>-2.1773291161618258</c:v>
                </c:pt>
                <c:pt idx="187">
                  <c:v>-1.7709072648528259</c:v>
                </c:pt>
                <c:pt idx="188">
                  <c:v>-2.1499807569132119</c:v>
                </c:pt>
                <c:pt idx="189">
                  <c:v>-2.485694618300974</c:v>
                </c:pt>
                <c:pt idx="190">
                  <c:v>-2.234633903928168</c:v>
                </c:pt>
                <c:pt idx="191">
                  <c:v>-2.3662130757119639</c:v>
                </c:pt>
                <c:pt idx="192">
                  <c:v>-2.2437383690399599</c:v>
                </c:pt>
                <c:pt idx="193">
                  <c:v>-1.5096723354024399</c:v>
                </c:pt>
                <c:pt idx="194">
                  <c:v>-1.4265209806298289</c:v>
                </c:pt>
                <c:pt idx="195">
                  <c:v>-1.1257454623069161</c:v>
                </c:pt>
                <c:pt idx="196">
                  <c:v>-1.089720814940041</c:v>
                </c:pt>
                <c:pt idx="197">
                  <c:v>-0.46551438879472501</c:v>
                </c:pt>
                <c:pt idx="198">
                  <c:v>0.10148783736203799</c:v>
                </c:pt>
                <c:pt idx="199">
                  <c:v>0.35178973106571798</c:v>
                </c:pt>
                <c:pt idx="200">
                  <c:v>0.51575480294821197</c:v>
                </c:pt>
                <c:pt idx="201">
                  <c:v>0.82141463565935702</c:v>
                </c:pt>
                <c:pt idx="202">
                  <c:v>1.268891712416117</c:v>
                </c:pt>
                <c:pt idx="203">
                  <c:v>1.695340673442701</c:v>
                </c:pt>
                <c:pt idx="204">
                  <c:v>1.9728415726369199</c:v>
                </c:pt>
                <c:pt idx="205">
                  <c:v>1.8113703928708</c:v>
                </c:pt>
                <c:pt idx="206">
                  <c:v>2.0988913909139599</c:v>
                </c:pt>
                <c:pt idx="207">
                  <c:v>2.8927581986158248</c:v>
                </c:pt>
                <c:pt idx="208">
                  <c:v>3.2748567483071098</c:v>
                </c:pt>
                <c:pt idx="209">
                  <c:v>3.6397711411140721</c:v>
                </c:pt>
                <c:pt idx="210">
                  <c:v>3.3003549697069618</c:v>
                </c:pt>
                <c:pt idx="211">
                  <c:v>2.7303965317520831</c:v>
                </c:pt>
                <c:pt idx="212">
                  <c:v>2.3896305645767209</c:v>
                </c:pt>
                <c:pt idx="213">
                  <c:v>1.835231673593102</c:v>
                </c:pt>
                <c:pt idx="214">
                  <c:v>0.62714184968673403</c:v>
                </c:pt>
                <c:pt idx="215">
                  <c:v>-0.25976648423805898</c:v>
                </c:pt>
                <c:pt idx="216">
                  <c:v>-1.8102211369184201E-2</c:v>
                </c:pt>
                <c:pt idx="217">
                  <c:v>-4.0709498630990403E-2</c:v>
                </c:pt>
                <c:pt idx="218">
                  <c:v>-0.49809173536364498</c:v>
                </c:pt>
                <c:pt idx="219">
                  <c:v>-0.80856843024067204</c:v>
                </c:pt>
                <c:pt idx="220">
                  <c:v>-1.1797339271109371</c:v>
                </c:pt>
                <c:pt idx="221">
                  <c:v>-1.040618558131797</c:v>
                </c:pt>
                <c:pt idx="222">
                  <c:v>-0.408768949041179</c:v>
                </c:pt>
                <c:pt idx="223">
                  <c:v>-0.15717185246718501</c:v>
                </c:pt>
                <c:pt idx="224">
                  <c:v>-0.157216340964594</c:v>
                </c:pt>
                <c:pt idx="225">
                  <c:v>0.150632044945745</c:v>
                </c:pt>
                <c:pt idx="226">
                  <c:v>0.512381988242952</c:v>
                </c:pt>
                <c:pt idx="227">
                  <c:v>0.60371285392818896</c:v>
                </c:pt>
                <c:pt idx="228">
                  <c:v>1.0089003539960011</c:v>
                </c:pt>
                <c:pt idx="229">
                  <c:v>0.99668810555560405</c:v>
                </c:pt>
                <c:pt idx="230">
                  <c:v>1.166130197322949</c:v>
                </c:pt>
                <c:pt idx="231">
                  <c:v>1.637774950933546</c:v>
                </c:pt>
                <c:pt idx="232">
                  <c:v>2.523683160397876</c:v>
                </c:pt>
                <c:pt idx="233">
                  <c:v>2.1242353282338828</c:v>
                </c:pt>
                <c:pt idx="234">
                  <c:v>1.8276473758107259</c:v>
                </c:pt>
                <c:pt idx="235">
                  <c:v>1.835547779432477</c:v>
                </c:pt>
                <c:pt idx="236">
                  <c:v>1.350478295420229</c:v>
                </c:pt>
                <c:pt idx="237">
                  <c:v>1.1963124985885381</c:v>
                </c:pt>
                <c:pt idx="238">
                  <c:v>0.51368776040664199</c:v>
                </c:pt>
                <c:pt idx="239">
                  <c:v>0.199551041312169</c:v>
                </c:pt>
                <c:pt idx="240">
                  <c:v>-0.62581449204179695</c:v>
                </c:pt>
                <c:pt idx="241">
                  <c:v>-1.023846159357952</c:v>
                </c:pt>
                <c:pt idx="242">
                  <c:v>-2.04184220942127</c:v>
                </c:pt>
                <c:pt idx="243">
                  <c:v>-4.7303003353109538</c:v>
                </c:pt>
                <c:pt idx="244">
                  <c:v>-6.6507751348702717</c:v>
                </c:pt>
                <c:pt idx="245">
                  <c:v>-7.0371164795700789</c:v>
                </c:pt>
                <c:pt idx="246">
                  <c:v>-7.1771361139800627</c:v>
                </c:pt>
                <c:pt idx="247">
                  <c:v>-6.497891804392018</c:v>
                </c:pt>
                <c:pt idx="248">
                  <c:v>-6.5586829562359608</c:v>
                </c:pt>
                <c:pt idx="249">
                  <c:v>-6.0093065165483974</c:v>
                </c:pt>
                <c:pt idx="250">
                  <c:v>-5.3297782564762199</c:v>
                </c:pt>
                <c:pt idx="251">
                  <c:v>-5.4018514329971721</c:v>
                </c:pt>
                <c:pt idx="252">
                  <c:v>-5.9290406141877474</c:v>
                </c:pt>
                <c:pt idx="253">
                  <c:v>-5.6219456555755336</c:v>
                </c:pt>
                <c:pt idx="254">
                  <c:v>-5.8553576225333854</c:v>
                </c:pt>
                <c:pt idx="255">
                  <c:v>-5.2346700198295366</c:v>
                </c:pt>
                <c:pt idx="256">
                  <c:v>-4.2014933725735304</c:v>
                </c:pt>
                <c:pt idx="257">
                  <c:v>-4.1814986372242817</c:v>
                </c:pt>
                <c:pt idx="258">
                  <c:v>-4.7596887595730761</c:v>
                </c:pt>
                <c:pt idx="259">
                  <c:v>-4.588532281073082</c:v>
                </c:pt>
                <c:pt idx="260">
                  <c:v>-4.445097311633333</c:v>
                </c:pt>
                <c:pt idx="261">
                  <c:v>-4.4327167705038146</c:v>
                </c:pt>
                <c:pt idx="262">
                  <c:v>-4.3468489122899916</c:v>
                </c:pt>
                <c:pt idx="263">
                  <c:v>-3.9380596354895721</c:v>
                </c:pt>
                <c:pt idx="264">
                  <c:v>-4.02336868502102</c:v>
                </c:pt>
                <c:pt idx="265">
                  <c:v>-3.1297117278879081</c:v>
                </c:pt>
                <c:pt idx="266">
                  <c:v>-2.2844225850688562</c:v>
                </c:pt>
                <c:pt idx="267">
                  <c:v>-2.024956180435868</c:v>
                </c:pt>
                <c:pt idx="268">
                  <c:v>-1.5893798960965619</c:v>
                </c:pt>
                <c:pt idx="269">
                  <c:v>-1.34257097041797</c:v>
                </c:pt>
                <c:pt idx="270">
                  <c:v>-1.423725554478374</c:v>
                </c:pt>
                <c:pt idx="271">
                  <c:v>-1.6675362598822141</c:v>
                </c:pt>
                <c:pt idx="272">
                  <c:v>-1.61689126939961</c:v>
                </c:pt>
                <c:pt idx="273">
                  <c:v>-1.7785837631574599</c:v>
                </c:pt>
                <c:pt idx="274">
                  <c:v>-1.6180234892353</c:v>
                </c:pt>
                <c:pt idx="275">
                  <c:v>-1.4370638149647379</c:v>
                </c:pt>
                <c:pt idx="276">
                  <c:v>-1.119187672307612</c:v>
                </c:pt>
                <c:pt idx="277">
                  <c:v>-0.73809743049390897</c:v>
                </c:pt>
                <c:pt idx="278">
                  <c:v>-0.56089064845676395</c:v>
                </c:pt>
                <c:pt idx="279">
                  <c:v>-0.42286923019043898</c:v>
                </c:pt>
                <c:pt idx="280">
                  <c:v>0</c:v>
                </c:pt>
                <c:pt idx="281">
                  <c:v>0.28783371166530403</c:v>
                </c:pt>
                <c:pt idx="282">
                  <c:v>0.927401393990126</c:v>
                </c:pt>
                <c:pt idx="283">
                  <c:v>0.93059462467393095</c:v>
                </c:pt>
                <c:pt idx="284">
                  <c:v>1.155433089418876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B7-4583-A0DF-BD53395601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9393280"/>
        <c:axId val="-219343568"/>
      </c:lineChart>
      <c:catAx>
        <c:axId val="-2193932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noFill/>
          <a:ln w="381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9343568"/>
        <c:crosses val="autoZero"/>
        <c:auto val="1"/>
        <c:lblAlgn val="ctr"/>
        <c:lblOffset val="100"/>
        <c:tickLblSkip val="20"/>
        <c:tickMarkSkip val="1"/>
        <c:noMultiLvlLbl val="0"/>
      </c:catAx>
      <c:valAx>
        <c:axId val="-219343568"/>
        <c:scaling>
          <c:orientation val="minMax"/>
          <c:max val="10"/>
          <c:min val="-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9393280"/>
        <c:crosses val="autoZero"/>
        <c:crossBetween val="between"/>
        <c:majorUnit val="2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HP!$G$2</c:f>
              <c:strCache>
                <c:ptCount val="1"/>
                <c:pt idx="0">
                  <c:v>C1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numRef>
              <c:f>HP!$A$3:$A$287</c:f>
              <c:numCache>
                <c:formatCode>0.00</c:formatCode>
                <c:ptCount val="285"/>
                <c:pt idx="0">
                  <c:v>1948</c:v>
                </c:pt>
                <c:pt idx="1">
                  <c:v>1948.25</c:v>
                </c:pt>
                <c:pt idx="2">
                  <c:v>1948.5</c:v>
                </c:pt>
                <c:pt idx="3">
                  <c:v>1948.75</c:v>
                </c:pt>
                <c:pt idx="4">
                  <c:v>1949</c:v>
                </c:pt>
                <c:pt idx="5">
                  <c:v>1949.25</c:v>
                </c:pt>
                <c:pt idx="6">
                  <c:v>1949.5</c:v>
                </c:pt>
                <c:pt idx="7">
                  <c:v>1949.75</c:v>
                </c:pt>
                <c:pt idx="8">
                  <c:v>1950</c:v>
                </c:pt>
                <c:pt idx="9">
                  <c:v>1950.25</c:v>
                </c:pt>
                <c:pt idx="10">
                  <c:v>1950.5</c:v>
                </c:pt>
                <c:pt idx="11">
                  <c:v>1950.75</c:v>
                </c:pt>
                <c:pt idx="12">
                  <c:v>1951</c:v>
                </c:pt>
                <c:pt idx="13">
                  <c:v>1951.25</c:v>
                </c:pt>
                <c:pt idx="14">
                  <c:v>1951.5</c:v>
                </c:pt>
                <c:pt idx="15">
                  <c:v>1951.75</c:v>
                </c:pt>
                <c:pt idx="16">
                  <c:v>1952</c:v>
                </c:pt>
                <c:pt idx="17">
                  <c:v>1952.25</c:v>
                </c:pt>
                <c:pt idx="18">
                  <c:v>1952.5</c:v>
                </c:pt>
                <c:pt idx="19">
                  <c:v>1952.75</c:v>
                </c:pt>
                <c:pt idx="20">
                  <c:v>1953</c:v>
                </c:pt>
                <c:pt idx="21">
                  <c:v>1953.25</c:v>
                </c:pt>
                <c:pt idx="22">
                  <c:v>1953.5</c:v>
                </c:pt>
                <c:pt idx="23">
                  <c:v>1953.75</c:v>
                </c:pt>
                <c:pt idx="24">
                  <c:v>1954</c:v>
                </c:pt>
                <c:pt idx="25">
                  <c:v>1954.25</c:v>
                </c:pt>
                <c:pt idx="26">
                  <c:v>1954.5</c:v>
                </c:pt>
                <c:pt idx="27">
                  <c:v>1954.75</c:v>
                </c:pt>
                <c:pt idx="28">
                  <c:v>1955</c:v>
                </c:pt>
                <c:pt idx="29">
                  <c:v>1955.25</c:v>
                </c:pt>
                <c:pt idx="30">
                  <c:v>1955.5</c:v>
                </c:pt>
                <c:pt idx="31">
                  <c:v>1955.75</c:v>
                </c:pt>
                <c:pt idx="32">
                  <c:v>1956</c:v>
                </c:pt>
                <c:pt idx="33">
                  <c:v>1956.25</c:v>
                </c:pt>
                <c:pt idx="34">
                  <c:v>1956.5</c:v>
                </c:pt>
                <c:pt idx="35">
                  <c:v>1956.75</c:v>
                </c:pt>
                <c:pt idx="36">
                  <c:v>1957</c:v>
                </c:pt>
                <c:pt idx="37">
                  <c:v>1957.25</c:v>
                </c:pt>
                <c:pt idx="38">
                  <c:v>1957.5</c:v>
                </c:pt>
                <c:pt idx="39">
                  <c:v>1957.75</c:v>
                </c:pt>
                <c:pt idx="40">
                  <c:v>1958</c:v>
                </c:pt>
                <c:pt idx="41">
                  <c:v>1958.25</c:v>
                </c:pt>
                <c:pt idx="42">
                  <c:v>1958.5</c:v>
                </c:pt>
                <c:pt idx="43">
                  <c:v>1958.75</c:v>
                </c:pt>
                <c:pt idx="44">
                  <c:v>1959</c:v>
                </c:pt>
                <c:pt idx="45">
                  <c:v>1959.25</c:v>
                </c:pt>
                <c:pt idx="46">
                  <c:v>1959.5</c:v>
                </c:pt>
                <c:pt idx="47">
                  <c:v>1959.75</c:v>
                </c:pt>
                <c:pt idx="48">
                  <c:v>1960</c:v>
                </c:pt>
                <c:pt idx="49">
                  <c:v>1960.25</c:v>
                </c:pt>
                <c:pt idx="50">
                  <c:v>1960.5</c:v>
                </c:pt>
                <c:pt idx="51">
                  <c:v>1960.75</c:v>
                </c:pt>
                <c:pt idx="52">
                  <c:v>1961</c:v>
                </c:pt>
                <c:pt idx="53">
                  <c:v>1961.25</c:v>
                </c:pt>
                <c:pt idx="54">
                  <c:v>1961.5</c:v>
                </c:pt>
                <c:pt idx="55">
                  <c:v>1961.75</c:v>
                </c:pt>
                <c:pt idx="56">
                  <c:v>1962</c:v>
                </c:pt>
                <c:pt idx="57">
                  <c:v>1962.25</c:v>
                </c:pt>
                <c:pt idx="58">
                  <c:v>1962.5</c:v>
                </c:pt>
                <c:pt idx="59">
                  <c:v>1962.75</c:v>
                </c:pt>
                <c:pt idx="60">
                  <c:v>1963</c:v>
                </c:pt>
                <c:pt idx="61">
                  <c:v>1963.25</c:v>
                </c:pt>
                <c:pt idx="62">
                  <c:v>1963.5</c:v>
                </c:pt>
                <c:pt idx="63">
                  <c:v>1963.75</c:v>
                </c:pt>
                <c:pt idx="64">
                  <c:v>1964</c:v>
                </c:pt>
                <c:pt idx="65">
                  <c:v>1964.25</c:v>
                </c:pt>
                <c:pt idx="66">
                  <c:v>1964.5</c:v>
                </c:pt>
                <c:pt idx="67">
                  <c:v>1964.75</c:v>
                </c:pt>
                <c:pt idx="68">
                  <c:v>1965</c:v>
                </c:pt>
                <c:pt idx="69">
                  <c:v>1965.25</c:v>
                </c:pt>
                <c:pt idx="70">
                  <c:v>1965.5</c:v>
                </c:pt>
                <c:pt idx="71">
                  <c:v>1965.75</c:v>
                </c:pt>
                <c:pt idx="72">
                  <c:v>1966</c:v>
                </c:pt>
                <c:pt idx="73">
                  <c:v>1966.25</c:v>
                </c:pt>
                <c:pt idx="74">
                  <c:v>1966.5</c:v>
                </c:pt>
                <c:pt idx="75">
                  <c:v>1966.75</c:v>
                </c:pt>
                <c:pt idx="76">
                  <c:v>1967</c:v>
                </c:pt>
                <c:pt idx="77">
                  <c:v>1967.25</c:v>
                </c:pt>
                <c:pt idx="78">
                  <c:v>1967.5</c:v>
                </c:pt>
                <c:pt idx="79">
                  <c:v>1967.75</c:v>
                </c:pt>
                <c:pt idx="80">
                  <c:v>1968</c:v>
                </c:pt>
                <c:pt idx="81">
                  <c:v>1968.25</c:v>
                </c:pt>
                <c:pt idx="82">
                  <c:v>1968.5</c:v>
                </c:pt>
                <c:pt idx="83">
                  <c:v>1968.75</c:v>
                </c:pt>
                <c:pt idx="84">
                  <c:v>1969</c:v>
                </c:pt>
                <c:pt idx="85">
                  <c:v>1969.25</c:v>
                </c:pt>
                <c:pt idx="86">
                  <c:v>1969.5</c:v>
                </c:pt>
                <c:pt idx="87">
                  <c:v>1969.75</c:v>
                </c:pt>
                <c:pt idx="88">
                  <c:v>1970</c:v>
                </c:pt>
                <c:pt idx="89">
                  <c:v>1970.25</c:v>
                </c:pt>
                <c:pt idx="90">
                  <c:v>1970.5</c:v>
                </c:pt>
                <c:pt idx="91">
                  <c:v>1970.75</c:v>
                </c:pt>
                <c:pt idx="92">
                  <c:v>1971</c:v>
                </c:pt>
                <c:pt idx="93">
                  <c:v>1971.25</c:v>
                </c:pt>
                <c:pt idx="94">
                  <c:v>1971.5</c:v>
                </c:pt>
                <c:pt idx="95">
                  <c:v>1971.75</c:v>
                </c:pt>
                <c:pt idx="96">
                  <c:v>1972</c:v>
                </c:pt>
                <c:pt idx="97">
                  <c:v>1972.25</c:v>
                </c:pt>
                <c:pt idx="98">
                  <c:v>1972.5</c:v>
                </c:pt>
                <c:pt idx="99">
                  <c:v>1972.75</c:v>
                </c:pt>
                <c:pt idx="100">
                  <c:v>1973</c:v>
                </c:pt>
                <c:pt idx="101">
                  <c:v>1973.25</c:v>
                </c:pt>
                <c:pt idx="102">
                  <c:v>1973.5</c:v>
                </c:pt>
                <c:pt idx="103">
                  <c:v>1973.75</c:v>
                </c:pt>
                <c:pt idx="104">
                  <c:v>1974</c:v>
                </c:pt>
                <c:pt idx="105">
                  <c:v>1974.25</c:v>
                </c:pt>
                <c:pt idx="106">
                  <c:v>1974.5</c:v>
                </c:pt>
                <c:pt idx="107">
                  <c:v>1974.75</c:v>
                </c:pt>
                <c:pt idx="108">
                  <c:v>1975</c:v>
                </c:pt>
                <c:pt idx="109">
                  <c:v>1975.25</c:v>
                </c:pt>
                <c:pt idx="110">
                  <c:v>1975.5</c:v>
                </c:pt>
                <c:pt idx="111">
                  <c:v>1975.75</c:v>
                </c:pt>
                <c:pt idx="112">
                  <c:v>1976</c:v>
                </c:pt>
                <c:pt idx="113">
                  <c:v>1976.25</c:v>
                </c:pt>
                <c:pt idx="114">
                  <c:v>1976.5</c:v>
                </c:pt>
                <c:pt idx="115">
                  <c:v>1976.75</c:v>
                </c:pt>
                <c:pt idx="116">
                  <c:v>1977</c:v>
                </c:pt>
                <c:pt idx="117">
                  <c:v>1977.25</c:v>
                </c:pt>
                <c:pt idx="118">
                  <c:v>1977.5</c:v>
                </c:pt>
                <c:pt idx="119">
                  <c:v>1977.75</c:v>
                </c:pt>
                <c:pt idx="120">
                  <c:v>1978</c:v>
                </c:pt>
                <c:pt idx="121">
                  <c:v>1978.25</c:v>
                </c:pt>
                <c:pt idx="122">
                  <c:v>1978.5</c:v>
                </c:pt>
                <c:pt idx="123">
                  <c:v>1978.75</c:v>
                </c:pt>
                <c:pt idx="124">
                  <c:v>1979</c:v>
                </c:pt>
                <c:pt idx="125">
                  <c:v>1979.25</c:v>
                </c:pt>
                <c:pt idx="126">
                  <c:v>1979.5</c:v>
                </c:pt>
                <c:pt idx="127">
                  <c:v>1979.75</c:v>
                </c:pt>
                <c:pt idx="128">
                  <c:v>1980</c:v>
                </c:pt>
                <c:pt idx="129">
                  <c:v>1980.25</c:v>
                </c:pt>
                <c:pt idx="130">
                  <c:v>1980.5</c:v>
                </c:pt>
                <c:pt idx="131">
                  <c:v>1980.75</c:v>
                </c:pt>
                <c:pt idx="132">
                  <c:v>1981</c:v>
                </c:pt>
                <c:pt idx="133">
                  <c:v>1981.25</c:v>
                </c:pt>
                <c:pt idx="134">
                  <c:v>1981.5</c:v>
                </c:pt>
                <c:pt idx="135">
                  <c:v>1981.75</c:v>
                </c:pt>
                <c:pt idx="136">
                  <c:v>1982</c:v>
                </c:pt>
                <c:pt idx="137">
                  <c:v>1982.25</c:v>
                </c:pt>
                <c:pt idx="138">
                  <c:v>1982.5</c:v>
                </c:pt>
                <c:pt idx="139">
                  <c:v>1982.75</c:v>
                </c:pt>
                <c:pt idx="140">
                  <c:v>1983</c:v>
                </c:pt>
                <c:pt idx="141">
                  <c:v>1983.25</c:v>
                </c:pt>
                <c:pt idx="142">
                  <c:v>1983.5</c:v>
                </c:pt>
                <c:pt idx="143">
                  <c:v>1983.75</c:v>
                </c:pt>
                <c:pt idx="144">
                  <c:v>1984</c:v>
                </c:pt>
                <c:pt idx="145">
                  <c:v>1984.25</c:v>
                </c:pt>
                <c:pt idx="146">
                  <c:v>1984.5</c:v>
                </c:pt>
                <c:pt idx="147">
                  <c:v>1984.75</c:v>
                </c:pt>
                <c:pt idx="148">
                  <c:v>1985</c:v>
                </c:pt>
                <c:pt idx="149">
                  <c:v>1985.25</c:v>
                </c:pt>
                <c:pt idx="150">
                  <c:v>1985.5</c:v>
                </c:pt>
                <c:pt idx="151">
                  <c:v>1985.75</c:v>
                </c:pt>
                <c:pt idx="152">
                  <c:v>1986</c:v>
                </c:pt>
                <c:pt idx="153">
                  <c:v>1986.25</c:v>
                </c:pt>
                <c:pt idx="154">
                  <c:v>1986.5</c:v>
                </c:pt>
                <c:pt idx="155">
                  <c:v>1986.75</c:v>
                </c:pt>
                <c:pt idx="156">
                  <c:v>1987</c:v>
                </c:pt>
                <c:pt idx="157">
                  <c:v>1987.25</c:v>
                </c:pt>
                <c:pt idx="158">
                  <c:v>1987.5</c:v>
                </c:pt>
                <c:pt idx="159">
                  <c:v>1987.75</c:v>
                </c:pt>
                <c:pt idx="160">
                  <c:v>1988</c:v>
                </c:pt>
                <c:pt idx="161">
                  <c:v>1988.25</c:v>
                </c:pt>
                <c:pt idx="162">
                  <c:v>1988.5</c:v>
                </c:pt>
                <c:pt idx="163">
                  <c:v>1988.75</c:v>
                </c:pt>
                <c:pt idx="164">
                  <c:v>1989</c:v>
                </c:pt>
                <c:pt idx="165">
                  <c:v>1989.25</c:v>
                </c:pt>
                <c:pt idx="166">
                  <c:v>1989.5</c:v>
                </c:pt>
                <c:pt idx="167">
                  <c:v>1989.75</c:v>
                </c:pt>
                <c:pt idx="168">
                  <c:v>1990</c:v>
                </c:pt>
                <c:pt idx="169">
                  <c:v>1990.25</c:v>
                </c:pt>
                <c:pt idx="170">
                  <c:v>1990.5</c:v>
                </c:pt>
                <c:pt idx="171">
                  <c:v>1990.75</c:v>
                </c:pt>
                <c:pt idx="172">
                  <c:v>1991</c:v>
                </c:pt>
                <c:pt idx="173">
                  <c:v>1991.25</c:v>
                </c:pt>
                <c:pt idx="174">
                  <c:v>1991.5</c:v>
                </c:pt>
                <c:pt idx="175">
                  <c:v>1991.75</c:v>
                </c:pt>
                <c:pt idx="176">
                  <c:v>1992</c:v>
                </c:pt>
                <c:pt idx="177">
                  <c:v>1992.25</c:v>
                </c:pt>
                <c:pt idx="178">
                  <c:v>1992.5</c:v>
                </c:pt>
                <c:pt idx="179">
                  <c:v>1992.75</c:v>
                </c:pt>
                <c:pt idx="180">
                  <c:v>1993</c:v>
                </c:pt>
                <c:pt idx="181">
                  <c:v>1993.25</c:v>
                </c:pt>
                <c:pt idx="182">
                  <c:v>1993.5</c:v>
                </c:pt>
                <c:pt idx="183">
                  <c:v>1993.75</c:v>
                </c:pt>
                <c:pt idx="184">
                  <c:v>1994</c:v>
                </c:pt>
                <c:pt idx="185">
                  <c:v>1994.25</c:v>
                </c:pt>
                <c:pt idx="186">
                  <c:v>1994.5</c:v>
                </c:pt>
                <c:pt idx="187">
                  <c:v>1994.75</c:v>
                </c:pt>
                <c:pt idx="188">
                  <c:v>1995</c:v>
                </c:pt>
                <c:pt idx="189">
                  <c:v>1995.25</c:v>
                </c:pt>
                <c:pt idx="190">
                  <c:v>1995.5</c:v>
                </c:pt>
                <c:pt idx="191">
                  <c:v>1995.75</c:v>
                </c:pt>
                <c:pt idx="192">
                  <c:v>1996</c:v>
                </c:pt>
                <c:pt idx="193">
                  <c:v>1996.25</c:v>
                </c:pt>
                <c:pt idx="194">
                  <c:v>1996.5</c:v>
                </c:pt>
                <c:pt idx="195">
                  <c:v>1996.75</c:v>
                </c:pt>
                <c:pt idx="196">
                  <c:v>1997</c:v>
                </c:pt>
                <c:pt idx="197">
                  <c:v>1997.25</c:v>
                </c:pt>
                <c:pt idx="198">
                  <c:v>1997.5</c:v>
                </c:pt>
                <c:pt idx="199">
                  <c:v>1997.75</c:v>
                </c:pt>
                <c:pt idx="200">
                  <c:v>1998</c:v>
                </c:pt>
                <c:pt idx="201">
                  <c:v>1998.25</c:v>
                </c:pt>
                <c:pt idx="202">
                  <c:v>1998.5</c:v>
                </c:pt>
                <c:pt idx="203">
                  <c:v>1998.75</c:v>
                </c:pt>
                <c:pt idx="204">
                  <c:v>1999</c:v>
                </c:pt>
                <c:pt idx="205">
                  <c:v>1999.25</c:v>
                </c:pt>
                <c:pt idx="206">
                  <c:v>1999.5</c:v>
                </c:pt>
                <c:pt idx="207">
                  <c:v>1999.75</c:v>
                </c:pt>
                <c:pt idx="208">
                  <c:v>2000</c:v>
                </c:pt>
                <c:pt idx="209">
                  <c:v>2000.25</c:v>
                </c:pt>
                <c:pt idx="210">
                  <c:v>2000.5</c:v>
                </c:pt>
                <c:pt idx="211">
                  <c:v>2000.75</c:v>
                </c:pt>
                <c:pt idx="212">
                  <c:v>2001</c:v>
                </c:pt>
                <c:pt idx="213">
                  <c:v>2001.25</c:v>
                </c:pt>
                <c:pt idx="214">
                  <c:v>2001.5</c:v>
                </c:pt>
                <c:pt idx="215">
                  <c:v>2001.75</c:v>
                </c:pt>
                <c:pt idx="216">
                  <c:v>2002</c:v>
                </c:pt>
                <c:pt idx="217">
                  <c:v>2002.25</c:v>
                </c:pt>
                <c:pt idx="218">
                  <c:v>2002.5</c:v>
                </c:pt>
                <c:pt idx="219">
                  <c:v>2002.75</c:v>
                </c:pt>
                <c:pt idx="220">
                  <c:v>2003</c:v>
                </c:pt>
                <c:pt idx="221">
                  <c:v>2003.25</c:v>
                </c:pt>
                <c:pt idx="222">
                  <c:v>2003.5</c:v>
                </c:pt>
                <c:pt idx="223">
                  <c:v>2003.75</c:v>
                </c:pt>
                <c:pt idx="224">
                  <c:v>2004</c:v>
                </c:pt>
                <c:pt idx="225">
                  <c:v>2004.25</c:v>
                </c:pt>
                <c:pt idx="226">
                  <c:v>2004.5</c:v>
                </c:pt>
                <c:pt idx="227">
                  <c:v>2004.75</c:v>
                </c:pt>
                <c:pt idx="228">
                  <c:v>2005</c:v>
                </c:pt>
                <c:pt idx="229">
                  <c:v>2005.25</c:v>
                </c:pt>
                <c:pt idx="230">
                  <c:v>2005.5</c:v>
                </c:pt>
                <c:pt idx="231">
                  <c:v>2005.75</c:v>
                </c:pt>
                <c:pt idx="232">
                  <c:v>2006</c:v>
                </c:pt>
                <c:pt idx="233">
                  <c:v>2006.25</c:v>
                </c:pt>
                <c:pt idx="234">
                  <c:v>2006.5</c:v>
                </c:pt>
                <c:pt idx="235">
                  <c:v>2006.75</c:v>
                </c:pt>
                <c:pt idx="236">
                  <c:v>2007</c:v>
                </c:pt>
                <c:pt idx="237">
                  <c:v>2007.25</c:v>
                </c:pt>
                <c:pt idx="238">
                  <c:v>2007.5</c:v>
                </c:pt>
                <c:pt idx="239">
                  <c:v>2007.75</c:v>
                </c:pt>
                <c:pt idx="240">
                  <c:v>2008</c:v>
                </c:pt>
                <c:pt idx="241">
                  <c:v>2008.25</c:v>
                </c:pt>
                <c:pt idx="242">
                  <c:v>2008.5</c:v>
                </c:pt>
                <c:pt idx="243">
                  <c:v>2008.75</c:v>
                </c:pt>
                <c:pt idx="244">
                  <c:v>2009</c:v>
                </c:pt>
                <c:pt idx="245">
                  <c:v>2009.25</c:v>
                </c:pt>
                <c:pt idx="246">
                  <c:v>2009.5</c:v>
                </c:pt>
                <c:pt idx="247">
                  <c:v>2009.75</c:v>
                </c:pt>
                <c:pt idx="248">
                  <c:v>2010</c:v>
                </c:pt>
                <c:pt idx="249">
                  <c:v>2010.25</c:v>
                </c:pt>
                <c:pt idx="250">
                  <c:v>2010.5</c:v>
                </c:pt>
                <c:pt idx="251">
                  <c:v>2010.75</c:v>
                </c:pt>
                <c:pt idx="252">
                  <c:v>2011</c:v>
                </c:pt>
                <c:pt idx="253">
                  <c:v>2011.25</c:v>
                </c:pt>
                <c:pt idx="254">
                  <c:v>2011.5</c:v>
                </c:pt>
                <c:pt idx="255">
                  <c:v>2011.75</c:v>
                </c:pt>
                <c:pt idx="256">
                  <c:v>2012</c:v>
                </c:pt>
                <c:pt idx="257">
                  <c:v>2012.25</c:v>
                </c:pt>
                <c:pt idx="258">
                  <c:v>2012.5</c:v>
                </c:pt>
                <c:pt idx="259">
                  <c:v>2012.75</c:v>
                </c:pt>
                <c:pt idx="260">
                  <c:v>2013</c:v>
                </c:pt>
                <c:pt idx="261">
                  <c:v>2013.25</c:v>
                </c:pt>
                <c:pt idx="262">
                  <c:v>2013.5</c:v>
                </c:pt>
                <c:pt idx="263">
                  <c:v>2013.75</c:v>
                </c:pt>
                <c:pt idx="264">
                  <c:v>2014</c:v>
                </c:pt>
                <c:pt idx="265">
                  <c:v>2014.25</c:v>
                </c:pt>
                <c:pt idx="266">
                  <c:v>2014.5</c:v>
                </c:pt>
                <c:pt idx="267">
                  <c:v>2014.75</c:v>
                </c:pt>
                <c:pt idx="268">
                  <c:v>2015</c:v>
                </c:pt>
                <c:pt idx="269">
                  <c:v>2015.25</c:v>
                </c:pt>
                <c:pt idx="270">
                  <c:v>2015.5</c:v>
                </c:pt>
                <c:pt idx="271">
                  <c:v>2015.75</c:v>
                </c:pt>
                <c:pt idx="272">
                  <c:v>2016</c:v>
                </c:pt>
                <c:pt idx="273">
                  <c:v>2016.25</c:v>
                </c:pt>
                <c:pt idx="274">
                  <c:v>2016.5</c:v>
                </c:pt>
                <c:pt idx="275">
                  <c:v>2016.75</c:v>
                </c:pt>
                <c:pt idx="276">
                  <c:v>2017</c:v>
                </c:pt>
                <c:pt idx="277">
                  <c:v>2017.25</c:v>
                </c:pt>
                <c:pt idx="278">
                  <c:v>2017.5</c:v>
                </c:pt>
                <c:pt idx="279">
                  <c:v>2017.75</c:v>
                </c:pt>
                <c:pt idx="280">
                  <c:v>2018</c:v>
                </c:pt>
                <c:pt idx="281">
                  <c:v>2018.25</c:v>
                </c:pt>
                <c:pt idx="282">
                  <c:v>2018.5</c:v>
                </c:pt>
                <c:pt idx="283">
                  <c:v>2018.75</c:v>
                </c:pt>
                <c:pt idx="284">
                  <c:v>2019</c:v>
                </c:pt>
              </c:numCache>
            </c:numRef>
          </c:cat>
          <c:val>
            <c:numRef>
              <c:f>HP!$G$3:$G$287</c:f>
              <c:numCache>
                <c:formatCode>0.00</c:formatCode>
                <c:ptCount val="285"/>
                <c:pt idx="1">
                  <c:v>1.232891292958805</c:v>
                </c:pt>
                <c:pt idx="2">
                  <c:v>1.232891292958805</c:v>
                </c:pt>
                <c:pt idx="3">
                  <c:v>1.232891292958805</c:v>
                </c:pt>
                <c:pt idx="4">
                  <c:v>1.232891292958805</c:v>
                </c:pt>
                <c:pt idx="5">
                  <c:v>1.232891292958805</c:v>
                </c:pt>
                <c:pt idx="6">
                  <c:v>1.232891292958805</c:v>
                </c:pt>
                <c:pt idx="7">
                  <c:v>1.232891292958805</c:v>
                </c:pt>
                <c:pt idx="8">
                  <c:v>1.232891292958805</c:v>
                </c:pt>
                <c:pt idx="9">
                  <c:v>1.255925622333625</c:v>
                </c:pt>
                <c:pt idx="10">
                  <c:v>1.279983089176612</c:v>
                </c:pt>
                <c:pt idx="11">
                  <c:v>1.277748666002898</c:v>
                </c:pt>
                <c:pt idx="12">
                  <c:v>1.268339654458742</c:v>
                </c:pt>
                <c:pt idx="13">
                  <c:v>1.24051244571008</c:v>
                </c:pt>
                <c:pt idx="14">
                  <c:v>1.2075486126087129</c:v>
                </c:pt>
                <c:pt idx="15">
                  <c:v>1.185569612036675</c:v>
                </c:pt>
                <c:pt idx="16">
                  <c:v>1.1597301607728421</c:v>
                </c:pt>
                <c:pt idx="17">
                  <c:v>1.1470669062459531</c:v>
                </c:pt>
                <c:pt idx="18">
                  <c:v>1.1489716931831291</c:v>
                </c:pt>
                <c:pt idx="19">
                  <c:v>1.146866599669436</c:v>
                </c:pt>
                <c:pt idx="20">
                  <c:v>1.1203863205068381</c:v>
                </c:pt>
                <c:pt idx="21">
                  <c:v>1.0927777699562999</c:v>
                </c:pt>
                <c:pt idx="22">
                  <c:v>1.0750906723193161</c:v>
                </c:pt>
                <c:pt idx="23">
                  <c:v>1.0755893243722019</c:v>
                </c:pt>
                <c:pt idx="24">
                  <c:v>1.0633983927669579</c:v>
                </c:pt>
                <c:pt idx="25">
                  <c:v>1.0280709640531061</c:v>
                </c:pt>
                <c:pt idx="26">
                  <c:v>1.0093345270264551</c:v>
                </c:pt>
                <c:pt idx="27">
                  <c:v>1.0046976959326921</c:v>
                </c:pt>
                <c:pt idx="28">
                  <c:v>1.012580893305721</c:v>
                </c:pt>
                <c:pt idx="29">
                  <c:v>1.009912071265596</c:v>
                </c:pt>
                <c:pt idx="30">
                  <c:v>1.0102908929846981</c:v>
                </c:pt>
                <c:pt idx="31">
                  <c:v>0.98786706823407999</c:v>
                </c:pt>
                <c:pt idx="32">
                  <c:v>0.94572741820403705</c:v>
                </c:pt>
                <c:pt idx="33">
                  <c:v>0.91734574568882599</c:v>
                </c:pt>
                <c:pt idx="34">
                  <c:v>0.88447571482934395</c:v>
                </c:pt>
                <c:pt idx="35">
                  <c:v>0.86060876185787105</c:v>
                </c:pt>
                <c:pt idx="36">
                  <c:v>0.84792544896367406</c:v>
                </c:pt>
                <c:pt idx="37">
                  <c:v>0.84820505759943798</c:v>
                </c:pt>
                <c:pt idx="38">
                  <c:v>0.85354970335787606</c:v>
                </c:pt>
                <c:pt idx="39">
                  <c:v>0.84988298449767197</c:v>
                </c:pt>
                <c:pt idx="40">
                  <c:v>0.87041548398232405</c:v>
                </c:pt>
                <c:pt idx="41">
                  <c:v>0.90209869098965101</c:v>
                </c:pt>
                <c:pt idx="42">
                  <c:v>0.91502805318254898</c:v>
                </c:pt>
                <c:pt idx="43">
                  <c:v>0.93210269557724301</c:v>
                </c:pt>
                <c:pt idx="44">
                  <c:v>0.94933763872531096</c:v>
                </c:pt>
                <c:pt idx="45">
                  <c:v>0.97031899001496102</c:v>
                </c:pt>
                <c:pt idx="46">
                  <c:v>0.97212994631069705</c:v>
                </c:pt>
                <c:pt idx="47">
                  <c:v>0.98684779638275999</c:v>
                </c:pt>
                <c:pt idx="48">
                  <c:v>1.0007367085016139</c:v>
                </c:pt>
                <c:pt idx="49">
                  <c:v>1.035579279976486</c:v>
                </c:pt>
                <c:pt idx="50">
                  <c:v>1.0484896118428351</c:v>
                </c:pt>
                <c:pt idx="51">
                  <c:v>1.047734220568707</c:v>
                </c:pt>
                <c:pt idx="52">
                  <c:v>1.047012277759543</c:v>
                </c:pt>
                <c:pt idx="53">
                  <c:v>1.04196950587146</c:v>
                </c:pt>
                <c:pt idx="54">
                  <c:v>1.0646229988406151</c:v>
                </c:pt>
                <c:pt idx="55">
                  <c:v>1.085800186232502</c:v>
                </c:pt>
                <c:pt idx="56">
                  <c:v>1.108379114650718</c:v>
                </c:pt>
                <c:pt idx="57">
                  <c:v>1.129327884429018</c:v>
                </c:pt>
                <c:pt idx="58">
                  <c:v>1.140655376858124</c:v>
                </c:pt>
                <c:pt idx="59">
                  <c:v>1.166777117957055</c:v>
                </c:pt>
                <c:pt idx="60">
                  <c:v>1.214527812818343</c:v>
                </c:pt>
                <c:pt idx="61">
                  <c:v>1.2475399644167999</c:v>
                </c:pt>
                <c:pt idx="62">
                  <c:v>1.2809421050926</c:v>
                </c:pt>
                <c:pt idx="63">
                  <c:v>1.3225785218739541</c:v>
                </c:pt>
                <c:pt idx="64">
                  <c:v>1.3577853103809421</c:v>
                </c:pt>
                <c:pt idx="65">
                  <c:v>1.3902719565437729</c:v>
                </c:pt>
                <c:pt idx="66">
                  <c:v>1.417091188998761</c:v>
                </c:pt>
                <c:pt idx="67">
                  <c:v>1.447763205928805</c:v>
                </c:pt>
                <c:pt idx="68">
                  <c:v>1.4719768931185999</c:v>
                </c:pt>
                <c:pt idx="69">
                  <c:v>1.4807908441079269</c:v>
                </c:pt>
                <c:pt idx="70">
                  <c:v>1.4816701180201091</c:v>
                </c:pt>
                <c:pt idx="71">
                  <c:v>1.502467988803422</c:v>
                </c:pt>
                <c:pt idx="72">
                  <c:v>1.5156408486717801</c:v>
                </c:pt>
                <c:pt idx="73">
                  <c:v>1.5136404260789951</c:v>
                </c:pt>
                <c:pt idx="74">
                  <c:v>1.503945602642804</c:v>
                </c:pt>
                <c:pt idx="75">
                  <c:v>1.4920885279436049</c:v>
                </c:pt>
                <c:pt idx="76">
                  <c:v>1.484704161749179</c:v>
                </c:pt>
                <c:pt idx="77">
                  <c:v>1.4732755816129131</c:v>
                </c:pt>
                <c:pt idx="78">
                  <c:v>1.4871317060039499</c:v>
                </c:pt>
                <c:pt idx="79">
                  <c:v>1.492967670684878</c:v>
                </c:pt>
                <c:pt idx="80">
                  <c:v>1.4953141442721329</c:v>
                </c:pt>
                <c:pt idx="81">
                  <c:v>1.5101727416079771</c:v>
                </c:pt>
                <c:pt idx="82">
                  <c:v>1.5179118999603221</c:v>
                </c:pt>
                <c:pt idx="83">
                  <c:v>1.523841482471652</c:v>
                </c:pt>
                <c:pt idx="84">
                  <c:v>1.531880838542427</c:v>
                </c:pt>
                <c:pt idx="85">
                  <c:v>1.521652802681658</c:v>
                </c:pt>
                <c:pt idx="86">
                  <c:v>1.5083574188698179</c:v>
                </c:pt>
                <c:pt idx="87">
                  <c:v>1.490971342524954</c:v>
                </c:pt>
                <c:pt idx="88">
                  <c:v>1.4853111825745731</c:v>
                </c:pt>
                <c:pt idx="89">
                  <c:v>1.4809870302650481</c:v>
                </c:pt>
                <c:pt idx="90">
                  <c:v>1.484573678325245</c:v>
                </c:pt>
                <c:pt idx="91">
                  <c:v>1.5003619444647249</c:v>
                </c:pt>
                <c:pt idx="92">
                  <c:v>1.51736321113322</c:v>
                </c:pt>
                <c:pt idx="93">
                  <c:v>1.5368321815675829</c:v>
                </c:pt>
                <c:pt idx="94">
                  <c:v>1.557750356152521</c:v>
                </c:pt>
                <c:pt idx="95">
                  <c:v>1.589579028443987</c:v>
                </c:pt>
                <c:pt idx="96">
                  <c:v>1.622925609789609</c:v>
                </c:pt>
                <c:pt idx="97">
                  <c:v>1.633748031847621</c:v>
                </c:pt>
                <c:pt idx="98">
                  <c:v>1.6515303880496199</c:v>
                </c:pt>
                <c:pt idx="99">
                  <c:v>1.6660777295108911</c:v>
                </c:pt>
                <c:pt idx="100">
                  <c:v>1.6878976827052861</c:v>
                </c:pt>
                <c:pt idx="101">
                  <c:v>1.708145119947593</c:v>
                </c:pt>
                <c:pt idx="102">
                  <c:v>1.7154701875940079</c:v>
                </c:pt>
                <c:pt idx="103">
                  <c:v>1.725093063982212</c:v>
                </c:pt>
                <c:pt idx="104">
                  <c:v>1.7338596009442351</c:v>
                </c:pt>
                <c:pt idx="105">
                  <c:v>1.7377184251680351</c:v>
                </c:pt>
                <c:pt idx="106">
                  <c:v>1.752222900572894</c:v>
                </c:pt>
                <c:pt idx="107">
                  <c:v>1.7633579944931319</c:v>
                </c:pt>
                <c:pt idx="108">
                  <c:v>1.7642052891707221</c:v>
                </c:pt>
                <c:pt idx="109">
                  <c:v>1.769482104393445</c:v>
                </c:pt>
                <c:pt idx="110">
                  <c:v>1.787566931625364</c:v>
                </c:pt>
                <c:pt idx="111">
                  <c:v>1.8130787546977909</c:v>
                </c:pt>
                <c:pt idx="112">
                  <c:v>1.8315108358866199</c:v>
                </c:pt>
                <c:pt idx="113">
                  <c:v>1.849553494953283</c:v>
                </c:pt>
                <c:pt idx="114">
                  <c:v>1.879395112907198</c:v>
                </c:pt>
                <c:pt idx="115">
                  <c:v>1.906823157394012</c:v>
                </c:pt>
                <c:pt idx="116">
                  <c:v>1.9283712837110221</c:v>
                </c:pt>
                <c:pt idx="117">
                  <c:v>1.9616353703046741</c:v>
                </c:pt>
                <c:pt idx="118">
                  <c:v>1.9745262829864321</c:v>
                </c:pt>
                <c:pt idx="119">
                  <c:v>1.9851675419387531</c:v>
                </c:pt>
                <c:pt idx="120">
                  <c:v>1.995401240876516</c:v>
                </c:pt>
                <c:pt idx="121">
                  <c:v>2.0246167516173101</c:v>
                </c:pt>
                <c:pt idx="122">
                  <c:v>2.0127775055350998</c:v>
                </c:pt>
                <c:pt idx="123">
                  <c:v>1.9968077495455121</c:v>
                </c:pt>
                <c:pt idx="124">
                  <c:v>1.9726052746322309</c:v>
                </c:pt>
                <c:pt idx="125">
                  <c:v>1.9513833707793209</c:v>
                </c:pt>
                <c:pt idx="126">
                  <c:v>1.94049003648603</c:v>
                </c:pt>
                <c:pt idx="127">
                  <c:v>1.9062627623861099</c:v>
                </c:pt>
                <c:pt idx="128">
                  <c:v>1.874995349598803</c:v>
                </c:pt>
                <c:pt idx="129">
                  <c:v>1.8465934660674499</c:v>
                </c:pt>
                <c:pt idx="130">
                  <c:v>1.8190119690970099</c:v>
                </c:pt>
                <c:pt idx="131">
                  <c:v>1.803464835697236</c:v>
                </c:pt>
                <c:pt idx="132">
                  <c:v>1.7821142522209199</c:v>
                </c:pt>
                <c:pt idx="133">
                  <c:v>1.758129330868033</c:v>
                </c:pt>
                <c:pt idx="134">
                  <c:v>1.7534842306240901</c:v>
                </c:pt>
                <c:pt idx="135">
                  <c:v>1.7521156736978649</c:v>
                </c:pt>
                <c:pt idx="136">
                  <c:v>1.7354614562949939</c:v>
                </c:pt>
                <c:pt idx="137">
                  <c:v>1.740288149725344</c:v>
                </c:pt>
                <c:pt idx="138">
                  <c:v>1.7215084221797501</c:v>
                </c:pt>
                <c:pt idx="139">
                  <c:v>1.702280865912686</c:v>
                </c:pt>
                <c:pt idx="140">
                  <c:v>1.6870424610774919</c:v>
                </c:pt>
                <c:pt idx="141">
                  <c:v>1.6806805249935139</c:v>
                </c:pt>
                <c:pt idx="142">
                  <c:v>1.6805487775639569</c:v>
                </c:pt>
                <c:pt idx="143">
                  <c:v>1.676956255955365</c:v>
                </c:pt>
                <c:pt idx="144">
                  <c:v>1.6683946851319971</c:v>
                </c:pt>
                <c:pt idx="145">
                  <c:v>1.653849394665454</c:v>
                </c:pt>
                <c:pt idx="146">
                  <c:v>1.6369279199946221</c:v>
                </c:pt>
                <c:pt idx="147">
                  <c:v>1.616708269261611</c:v>
                </c:pt>
                <c:pt idx="148">
                  <c:v>1.6000482318547431</c:v>
                </c:pt>
                <c:pt idx="149">
                  <c:v>1.5804159622927849</c:v>
                </c:pt>
                <c:pt idx="150">
                  <c:v>1.5569782240277319</c:v>
                </c:pt>
                <c:pt idx="151">
                  <c:v>1.536219373012484</c:v>
                </c:pt>
                <c:pt idx="152">
                  <c:v>1.519013838774121</c:v>
                </c:pt>
                <c:pt idx="153">
                  <c:v>1.5064200431332651</c:v>
                </c:pt>
                <c:pt idx="154">
                  <c:v>1.497702183723937</c:v>
                </c:pt>
                <c:pt idx="155">
                  <c:v>1.491964549635372</c:v>
                </c:pt>
                <c:pt idx="156">
                  <c:v>1.4859876049436409</c:v>
                </c:pt>
                <c:pt idx="157">
                  <c:v>1.473431857082484</c:v>
                </c:pt>
                <c:pt idx="158">
                  <c:v>1.46663918005095</c:v>
                </c:pt>
                <c:pt idx="159">
                  <c:v>1.4674388491747821</c:v>
                </c:pt>
                <c:pt idx="160">
                  <c:v>1.4740621314011499</c:v>
                </c:pt>
                <c:pt idx="161">
                  <c:v>1.489127402406895</c:v>
                </c:pt>
                <c:pt idx="162">
                  <c:v>1.48754110204696</c:v>
                </c:pt>
                <c:pt idx="163">
                  <c:v>1.490970763032486</c:v>
                </c:pt>
                <c:pt idx="164">
                  <c:v>1.484376384433064</c:v>
                </c:pt>
                <c:pt idx="165">
                  <c:v>1.4654391402350571</c:v>
                </c:pt>
                <c:pt idx="166">
                  <c:v>1.445527600485653</c:v>
                </c:pt>
                <c:pt idx="167">
                  <c:v>1.4255950041983969</c:v>
                </c:pt>
                <c:pt idx="168">
                  <c:v>1.4070628341675471</c:v>
                </c:pt>
                <c:pt idx="169">
                  <c:v>1.39481148372317</c:v>
                </c:pt>
                <c:pt idx="170">
                  <c:v>1.3859610240927811</c:v>
                </c:pt>
                <c:pt idx="171">
                  <c:v>1.3754813730243871</c:v>
                </c:pt>
                <c:pt idx="172">
                  <c:v>1.3602592350112821</c:v>
                </c:pt>
                <c:pt idx="173">
                  <c:v>1.352590060466534</c:v>
                </c:pt>
                <c:pt idx="174">
                  <c:v>1.3564847888605509</c:v>
                </c:pt>
                <c:pt idx="175">
                  <c:v>1.3611132756843181</c:v>
                </c:pt>
                <c:pt idx="176">
                  <c:v>1.3600261218429111</c:v>
                </c:pt>
                <c:pt idx="177">
                  <c:v>1.3668432664339409</c:v>
                </c:pt>
                <c:pt idx="178">
                  <c:v>1.363550578804926</c:v>
                </c:pt>
                <c:pt idx="179">
                  <c:v>1.369613398262129</c:v>
                </c:pt>
                <c:pt idx="180">
                  <c:v>1.381084135936288</c:v>
                </c:pt>
                <c:pt idx="181">
                  <c:v>1.3932219119706351</c:v>
                </c:pt>
                <c:pt idx="182">
                  <c:v>1.39110930247591</c:v>
                </c:pt>
                <c:pt idx="183">
                  <c:v>1.4000447485341361</c:v>
                </c:pt>
                <c:pt idx="184">
                  <c:v>1.4034316406681451</c:v>
                </c:pt>
                <c:pt idx="185">
                  <c:v>1.4054509587045461</c:v>
                </c:pt>
                <c:pt idx="186">
                  <c:v>1.3929253503533681</c:v>
                </c:pt>
                <c:pt idx="187">
                  <c:v>1.3788557475291141</c:v>
                </c:pt>
                <c:pt idx="188">
                  <c:v>1.378262425105536</c:v>
                </c:pt>
                <c:pt idx="189">
                  <c:v>1.370270305325604</c:v>
                </c:pt>
                <c:pt idx="190">
                  <c:v>1.3658557576099539</c:v>
                </c:pt>
                <c:pt idx="191">
                  <c:v>1.3505670851782701</c:v>
                </c:pt>
                <c:pt idx="192">
                  <c:v>1.3465642559757891</c:v>
                </c:pt>
                <c:pt idx="193">
                  <c:v>1.356103036947961</c:v>
                </c:pt>
                <c:pt idx="194">
                  <c:v>1.3482594529935179</c:v>
                </c:pt>
                <c:pt idx="195">
                  <c:v>1.3336698715307149</c:v>
                </c:pt>
                <c:pt idx="196">
                  <c:v>1.304325619130176</c:v>
                </c:pt>
                <c:pt idx="197">
                  <c:v>1.27783939281304</c:v>
                </c:pt>
                <c:pt idx="198">
                  <c:v>1.253906462590243</c:v>
                </c:pt>
                <c:pt idx="199">
                  <c:v>1.231445881658435</c:v>
                </c:pt>
                <c:pt idx="200">
                  <c:v>1.211636512996966</c:v>
                </c:pt>
                <c:pt idx="201">
                  <c:v>1.1877076321152109</c:v>
                </c:pt>
                <c:pt idx="202">
                  <c:v>1.1621768093565259</c:v>
                </c:pt>
                <c:pt idx="203">
                  <c:v>1.1384089691919459</c:v>
                </c:pt>
                <c:pt idx="204">
                  <c:v>1.1013168985149959</c:v>
                </c:pt>
                <c:pt idx="205">
                  <c:v>1.076729900318034</c:v>
                </c:pt>
                <c:pt idx="206">
                  <c:v>1.039617564875196</c:v>
                </c:pt>
                <c:pt idx="207">
                  <c:v>1.0031434283116569</c:v>
                </c:pt>
                <c:pt idx="208">
                  <c:v>0.96432141483244505</c:v>
                </c:pt>
                <c:pt idx="209">
                  <c:v>0.91730162509054003</c:v>
                </c:pt>
                <c:pt idx="210">
                  <c:v>0.87382180077563698</c:v>
                </c:pt>
                <c:pt idx="211">
                  <c:v>0.83696366934448896</c:v>
                </c:pt>
                <c:pt idx="212">
                  <c:v>0.81705549569526403</c:v>
                </c:pt>
                <c:pt idx="213">
                  <c:v>0.78887468926847204</c:v>
                </c:pt>
                <c:pt idx="214">
                  <c:v>0.77142671020019704</c:v>
                </c:pt>
                <c:pt idx="215">
                  <c:v>0.74711784237715195</c:v>
                </c:pt>
                <c:pt idx="216">
                  <c:v>0.72072305570337203</c:v>
                </c:pt>
                <c:pt idx="217">
                  <c:v>0.70884516231030403</c:v>
                </c:pt>
                <c:pt idx="218">
                  <c:v>0.687575192104808</c:v>
                </c:pt>
                <c:pt idx="219">
                  <c:v>0.67405729931085001</c:v>
                </c:pt>
                <c:pt idx="220">
                  <c:v>0.65370363130031395</c:v>
                </c:pt>
                <c:pt idx="221">
                  <c:v>0.64853075151975204</c:v>
                </c:pt>
                <c:pt idx="222">
                  <c:v>0.64967261972928902</c:v>
                </c:pt>
                <c:pt idx="223">
                  <c:v>0.65259251806811502</c:v>
                </c:pt>
                <c:pt idx="224">
                  <c:v>0.65865082487400395</c:v>
                </c:pt>
                <c:pt idx="225">
                  <c:v>0.66217356233542002</c:v>
                </c:pt>
                <c:pt idx="226">
                  <c:v>0.67229164181713796</c:v>
                </c:pt>
                <c:pt idx="227">
                  <c:v>0.68096973187229604</c:v>
                </c:pt>
                <c:pt idx="228">
                  <c:v>0.68916858905762401</c:v>
                </c:pt>
                <c:pt idx="229">
                  <c:v>0.694504098226289</c:v>
                </c:pt>
                <c:pt idx="230">
                  <c:v>0.69897234465442104</c:v>
                </c:pt>
                <c:pt idx="231">
                  <c:v>0.70332521240079804</c:v>
                </c:pt>
                <c:pt idx="232">
                  <c:v>0.70933174596075799</c:v>
                </c:pt>
                <c:pt idx="233">
                  <c:v>0.70859401738681704</c:v>
                </c:pt>
                <c:pt idx="234">
                  <c:v>0.70988398672383302</c:v>
                </c:pt>
                <c:pt idx="235">
                  <c:v>0.70618255752810699</c:v>
                </c:pt>
                <c:pt idx="236">
                  <c:v>0.69946837854085497</c:v>
                </c:pt>
                <c:pt idx="237">
                  <c:v>0.69570553618028197</c:v>
                </c:pt>
                <c:pt idx="238">
                  <c:v>0.685718649747729</c:v>
                </c:pt>
                <c:pt idx="239">
                  <c:v>0.680388572851375</c:v>
                </c:pt>
                <c:pt idx="240">
                  <c:v>0.66784930551667998</c:v>
                </c:pt>
                <c:pt idx="241">
                  <c:v>0.66175957570976696</c:v>
                </c:pt>
                <c:pt idx="242">
                  <c:v>0.65296729725617497</c:v>
                </c:pt>
                <c:pt idx="243">
                  <c:v>0.634622065327617</c:v>
                </c:pt>
                <c:pt idx="244">
                  <c:v>0.61318122135709796</c:v>
                </c:pt>
                <c:pt idx="245">
                  <c:v>0.59011673750876703</c:v>
                </c:pt>
                <c:pt idx="246">
                  <c:v>0.57512500878892603</c:v>
                </c:pt>
                <c:pt idx="247">
                  <c:v>0.577203887561345</c:v>
                </c:pt>
                <c:pt idx="248">
                  <c:v>0.57642812457336201</c:v>
                </c:pt>
                <c:pt idx="249">
                  <c:v>0.57989073772909105</c:v>
                </c:pt>
                <c:pt idx="250">
                  <c:v>0.56512944285734601</c:v>
                </c:pt>
                <c:pt idx="251">
                  <c:v>0.55894529146272898</c:v>
                </c:pt>
                <c:pt idx="252">
                  <c:v>0.55323431958992297</c:v>
                </c:pt>
                <c:pt idx="253">
                  <c:v>0.55483306051830195</c:v>
                </c:pt>
                <c:pt idx="254">
                  <c:v>0.54215026869878802</c:v>
                </c:pt>
                <c:pt idx="255">
                  <c:v>0.533445316772995</c:v>
                </c:pt>
                <c:pt idx="256">
                  <c:v>0.52807129671928799</c:v>
                </c:pt>
                <c:pt idx="257">
                  <c:v>0.52237368474465395</c:v>
                </c:pt>
                <c:pt idx="258">
                  <c:v>0.52199492025559902</c:v>
                </c:pt>
                <c:pt idx="259">
                  <c:v>0.513167727544528</c:v>
                </c:pt>
                <c:pt idx="260">
                  <c:v>0.50633474746364404</c:v>
                </c:pt>
                <c:pt idx="261">
                  <c:v>0.502982635104818</c:v>
                </c:pt>
                <c:pt idx="262">
                  <c:v>0.50695352408491101</c:v>
                </c:pt>
                <c:pt idx="263">
                  <c:v>0.51137200411114103</c:v>
                </c:pt>
                <c:pt idx="264">
                  <c:v>0.51762152061232802</c:v>
                </c:pt>
                <c:pt idx="265">
                  <c:v>0.53828978467439303</c:v>
                </c:pt>
                <c:pt idx="266">
                  <c:v>0.55632473566634599</c:v>
                </c:pt>
                <c:pt idx="267">
                  <c:v>0.574067569580334</c:v>
                </c:pt>
                <c:pt idx="268">
                  <c:v>0.58179117276996695</c:v>
                </c:pt>
                <c:pt idx="269">
                  <c:v>0.58958678309012003</c:v>
                </c:pt>
                <c:pt idx="270">
                  <c:v>0.59884962204520698</c:v>
                </c:pt>
                <c:pt idx="271">
                  <c:v>0.61905601571787106</c:v>
                </c:pt>
                <c:pt idx="272">
                  <c:v>0.63240387804730502</c:v>
                </c:pt>
                <c:pt idx="273">
                  <c:v>0.641828720659123</c:v>
                </c:pt>
                <c:pt idx="274">
                  <c:v>0.64555060879284298</c:v>
                </c:pt>
                <c:pt idx="275">
                  <c:v>0.64890974870851004</c:v>
                </c:pt>
                <c:pt idx="276">
                  <c:v>0.66161250291652296</c:v>
                </c:pt>
                <c:pt idx="277">
                  <c:v>0.67076183392275901</c:v>
                </c:pt>
                <c:pt idx="278">
                  <c:v>0.67991842988544104</c:v>
                </c:pt>
                <c:pt idx="279">
                  <c:v>0.69537938534336197</c:v>
                </c:pt>
                <c:pt idx="280">
                  <c:v>0.69537938534336197</c:v>
                </c:pt>
                <c:pt idx="281">
                  <c:v>0.69537938534336197</c:v>
                </c:pt>
                <c:pt idx="282">
                  <c:v>0.69537938534336197</c:v>
                </c:pt>
                <c:pt idx="283">
                  <c:v>0.69537938534336197</c:v>
                </c:pt>
                <c:pt idx="284">
                  <c:v>0.69537938534336197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7D3-44C1-A31B-999BFF85AF8F}"/>
            </c:ext>
          </c:extLst>
        </c:ser>
        <c:ser>
          <c:idx val="2"/>
          <c:order val="1"/>
          <c:tx>
            <c:strRef>
              <c:f>HP!$N$2</c:f>
              <c:strCache>
                <c:ptCount val="1"/>
                <c:pt idx="0">
                  <c:v>AY-HP C1</c:v>
                </c:pt>
              </c:strCache>
            </c:strRef>
          </c:tx>
          <c:spPr>
            <a:ln w="38100" cap="rnd">
              <a:solidFill>
                <a:srgbClr val="70AD47">
                  <a:lumMod val="75000"/>
                </a:srgbClr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numRef>
              <c:f>HP!$A$3:$A$287</c:f>
              <c:numCache>
                <c:formatCode>0.00</c:formatCode>
                <c:ptCount val="285"/>
                <c:pt idx="0">
                  <c:v>1948</c:v>
                </c:pt>
                <c:pt idx="1">
                  <c:v>1948.25</c:v>
                </c:pt>
                <c:pt idx="2">
                  <c:v>1948.5</c:v>
                </c:pt>
                <c:pt idx="3">
                  <c:v>1948.75</c:v>
                </c:pt>
                <c:pt idx="4">
                  <c:v>1949</c:v>
                </c:pt>
                <c:pt idx="5">
                  <c:v>1949.25</c:v>
                </c:pt>
                <c:pt idx="6">
                  <c:v>1949.5</c:v>
                </c:pt>
                <c:pt idx="7">
                  <c:v>1949.75</c:v>
                </c:pt>
                <c:pt idx="8">
                  <c:v>1950</c:v>
                </c:pt>
                <c:pt idx="9">
                  <c:v>1950.25</c:v>
                </c:pt>
                <c:pt idx="10">
                  <c:v>1950.5</c:v>
                </c:pt>
                <c:pt idx="11">
                  <c:v>1950.75</c:v>
                </c:pt>
                <c:pt idx="12">
                  <c:v>1951</c:v>
                </c:pt>
                <c:pt idx="13">
                  <c:v>1951.25</c:v>
                </c:pt>
                <c:pt idx="14">
                  <c:v>1951.5</c:v>
                </c:pt>
                <c:pt idx="15">
                  <c:v>1951.75</c:v>
                </c:pt>
                <c:pt idx="16">
                  <c:v>1952</c:v>
                </c:pt>
                <c:pt idx="17">
                  <c:v>1952.25</c:v>
                </c:pt>
                <c:pt idx="18">
                  <c:v>1952.5</c:v>
                </c:pt>
                <c:pt idx="19">
                  <c:v>1952.75</c:v>
                </c:pt>
                <c:pt idx="20">
                  <c:v>1953</c:v>
                </c:pt>
                <c:pt idx="21">
                  <c:v>1953.25</c:v>
                </c:pt>
                <c:pt idx="22">
                  <c:v>1953.5</c:v>
                </c:pt>
                <c:pt idx="23">
                  <c:v>1953.75</c:v>
                </c:pt>
                <c:pt idx="24">
                  <c:v>1954</c:v>
                </c:pt>
                <c:pt idx="25">
                  <c:v>1954.25</c:v>
                </c:pt>
                <c:pt idx="26">
                  <c:v>1954.5</c:v>
                </c:pt>
                <c:pt idx="27">
                  <c:v>1954.75</c:v>
                </c:pt>
                <c:pt idx="28">
                  <c:v>1955</c:v>
                </c:pt>
                <c:pt idx="29">
                  <c:v>1955.25</c:v>
                </c:pt>
                <c:pt idx="30">
                  <c:v>1955.5</c:v>
                </c:pt>
                <c:pt idx="31">
                  <c:v>1955.75</c:v>
                </c:pt>
                <c:pt idx="32">
                  <c:v>1956</c:v>
                </c:pt>
                <c:pt idx="33">
                  <c:v>1956.25</c:v>
                </c:pt>
                <c:pt idx="34">
                  <c:v>1956.5</c:v>
                </c:pt>
                <c:pt idx="35">
                  <c:v>1956.75</c:v>
                </c:pt>
                <c:pt idx="36">
                  <c:v>1957</c:v>
                </c:pt>
                <c:pt idx="37">
                  <c:v>1957.25</c:v>
                </c:pt>
                <c:pt idx="38">
                  <c:v>1957.5</c:v>
                </c:pt>
                <c:pt idx="39">
                  <c:v>1957.75</c:v>
                </c:pt>
                <c:pt idx="40">
                  <c:v>1958</c:v>
                </c:pt>
                <c:pt idx="41">
                  <c:v>1958.25</c:v>
                </c:pt>
                <c:pt idx="42">
                  <c:v>1958.5</c:v>
                </c:pt>
                <c:pt idx="43">
                  <c:v>1958.75</c:v>
                </c:pt>
                <c:pt idx="44">
                  <c:v>1959</c:v>
                </c:pt>
                <c:pt idx="45">
                  <c:v>1959.25</c:v>
                </c:pt>
                <c:pt idx="46">
                  <c:v>1959.5</c:v>
                </c:pt>
                <c:pt idx="47">
                  <c:v>1959.75</c:v>
                </c:pt>
                <c:pt idx="48">
                  <c:v>1960</c:v>
                </c:pt>
                <c:pt idx="49">
                  <c:v>1960.25</c:v>
                </c:pt>
                <c:pt idx="50">
                  <c:v>1960.5</c:v>
                </c:pt>
                <c:pt idx="51">
                  <c:v>1960.75</c:v>
                </c:pt>
                <c:pt idx="52">
                  <c:v>1961</c:v>
                </c:pt>
                <c:pt idx="53">
                  <c:v>1961.25</c:v>
                </c:pt>
                <c:pt idx="54">
                  <c:v>1961.5</c:v>
                </c:pt>
                <c:pt idx="55">
                  <c:v>1961.75</c:v>
                </c:pt>
                <c:pt idx="56">
                  <c:v>1962</c:v>
                </c:pt>
                <c:pt idx="57">
                  <c:v>1962.25</c:v>
                </c:pt>
                <c:pt idx="58">
                  <c:v>1962.5</c:v>
                </c:pt>
                <c:pt idx="59">
                  <c:v>1962.75</c:v>
                </c:pt>
                <c:pt idx="60">
                  <c:v>1963</c:v>
                </c:pt>
                <c:pt idx="61">
                  <c:v>1963.25</c:v>
                </c:pt>
                <c:pt idx="62">
                  <c:v>1963.5</c:v>
                </c:pt>
                <c:pt idx="63">
                  <c:v>1963.75</c:v>
                </c:pt>
                <c:pt idx="64">
                  <c:v>1964</c:v>
                </c:pt>
                <c:pt idx="65">
                  <c:v>1964.25</c:v>
                </c:pt>
                <c:pt idx="66">
                  <c:v>1964.5</c:v>
                </c:pt>
                <c:pt idx="67">
                  <c:v>1964.75</c:v>
                </c:pt>
                <c:pt idx="68">
                  <c:v>1965</c:v>
                </c:pt>
                <c:pt idx="69">
                  <c:v>1965.25</c:v>
                </c:pt>
                <c:pt idx="70">
                  <c:v>1965.5</c:v>
                </c:pt>
                <c:pt idx="71">
                  <c:v>1965.75</c:v>
                </c:pt>
                <c:pt idx="72">
                  <c:v>1966</c:v>
                </c:pt>
                <c:pt idx="73">
                  <c:v>1966.25</c:v>
                </c:pt>
                <c:pt idx="74">
                  <c:v>1966.5</c:v>
                </c:pt>
                <c:pt idx="75">
                  <c:v>1966.75</c:v>
                </c:pt>
                <c:pt idx="76">
                  <c:v>1967</c:v>
                </c:pt>
                <c:pt idx="77">
                  <c:v>1967.25</c:v>
                </c:pt>
                <c:pt idx="78">
                  <c:v>1967.5</c:v>
                </c:pt>
                <c:pt idx="79">
                  <c:v>1967.75</c:v>
                </c:pt>
                <c:pt idx="80">
                  <c:v>1968</c:v>
                </c:pt>
                <c:pt idx="81">
                  <c:v>1968.25</c:v>
                </c:pt>
                <c:pt idx="82">
                  <c:v>1968.5</c:v>
                </c:pt>
                <c:pt idx="83">
                  <c:v>1968.75</c:v>
                </c:pt>
                <c:pt idx="84">
                  <c:v>1969</c:v>
                </c:pt>
                <c:pt idx="85">
                  <c:v>1969.25</c:v>
                </c:pt>
                <c:pt idx="86">
                  <c:v>1969.5</c:v>
                </c:pt>
                <c:pt idx="87">
                  <c:v>1969.75</c:v>
                </c:pt>
                <c:pt idx="88">
                  <c:v>1970</c:v>
                </c:pt>
                <c:pt idx="89">
                  <c:v>1970.25</c:v>
                </c:pt>
                <c:pt idx="90">
                  <c:v>1970.5</c:v>
                </c:pt>
                <c:pt idx="91">
                  <c:v>1970.75</c:v>
                </c:pt>
                <c:pt idx="92">
                  <c:v>1971</c:v>
                </c:pt>
                <c:pt idx="93">
                  <c:v>1971.25</c:v>
                </c:pt>
                <c:pt idx="94">
                  <c:v>1971.5</c:v>
                </c:pt>
                <c:pt idx="95">
                  <c:v>1971.75</c:v>
                </c:pt>
                <c:pt idx="96">
                  <c:v>1972</c:v>
                </c:pt>
                <c:pt idx="97">
                  <c:v>1972.25</c:v>
                </c:pt>
                <c:pt idx="98">
                  <c:v>1972.5</c:v>
                </c:pt>
                <c:pt idx="99">
                  <c:v>1972.75</c:v>
                </c:pt>
                <c:pt idx="100">
                  <c:v>1973</c:v>
                </c:pt>
                <c:pt idx="101">
                  <c:v>1973.25</c:v>
                </c:pt>
                <c:pt idx="102">
                  <c:v>1973.5</c:v>
                </c:pt>
                <c:pt idx="103">
                  <c:v>1973.75</c:v>
                </c:pt>
                <c:pt idx="104">
                  <c:v>1974</c:v>
                </c:pt>
                <c:pt idx="105">
                  <c:v>1974.25</c:v>
                </c:pt>
                <c:pt idx="106">
                  <c:v>1974.5</c:v>
                </c:pt>
                <c:pt idx="107">
                  <c:v>1974.75</c:v>
                </c:pt>
                <c:pt idx="108">
                  <c:v>1975</c:v>
                </c:pt>
                <c:pt idx="109">
                  <c:v>1975.25</c:v>
                </c:pt>
                <c:pt idx="110">
                  <c:v>1975.5</c:v>
                </c:pt>
                <c:pt idx="111">
                  <c:v>1975.75</c:v>
                </c:pt>
                <c:pt idx="112">
                  <c:v>1976</c:v>
                </c:pt>
                <c:pt idx="113">
                  <c:v>1976.25</c:v>
                </c:pt>
                <c:pt idx="114">
                  <c:v>1976.5</c:v>
                </c:pt>
                <c:pt idx="115">
                  <c:v>1976.75</c:v>
                </c:pt>
                <c:pt idx="116">
                  <c:v>1977</c:v>
                </c:pt>
                <c:pt idx="117">
                  <c:v>1977.25</c:v>
                </c:pt>
                <c:pt idx="118">
                  <c:v>1977.5</c:v>
                </c:pt>
                <c:pt idx="119">
                  <c:v>1977.75</c:v>
                </c:pt>
                <c:pt idx="120">
                  <c:v>1978</c:v>
                </c:pt>
                <c:pt idx="121">
                  <c:v>1978.25</c:v>
                </c:pt>
                <c:pt idx="122">
                  <c:v>1978.5</c:v>
                </c:pt>
                <c:pt idx="123">
                  <c:v>1978.75</c:v>
                </c:pt>
                <c:pt idx="124">
                  <c:v>1979</c:v>
                </c:pt>
                <c:pt idx="125">
                  <c:v>1979.25</c:v>
                </c:pt>
                <c:pt idx="126">
                  <c:v>1979.5</c:v>
                </c:pt>
                <c:pt idx="127">
                  <c:v>1979.75</c:v>
                </c:pt>
                <c:pt idx="128">
                  <c:v>1980</c:v>
                </c:pt>
                <c:pt idx="129">
                  <c:v>1980.25</c:v>
                </c:pt>
                <c:pt idx="130">
                  <c:v>1980.5</c:v>
                </c:pt>
                <c:pt idx="131">
                  <c:v>1980.75</c:v>
                </c:pt>
                <c:pt idx="132">
                  <c:v>1981</c:v>
                </c:pt>
                <c:pt idx="133">
                  <c:v>1981.25</c:v>
                </c:pt>
                <c:pt idx="134">
                  <c:v>1981.5</c:v>
                </c:pt>
                <c:pt idx="135">
                  <c:v>1981.75</c:v>
                </c:pt>
                <c:pt idx="136">
                  <c:v>1982</c:v>
                </c:pt>
                <c:pt idx="137">
                  <c:v>1982.25</c:v>
                </c:pt>
                <c:pt idx="138">
                  <c:v>1982.5</c:v>
                </c:pt>
                <c:pt idx="139">
                  <c:v>1982.75</c:v>
                </c:pt>
                <c:pt idx="140">
                  <c:v>1983</c:v>
                </c:pt>
                <c:pt idx="141">
                  <c:v>1983.25</c:v>
                </c:pt>
                <c:pt idx="142">
                  <c:v>1983.5</c:v>
                </c:pt>
                <c:pt idx="143">
                  <c:v>1983.75</c:v>
                </c:pt>
                <c:pt idx="144">
                  <c:v>1984</c:v>
                </c:pt>
                <c:pt idx="145">
                  <c:v>1984.25</c:v>
                </c:pt>
                <c:pt idx="146">
                  <c:v>1984.5</c:v>
                </c:pt>
                <c:pt idx="147">
                  <c:v>1984.75</c:v>
                </c:pt>
                <c:pt idx="148">
                  <c:v>1985</c:v>
                </c:pt>
                <c:pt idx="149">
                  <c:v>1985.25</c:v>
                </c:pt>
                <c:pt idx="150">
                  <c:v>1985.5</c:v>
                </c:pt>
                <c:pt idx="151">
                  <c:v>1985.75</c:v>
                </c:pt>
                <c:pt idx="152">
                  <c:v>1986</c:v>
                </c:pt>
                <c:pt idx="153">
                  <c:v>1986.25</c:v>
                </c:pt>
                <c:pt idx="154">
                  <c:v>1986.5</c:v>
                </c:pt>
                <c:pt idx="155">
                  <c:v>1986.75</c:v>
                </c:pt>
                <c:pt idx="156">
                  <c:v>1987</c:v>
                </c:pt>
                <c:pt idx="157">
                  <c:v>1987.25</c:v>
                </c:pt>
                <c:pt idx="158">
                  <c:v>1987.5</c:v>
                </c:pt>
                <c:pt idx="159">
                  <c:v>1987.75</c:v>
                </c:pt>
                <c:pt idx="160">
                  <c:v>1988</c:v>
                </c:pt>
                <c:pt idx="161">
                  <c:v>1988.25</c:v>
                </c:pt>
                <c:pt idx="162">
                  <c:v>1988.5</c:v>
                </c:pt>
                <c:pt idx="163">
                  <c:v>1988.75</c:v>
                </c:pt>
                <c:pt idx="164">
                  <c:v>1989</c:v>
                </c:pt>
                <c:pt idx="165">
                  <c:v>1989.25</c:v>
                </c:pt>
                <c:pt idx="166">
                  <c:v>1989.5</c:v>
                </c:pt>
                <c:pt idx="167">
                  <c:v>1989.75</c:v>
                </c:pt>
                <c:pt idx="168">
                  <c:v>1990</c:v>
                </c:pt>
                <c:pt idx="169">
                  <c:v>1990.25</c:v>
                </c:pt>
                <c:pt idx="170">
                  <c:v>1990.5</c:v>
                </c:pt>
                <c:pt idx="171">
                  <c:v>1990.75</c:v>
                </c:pt>
                <c:pt idx="172">
                  <c:v>1991</c:v>
                </c:pt>
                <c:pt idx="173">
                  <c:v>1991.25</c:v>
                </c:pt>
                <c:pt idx="174">
                  <c:v>1991.5</c:v>
                </c:pt>
                <c:pt idx="175">
                  <c:v>1991.75</c:v>
                </c:pt>
                <c:pt idx="176">
                  <c:v>1992</c:v>
                </c:pt>
                <c:pt idx="177">
                  <c:v>1992.25</c:v>
                </c:pt>
                <c:pt idx="178">
                  <c:v>1992.5</c:v>
                </c:pt>
                <c:pt idx="179">
                  <c:v>1992.75</c:v>
                </c:pt>
                <c:pt idx="180">
                  <c:v>1993</c:v>
                </c:pt>
                <c:pt idx="181">
                  <c:v>1993.25</c:v>
                </c:pt>
                <c:pt idx="182">
                  <c:v>1993.5</c:v>
                </c:pt>
                <c:pt idx="183">
                  <c:v>1993.75</c:v>
                </c:pt>
                <c:pt idx="184">
                  <c:v>1994</c:v>
                </c:pt>
                <c:pt idx="185">
                  <c:v>1994.25</c:v>
                </c:pt>
                <c:pt idx="186">
                  <c:v>1994.5</c:v>
                </c:pt>
                <c:pt idx="187">
                  <c:v>1994.75</c:v>
                </c:pt>
                <c:pt idx="188">
                  <c:v>1995</c:v>
                </c:pt>
                <c:pt idx="189">
                  <c:v>1995.25</c:v>
                </c:pt>
                <c:pt idx="190">
                  <c:v>1995.5</c:v>
                </c:pt>
                <c:pt idx="191">
                  <c:v>1995.75</c:v>
                </c:pt>
                <c:pt idx="192">
                  <c:v>1996</c:v>
                </c:pt>
                <c:pt idx="193">
                  <c:v>1996.25</c:v>
                </c:pt>
                <c:pt idx="194">
                  <c:v>1996.5</c:v>
                </c:pt>
                <c:pt idx="195">
                  <c:v>1996.75</c:v>
                </c:pt>
                <c:pt idx="196">
                  <c:v>1997</c:v>
                </c:pt>
                <c:pt idx="197">
                  <c:v>1997.25</c:v>
                </c:pt>
                <c:pt idx="198">
                  <c:v>1997.5</c:v>
                </c:pt>
                <c:pt idx="199">
                  <c:v>1997.75</c:v>
                </c:pt>
                <c:pt idx="200">
                  <c:v>1998</c:v>
                </c:pt>
                <c:pt idx="201">
                  <c:v>1998.25</c:v>
                </c:pt>
                <c:pt idx="202">
                  <c:v>1998.5</c:v>
                </c:pt>
                <c:pt idx="203">
                  <c:v>1998.75</c:v>
                </c:pt>
                <c:pt idx="204">
                  <c:v>1999</c:v>
                </c:pt>
                <c:pt idx="205">
                  <c:v>1999.25</c:v>
                </c:pt>
                <c:pt idx="206">
                  <c:v>1999.5</c:v>
                </c:pt>
                <c:pt idx="207">
                  <c:v>1999.75</c:v>
                </c:pt>
                <c:pt idx="208">
                  <c:v>2000</c:v>
                </c:pt>
                <c:pt idx="209">
                  <c:v>2000.25</c:v>
                </c:pt>
                <c:pt idx="210">
                  <c:v>2000.5</c:v>
                </c:pt>
                <c:pt idx="211">
                  <c:v>2000.75</c:v>
                </c:pt>
                <c:pt idx="212">
                  <c:v>2001</c:v>
                </c:pt>
                <c:pt idx="213">
                  <c:v>2001.25</c:v>
                </c:pt>
                <c:pt idx="214">
                  <c:v>2001.5</c:v>
                </c:pt>
                <c:pt idx="215">
                  <c:v>2001.75</c:v>
                </c:pt>
                <c:pt idx="216">
                  <c:v>2002</c:v>
                </c:pt>
                <c:pt idx="217">
                  <c:v>2002.25</c:v>
                </c:pt>
                <c:pt idx="218">
                  <c:v>2002.5</c:v>
                </c:pt>
                <c:pt idx="219">
                  <c:v>2002.75</c:v>
                </c:pt>
                <c:pt idx="220">
                  <c:v>2003</c:v>
                </c:pt>
                <c:pt idx="221">
                  <c:v>2003.25</c:v>
                </c:pt>
                <c:pt idx="222">
                  <c:v>2003.5</c:v>
                </c:pt>
                <c:pt idx="223">
                  <c:v>2003.75</c:v>
                </c:pt>
                <c:pt idx="224">
                  <c:v>2004</c:v>
                </c:pt>
                <c:pt idx="225">
                  <c:v>2004.25</c:v>
                </c:pt>
                <c:pt idx="226">
                  <c:v>2004.5</c:v>
                </c:pt>
                <c:pt idx="227">
                  <c:v>2004.75</c:v>
                </c:pt>
                <c:pt idx="228">
                  <c:v>2005</c:v>
                </c:pt>
                <c:pt idx="229">
                  <c:v>2005.25</c:v>
                </c:pt>
                <c:pt idx="230">
                  <c:v>2005.5</c:v>
                </c:pt>
                <c:pt idx="231">
                  <c:v>2005.75</c:v>
                </c:pt>
                <c:pt idx="232">
                  <c:v>2006</c:v>
                </c:pt>
                <c:pt idx="233">
                  <c:v>2006.25</c:v>
                </c:pt>
                <c:pt idx="234">
                  <c:v>2006.5</c:v>
                </c:pt>
                <c:pt idx="235">
                  <c:v>2006.75</c:v>
                </c:pt>
                <c:pt idx="236">
                  <c:v>2007</c:v>
                </c:pt>
                <c:pt idx="237">
                  <c:v>2007.25</c:v>
                </c:pt>
                <c:pt idx="238">
                  <c:v>2007.5</c:v>
                </c:pt>
                <c:pt idx="239">
                  <c:v>2007.75</c:v>
                </c:pt>
                <c:pt idx="240">
                  <c:v>2008</c:v>
                </c:pt>
                <c:pt idx="241">
                  <c:v>2008.25</c:v>
                </c:pt>
                <c:pt idx="242">
                  <c:v>2008.5</c:v>
                </c:pt>
                <c:pt idx="243">
                  <c:v>2008.75</c:v>
                </c:pt>
                <c:pt idx="244">
                  <c:v>2009</c:v>
                </c:pt>
                <c:pt idx="245">
                  <c:v>2009.25</c:v>
                </c:pt>
                <c:pt idx="246">
                  <c:v>2009.5</c:v>
                </c:pt>
                <c:pt idx="247">
                  <c:v>2009.75</c:v>
                </c:pt>
                <c:pt idx="248">
                  <c:v>2010</c:v>
                </c:pt>
                <c:pt idx="249">
                  <c:v>2010.25</c:v>
                </c:pt>
                <c:pt idx="250">
                  <c:v>2010.5</c:v>
                </c:pt>
                <c:pt idx="251">
                  <c:v>2010.75</c:v>
                </c:pt>
                <c:pt idx="252">
                  <c:v>2011</c:v>
                </c:pt>
                <c:pt idx="253">
                  <c:v>2011.25</c:v>
                </c:pt>
                <c:pt idx="254">
                  <c:v>2011.5</c:v>
                </c:pt>
                <c:pt idx="255">
                  <c:v>2011.75</c:v>
                </c:pt>
                <c:pt idx="256">
                  <c:v>2012</c:v>
                </c:pt>
                <c:pt idx="257">
                  <c:v>2012.25</c:v>
                </c:pt>
                <c:pt idx="258">
                  <c:v>2012.5</c:v>
                </c:pt>
                <c:pt idx="259">
                  <c:v>2012.75</c:v>
                </c:pt>
                <c:pt idx="260">
                  <c:v>2013</c:v>
                </c:pt>
                <c:pt idx="261">
                  <c:v>2013.25</c:v>
                </c:pt>
                <c:pt idx="262">
                  <c:v>2013.5</c:v>
                </c:pt>
                <c:pt idx="263">
                  <c:v>2013.75</c:v>
                </c:pt>
                <c:pt idx="264">
                  <c:v>2014</c:v>
                </c:pt>
                <c:pt idx="265">
                  <c:v>2014.25</c:v>
                </c:pt>
                <c:pt idx="266">
                  <c:v>2014.5</c:v>
                </c:pt>
                <c:pt idx="267">
                  <c:v>2014.75</c:v>
                </c:pt>
                <c:pt idx="268">
                  <c:v>2015</c:v>
                </c:pt>
                <c:pt idx="269">
                  <c:v>2015.25</c:v>
                </c:pt>
                <c:pt idx="270">
                  <c:v>2015.5</c:v>
                </c:pt>
                <c:pt idx="271">
                  <c:v>2015.75</c:v>
                </c:pt>
                <c:pt idx="272">
                  <c:v>2016</c:v>
                </c:pt>
                <c:pt idx="273">
                  <c:v>2016.25</c:v>
                </c:pt>
                <c:pt idx="274">
                  <c:v>2016.5</c:v>
                </c:pt>
                <c:pt idx="275">
                  <c:v>2016.75</c:v>
                </c:pt>
                <c:pt idx="276">
                  <c:v>2017</c:v>
                </c:pt>
                <c:pt idx="277">
                  <c:v>2017.25</c:v>
                </c:pt>
                <c:pt idx="278">
                  <c:v>2017.5</c:v>
                </c:pt>
                <c:pt idx="279">
                  <c:v>2017.75</c:v>
                </c:pt>
                <c:pt idx="280">
                  <c:v>2018</c:v>
                </c:pt>
                <c:pt idx="281">
                  <c:v>2018.25</c:v>
                </c:pt>
                <c:pt idx="282">
                  <c:v>2018.5</c:v>
                </c:pt>
                <c:pt idx="283">
                  <c:v>2018.75</c:v>
                </c:pt>
                <c:pt idx="284">
                  <c:v>2019</c:v>
                </c:pt>
              </c:numCache>
            </c:numRef>
          </c:cat>
          <c:val>
            <c:numRef>
              <c:f>HP!$N$3:$N$287</c:f>
              <c:numCache>
                <c:formatCode>0.00</c:formatCode>
                <c:ptCount val="285"/>
                <c:pt idx="1">
                  <c:v>3.3382324231689231</c:v>
                </c:pt>
                <c:pt idx="2">
                  <c:v>3.3382324231689231</c:v>
                </c:pt>
                <c:pt idx="3">
                  <c:v>3.3382324231689231</c:v>
                </c:pt>
                <c:pt idx="4">
                  <c:v>3.3382324231689231</c:v>
                </c:pt>
                <c:pt idx="5">
                  <c:v>3.3382324231689231</c:v>
                </c:pt>
                <c:pt idx="6">
                  <c:v>3.3382324231689231</c:v>
                </c:pt>
                <c:pt idx="7">
                  <c:v>3.3382324231689231</c:v>
                </c:pt>
                <c:pt idx="8">
                  <c:v>3.3382324231689231</c:v>
                </c:pt>
                <c:pt idx="9">
                  <c:v>3.2861375475774102</c:v>
                </c:pt>
                <c:pt idx="10">
                  <c:v>3.223854867921701</c:v>
                </c:pt>
                <c:pt idx="11">
                  <c:v>3.171409879920088</c:v>
                </c:pt>
                <c:pt idx="12">
                  <c:v>3.131331579150284</c:v>
                </c:pt>
                <c:pt idx="13">
                  <c:v>3.14251803446375</c:v>
                </c:pt>
                <c:pt idx="14">
                  <c:v>3.1590077848400551</c:v>
                </c:pt>
                <c:pt idx="15">
                  <c:v>3.141279451961644</c:v>
                </c:pt>
                <c:pt idx="16">
                  <c:v>3.1351848752888309</c:v>
                </c:pt>
                <c:pt idx="17">
                  <c:v>3.1370345152518468</c:v>
                </c:pt>
                <c:pt idx="18">
                  <c:v>3.1450770127331689</c:v>
                </c:pt>
                <c:pt idx="19">
                  <c:v>3.1626384582267999</c:v>
                </c:pt>
                <c:pt idx="20">
                  <c:v>3.1705333405806151</c:v>
                </c:pt>
                <c:pt idx="21">
                  <c:v>3.158456966039088</c:v>
                </c:pt>
                <c:pt idx="22">
                  <c:v>3.128338604982853</c:v>
                </c:pt>
                <c:pt idx="23">
                  <c:v>3.0946391832824212</c:v>
                </c:pt>
                <c:pt idx="24">
                  <c:v>3.0824971682789331</c:v>
                </c:pt>
                <c:pt idx="25">
                  <c:v>3.062351219408086</c:v>
                </c:pt>
                <c:pt idx="26">
                  <c:v>3.0350136989758729</c:v>
                </c:pt>
                <c:pt idx="27">
                  <c:v>2.9998617384936401</c:v>
                </c:pt>
                <c:pt idx="28">
                  <c:v>2.9647398455434151</c:v>
                </c:pt>
                <c:pt idx="29">
                  <c:v>2.922165549801508</c:v>
                </c:pt>
                <c:pt idx="30">
                  <c:v>2.8725297909169218</c:v>
                </c:pt>
                <c:pt idx="31">
                  <c:v>2.845745611683641</c:v>
                </c:pt>
                <c:pt idx="32">
                  <c:v>2.8446780904373248</c:v>
                </c:pt>
                <c:pt idx="33">
                  <c:v>2.8625432350108411</c:v>
                </c:pt>
                <c:pt idx="34">
                  <c:v>2.8817005812524581</c:v>
                </c:pt>
                <c:pt idx="35">
                  <c:v>2.9180176521683601</c:v>
                </c:pt>
                <c:pt idx="36">
                  <c:v>2.926508054072908</c:v>
                </c:pt>
                <c:pt idx="37">
                  <c:v>2.9343644170493528</c:v>
                </c:pt>
                <c:pt idx="38">
                  <c:v>2.940939217894603</c:v>
                </c:pt>
                <c:pt idx="39">
                  <c:v>2.933943738925731</c:v>
                </c:pt>
                <c:pt idx="40">
                  <c:v>2.9060407074542871</c:v>
                </c:pt>
                <c:pt idx="41">
                  <c:v>2.8946741825921638</c:v>
                </c:pt>
                <c:pt idx="42">
                  <c:v>2.8828910442693099</c:v>
                </c:pt>
                <c:pt idx="43">
                  <c:v>2.857951131138702</c:v>
                </c:pt>
                <c:pt idx="44">
                  <c:v>2.8413794725869912</c:v>
                </c:pt>
                <c:pt idx="45">
                  <c:v>2.8216942059847301</c:v>
                </c:pt>
                <c:pt idx="46">
                  <c:v>2.8112551731096458</c:v>
                </c:pt>
                <c:pt idx="47">
                  <c:v>2.8116189589032619</c:v>
                </c:pt>
                <c:pt idx="48">
                  <c:v>2.8175322513859782</c:v>
                </c:pt>
                <c:pt idx="49">
                  <c:v>2.780478544472154</c:v>
                </c:pt>
                <c:pt idx="50">
                  <c:v>2.7813049681064461</c:v>
                </c:pt>
                <c:pt idx="51">
                  <c:v>2.7887448766918101</c:v>
                </c:pt>
                <c:pt idx="52">
                  <c:v>2.807890681448729</c:v>
                </c:pt>
                <c:pt idx="53">
                  <c:v>2.8297638790503838</c:v>
                </c:pt>
                <c:pt idx="54">
                  <c:v>2.809852676226773</c:v>
                </c:pt>
                <c:pt idx="55">
                  <c:v>2.7906931497606622</c:v>
                </c:pt>
                <c:pt idx="56">
                  <c:v>2.770326886969638</c:v>
                </c:pt>
                <c:pt idx="57">
                  <c:v>2.7638170918586891</c:v>
                </c:pt>
                <c:pt idx="58">
                  <c:v>2.7665729982216969</c:v>
                </c:pt>
                <c:pt idx="59">
                  <c:v>2.7486520963833638</c:v>
                </c:pt>
                <c:pt idx="60">
                  <c:v>2.7181176471930719</c:v>
                </c:pt>
                <c:pt idx="61">
                  <c:v>2.6928865959446191</c:v>
                </c:pt>
                <c:pt idx="62">
                  <c:v>2.6668939623905779</c:v>
                </c:pt>
                <c:pt idx="63">
                  <c:v>2.6234306297899321</c:v>
                </c:pt>
                <c:pt idx="64">
                  <c:v>2.593476792639287</c:v>
                </c:pt>
                <c:pt idx="65">
                  <c:v>2.553044527775604</c:v>
                </c:pt>
                <c:pt idx="66">
                  <c:v>2.526162262811301</c:v>
                </c:pt>
                <c:pt idx="67">
                  <c:v>2.4933522606185421</c:v>
                </c:pt>
                <c:pt idx="68">
                  <c:v>2.481210178814206</c:v>
                </c:pt>
                <c:pt idx="69">
                  <c:v>2.462576464504286</c:v>
                </c:pt>
                <c:pt idx="70">
                  <c:v>2.4600118618701372</c:v>
                </c:pt>
                <c:pt idx="71">
                  <c:v>2.4346353375061871</c:v>
                </c:pt>
                <c:pt idx="72">
                  <c:v>2.400666818761112</c:v>
                </c:pt>
                <c:pt idx="73">
                  <c:v>2.359756326122429</c:v>
                </c:pt>
                <c:pt idx="74">
                  <c:v>2.342114358064622</c:v>
                </c:pt>
                <c:pt idx="75">
                  <c:v>2.3331140158380892</c:v>
                </c:pt>
                <c:pt idx="76">
                  <c:v>2.325703622025133</c:v>
                </c:pt>
                <c:pt idx="77">
                  <c:v>2.323597166928185</c:v>
                </c:pt>
                <c:pt idx="78">
                  <c:v>2.31448096605794</c:v>
                </c:pt>
                <c:pt idx="79">
                  <c:v>2.313426942600731</c:v>
                </c:pt>
                <c:pt idx="80">
                  <c:v>2.3183914021761871</c:v>
                </c:pt>
                <c:pt idx="81">
                  <c:v>2.3018379584780031</c:v>
                </c:pt>
                <c:pt idx="82">
                  <c:v>2.2828588458999728</c:v>
                </c:pt>
                <c:pt idx="83">
                  <c:v>2.2689136904942151</c:v>
                </c:pt>
                <c:pt idx="84">
                  <c:v>2.265688403155492</c:v>
                </c:pt>
                <c:pt idx="85">
                  <c:v>2.2737092202870959</c:v>
                </c:pt>
                <c:pt idx="86">
                  <c:v>2.2903754091143109</c:v>
                </c:pt>
                <c:pt idx="87">
                  <c:v>2.3037324384125619</c:v>
                </c:pt>
                <c:pt idx="88">
                  <c:v>2.325743195040463</c:v>
                </c:pt>
                <c:pt idx="89">
                  <c:v>2.3442743270175179</c:v>
                </c:pt>
                <c:pt idx="90">
                  <c:v>2.3469831041103371</c:v>
                </c:pt>
                <c:pt idx="91">
                  <c:v>2.3179741454427432</c:v>
                </c:pt>
                <c:pt idx="92">
                  <c:v>2.313028222010046</c:v>
                </c:pt>
                <c:pt idx="93">
                  <c:v>2.2690498710363558</c:v>
                </c:pt>
                <c:pt idx="94">
                  <c:v>2.233524114125101</c:v>
                </c:pt>
                <c:pt idx="95">
                  <c:v>2.1896910464704549</c:v>
                </c:pt>
                <c:pt idx="96">
                  <c:v>2.1563653716296431</c:v>
                </c:pt>
                <c:pt idx="97">
                  <c:v>2.1360243160039132</c:v>
                </c:pt>
                <c:pt idx="98">
                  <c:v>2.0999874672079142</c:v>
                </c:pt>
                <c:pt idx="99">
                  <c:v>2.0676102910740362</c:v>
                </c:pt>
                <c:pt idx="100">
                  <c:v>2.0142714311459202</c:v>
                </c:pt>
                <c:pt idx="101">
                  <c:v>1.95335276863314</c:v>
                </c:pt>
                <c:pt idx="102">
                  <c:v>1.90716698717537</c:v>
                </c:pt>
                <c:pt idx="103">
                  <c:v>1.886811528553193</c:v>
                </c:pt>
                <c:pt idx="104">
                  <c:v>1.859125076137137</c:v>
                </c:pt>
                <c:pt idx="105">
                  <c:v>1.8586960363463521</c:v>
                </c:pt>
                <c:pt idx="106">
                  <c:v>1.84412208849222</c:v>
                </c:pt>
                <c:pt idx="107">
                  <c:v>1.8342636605581539</c:v>
                </c:pt>
                <c:pt idx="108">
                  <c:v>1.82075534255759</c:v>
                </c:pt>
                <c:pt idx="109">
                  <c:v>1.78740011752953</c:v>
                </c:pt>
                <c:pt idx="110">
                  <c:v>1.73391793230417</c:v>
                </c:pt>
                <c:pt idx="111">
                  <c:v>1.6700594925104351</c:v>
                </c:pt>
                <c:pt idx="112">
                  <c:v>1.6206477132206361</c:v>
                </c:pt>
                <c:pt idx="113">
                  <c:v>1.5619725117154299</c:v>
                </c:pt>
                <c:pt idx="114">
                  <c:v>1.5007775428543599</c:v>
                </c:pt>
                <c:pt idx="115">
                  <c:v>1.4470893339524831</c:v>
                </c:pt>
                <c:pt idx="116">
                  <c:v>1.4108793101736721</c:v>
                </c:pt>
                <c:pt idx="117">
                  <c:v>1.3739181139034129</c:v>
                </c:pt>
                <c:pt idx="118">
                  <c:v>1.347116166639504</c:v>
                </c:pt>
                <c:pt idx="119">
                  <c:v>1.3128209493068419</c:v>
                </c:pt>
                <c:pt idx="120">
                  <c:v>1.3058626655338259</c:v>
                </c:pt>
                <c:pt idx="121">
                  <c:v>1.3087786789042939</c:v>
                </c:pt>
                <c:pt idx="122">
                  <c:v>1.3003902870071711</c:v>
                </c:pt>
                <c:pt idx="123">
                  <c:v>1.2987069113348599</c:v>
                </c:pt>
                <c:pt idx="124">
                  <c:v>1.2996942973929111</c:v>
                </c:pt>
                <c:pt idx="125">
                  <c:v>1.306927133303148</c:v>
                </c:pt>
                <c:pt idx="126">
                  <c:v>1.331858672286546</c:v>
                </c:pt>
                <c:pt idx="127">
                  <c:v>1.370265237420438</c:v>
                </c:pt>
                <c:pt idx="128">
                  <c:v>1.40204212400419</c:v>
                </c:pt>
                <c:pt idx="129">
                  <c:v>1.426085080870483</c:v>
                </c:pt>
                <c:pt idx="130">
                  <c:v>1.474707455613514</c:v>
                </c:pt>
                <c:pt idx="131">
                  <c:v>1.5122883553936981</c:v>
                </c:pt>
                <c:pt idx="132">
                  <c:v>1.536328142115637</c:v>
                </c:pt>
                <c:pt idx="133">
                  <c:v>1.542913206811662</c:v>
                </c:pt>
                <c:pt idx="134">
                  <c:v>1.5506578604015251</c:v>
                </c:pt>
                <c:pt idx="135">
                  <c:v>1.525066957279307</c:v>
                </c:pt>
                <c:pt idx="136">
                  <c:v>1.517755294362952</c:v>
                </c:pt>
                <c:pt idx="137">
                  <c:v>1.498121280697529</c:v>
                </c:pt>
                <c:pt idx="138">
                  <c:v>1.48236144554113</c:v>
                </c:pt>
                <c:pt idx="139">
                  <c:v>1.4708985869141591</c:v>
                </c:pt>
                <c:pt idx="140">
                  <c:v>1.4604128736948649</c:v>
                </c:pt>
                <c:pt idx="141">
                  <c:v>1.456168665455021</c:v>
                </c:pt>
                <c:pt idx="142">
                  <c:v>1.444425256314338</c:v>
                </c:pt>
                <c:pt idx="143">
                  <c:v>1.457657073709103</c:v>
                </c:pt>
                <c:pt idx="144">
                  <c:v>1.463132385701821</c:v>
                </c:pt>
                <c:pt idx="145">
                  <c:v>1.464303280908239</c:v>
                </c:pt>
                <c:pt idx="146">
                  <c:v>1.4650287923612519</c:v>
                </c:pt>
                <c:pt idx="147">
                  <c:v>1.4643522776523861</c:v>
                </c:pt>
                <c:pt idx="148">
                  <c:v>1.4605439804104861</c:v>
                </c:pt>
                <c:pt idx="149">
                  <c:v>1.460537668660741</c:v>
                </c:pt>
                <c:pt idx="150">
                  <c:v>1.462943289510046</c:v>
                </c:pt>
                <c:pt idx="151">
                  <c:v>1.4572314041021719</c:v>
                </c:pt>
                <c:pt idx="152">
                  <c:v>1.454238400745486</c:v>
                </c:pt>
                <c:pt idx="153">
                  <c:v>1.4410523875910961</c:v>
                </c:pt>
                <c:pt idx="154">
                  <c:v>1.4299764379614359</c:v>
                </c:pt>
                <c:pt idx="155">
                  <c:v>1.419947868880538</c:v>
                </c:pt>
                <c:pt idx="156">
                  <c:v>1.4183975303530969</c:v>
                </c:pt>
                <c:pt idx="157">
                  <c:v>1.4304928569833679</c:v>
                </c:pt>
                <c:pt idx="158">
                  <c:v>1.4362690293828371</c:v>
                </c:pt>
                <c:pt idx="159">
                  <c:v>1.433076424822133</c:v>
                </c:pt>
                <c:pt idx="160">
                  <c:v>1.428508861492378</c:v>
                </c:pt>
                <c:pt idx="161">
                  <c:v>1.4155801545279789</c:v>
                </c:pt>
                <c:pt idx="162">
                  <c:v>1.410703879730268</c:v>
                </c:pt>
                <c:pt idx="163">
                  <c:v>1.4044104981765599</c:v>
                </c:pt>
                <c:pt idx="164">
                  <c:v>1.3961760906120839</c:v>
                </c:pt>
                <c:pt idx="165">
                  <c:v>1.4008822560870819</c:v>
                </c:pt>
                <c:pt idx="166">
                  <c:v>1.4132054865321391</c:v>
                </c:pt>
                <c:pt idx="167">
                  <c:v>1.424162794851807</c:v>
                </c:pt>
                <c:pt idx="168">
                  <c:v>1.4473782678750109</c:v>
                </c:pt>
                <c:pt idx="169">
                  <c:v>1.4542636618977669</c:v>
                </c:pt>
                <c:pt idx="170">
                  <c:v>1.4548469953842931</c:v>
                </c:pt>
                <c:pt idx="171">
                  <c:v>1.4560443969828829</c:v>
                </c:pt>
                <c:pt idx="172">
                  <c:v>1.4785200359803621</c:v>
                </c:pt>
                <c:pt idx="173">
                  <c:v>1.5067216890716171</c:v>
                </c:pt>
                <c:pt idx="174">
                  <c:v>1.521600501960088</c:v>
                </c:pt>
                <c:pt idx="175">
                  <c:v>1.5362476860718921</c:v>
                </c:pt>
                <c:pt idx="176">
                  <c:v>1.5551798003771491</c:v>
                </c:pt>
                <c:pt idx="177">
                  <c:v>1.538742278225717</c:v>
                </c:pt>
                <c:pt idx="178">
                  <c:v>1.522670494702494</c:v>
                </c:pt>
                <c:pt idx="179">
                  <c:v>1.506676032762291</c:v>
                </c:pt>
                <c:pt idx="180">
                  <c:v>1.484785674044264</c:v>
                </c:pt>
                <c:pt idx="181">
                  <c:v>1.488281830152836</c:v>
                </c:pt>
                <c:pt idx="182">
                  <c:v>1.5105639043475201</c:v>
                </c:pt>
                <c:pt idx="183">
                  <c:v>1.536695511187008</c:v>
                </c:pt>
                <c:pt idx="184">
                  <c:v>1.5529186500109069</c:v>
                </c:pt>
                <c:pt idx="185">
                  <c:v>1.5760837360404709</c:v>
                </c:pt>
                <c:pt idx="186">
                  <c:v>1.608793849101634</c:v>
                </c:pt>
                <c:pt idx="187">
                  <c:v>1.6558015832258051</c:v>
                </c:pt>
                <c:pt idx="188">
                  <c:v>1.684954633582052</c:v>
                </c:pt>
                <c:pt idx="189">
                  <c:v>1.7280348695501531</c:v>
                </c:pt>
                <c:pt idx="190">
                  <c:v>1.7726474393024341</c:v>
                </c:pt>
                <c:pt idx="191">
                  <c:v>1.8252031050645121</c:v>
                </c:pt>
                <c:pt idx="192">
                  <c:v>1.8710190295251641</c:v>
                </c:pt>
                <c:pt idx="193">
                  <c:v>1.904104194342473</c:v>
                </c:pt>
                <c:pt idx="194">
                  <c:v>1.9394019961639419</c:v>
                </c:pt>
                <c:pt idx="195">
                  <c:v>1.981969916590884</c:v>
                </c:pt>
                <c:pt idx="196">
                  <c:v>2.035426064205899</c:v>
                </c:pt>
                <c:pt idx="197">
                  <c:v>2.0898328952591712</c:v>
                </c:pt>
                <c:pt idx="198">
                  <c:v>2.132905834168072</c:v>
                </c:pt>
                <c:pt idx="199">
                  <c:v>2.1642223017516349</c:v>
                </c:pt>
                <c:pt idx="200">
                  <c:v>2.1947333621658021</c:v>
                </c:pt>
                <c:pt idx="201">
                  <c:v>2.2284659531500011</c:v>
                </c:pt>
                <c:pt idx="202">
                  <c:v>2.2573841454311458</c:v>
                </c:pt>
                <c:pt idx="203">
                  <c:v>2.274748135824737</c:v>
                </c:pt>
                <c:pt idx="204">
                  <c:v>2.2973263077004651</c:v>
                </c:pt>
                <c:pt idx="205">
                  <c:v>2.3023158915129991</c:v>
                </c:pt>
                <c:pt idx="206">
                  <c:v>2.3259811591625779</c:v>
                </c:pt>
                <c:pt idx="207">
                  <c:v>2.3446877221442541</c:v>
                </c:pt>
                <c:pt idx="208">
                  <c:v>2.3512461926145609</c:v>
                </c:pt>
                <c:pt idx="209">
                  <c:v>2.3562258763103339</c:v>
                </c:pt>
                <c:pt idx="210">
                  <c:v>2.350816970901902</c:v>
                </c:pt>
                <c:pt idx="211">
                  <c:v>2.3437854754957952</c:v>
                </c:pt>
                <c:pt idx="212">
                  <c:v>2.3280861046117831</c:v>
                </c:pt>
                <c:pt idx="213">
                  <c:v>2.3208618942507502</c:v>
                </c:pt>
                <c:pt idx="214">
                  <c:v>2.2990896332960391</c:v>
                </c:pt>
                <c:pt idx="215">
                  <c:v>2.2938176053702781</c:v>
                </c:pt>
                <c:pt idx="216">
                  <c:v>2.2948932816984868</c:v>
                </c:pt>
                <c:pt idx="217">
                  <c:v>2.272822052464504</c:v>
                </c:pt>
                <c:pt idx="218">
                  <c:v>2.2574387623924741</c:v>
                </c:pt>
                <c:pt idx="219">
                  <c:v>2.24489851721752</c:v>
                </c:pt>
                <c:pt idx="220">
                  <c:v>2.242209702060078</c:v>
                </c:pt>
                <c:pt idx="221">
                  <c:v>2.2273680146459549</c:v>
                </c:pt>
                <c:pt idx="222">
                  <c:v>2.2021562972863808</c:v>
                </c:pt>
                <c:pt idx="223">
                  <c:v>2.1655315941636979</c:v>
                </c:pt>
                <c:pt idx="224">
                  <c:v>2.1250615575504712</c:v>
                </c:pt>
                <c:pt idx="225">
                  <c:v>2.09286513827535</c:v>
                </c:pt>
                <c:pt idx="226">
                  <c:v>2.051095653620953</c:v>
                </c:pt>
                <c:pt idx="227">
                  <c:v>2.0043765798658422</c:v>
                </c:pt>
                <c:pt idx="228">
                  <c:v>1.9587442335097349</c:v>
                </c:pt>
                <c:pt idx="229">
                  <c:v>1.913032860216886</c:v>
                </c:pt>
                <c:pt idx="230">
                  <c:v>1.8709821985267741</c:v>
                </c:pt>
                <c:pt idx="231">
                  <c:v>1.828668615858704</c:v>
                </c:pt>
                <c:pt idx="232">
                  <c:v>1.78006649892321</c:v>
                </c:pt>
                <c:pt idx="233">
                  <c:v>1.7203460963879711</c:v>
                </c:pt>
                <c:pt idx="234">
                  <c:v>1.673116830313031</c:v>
                </c:pt>
                <c:pt idx="235">
                  <c:v>1.63955511523703</c:v>
                </c:pt>
                <c:pt idx="236">
                  <c:v>1.6107684745040001</c:v>
                </c:pt>
                <c:pt idx="237">
                  <c:v>1.5866412697373</c:v>
                </c:pt>
                <c:pt idx="238">
                  <c:v>1.567714472917904</c:v>
                </c:pt>
                <c:pt idx="239">
                  <c:v>1.553066447031151</c:v>
                </c:pt>
                <c:pt idx="240">
                  <c:v>1.5464655252233299</c:v>
                </c:pt>
                <c:pt idx="241">
                  <c:v>1.5386840430873041</c:v>
                </c:pt>
                <c:pt idx="242">
                  <c:v>1.522795843149338</c:v>
                </c:pt>
                <c:pt idx="243">
                  <c:v>1.504723312528861</c:v>
                </c:pt>
                <c:pt idx="244">
                  <c:v>1.5062131905023111</c:v>
                </c:pt>
                <c:pt idx="245">
                  <c:v>1.51565773525614</c:v>
                </c:pt>
                <c:pt idx="246">
                  <c:v>1.5010429547791579</c:v>
                </c:pt>
                <c:pt idx="247">
                  <c:v>1.461644833416931</c:v>
                </c:pt>
                <c:pt idx="248">
                  <c:v>1.405826831247674</c:v>
                </c:pt>
                <c:pt idx="249">
                  <c:v>1.354796075609215</c:v>
                </c:pt>
                <c:pt idx="250">
                  <c:v>1.307783888911471</c:v>
                </c:pt>
                <c:pt idx="251">
                  <c:v>1.242985517451499</c:v>
                </c:pt>
                <c:pt idx="252">
                  <c:v>1.1873544591873471</c:v>
                </c:pt>
                <c:pt idx="253">
                  <c:v>1.141754493327187</c:v>
                </c:pt>
                <c:pt idx="254">
                  <c:v>1.104612674308282</c:v>
                </c:pt>
                <c:pt idx="255">
                  <c:v>1.080736050695347</c:v>
                </c:pt>
                <c:pt idx="256">
                  <c:v>1.049212571824393</c:v>
                </c:pt>
                <c:pt idx="257">
                  <c:v>0.99888611998071697</c:v>
                </c:pt>
                <c:pt idx="258">
                  <c:v>0.94937583583756602</c:v>
                </c:pt>
                <c:pt idx="259">
                  <c:v>0.92897571836370296</c:v>
                </c:pt>
                <c:pt idx="260">
                  <c:v>0.90863104467321198</c:v>
                </c:pt>
                <c:pt idx="261">
                  <c:v>0.88533069374815199</c:v>
                </c:pt>
                <c:pt idx="262">
                  <c:v>0.86522926926675303</c:v>
                </c:pt>
                <c:pt idx="263">
                  <c:v>0.85060869412780504</c:v>
                </c:pt>
                <c:pt idx="264">
                  <c:v>0.83956147401305603</c:v>
                </c:pt>
                <c:pt idx="265">
                  <c:v>0.82617706211172104</c:v>
                </c:pt>
                <c:pt idx="266">
                  <c:v>0.805300906495241</c:v>
                </c:pt>
                <c:pt idx="267">
                  <c:v>0.77425671333712598</c:v>
                </c:pt>
                <c:pt idx="268">
                  <c:v>0.75484785476060401</c:v>
                </c:pt>
                <c:pt idx="269">
                  <c:v>0.73160499460383299</c:v>
                </c:pt>
                <c:pt idx="270">
                  <c:v>0.70724238739488499</c:v>
                </c:pt>
                <c:pt idx="271">
                  <c:v>0.68081062480250498</c:v>
                </c:pt>
                <c:pt idx="272">
                  <c:v>0.67067192052300195</c:v>
                </c:pt>
                <c:pt idx="273">
                  <c:v>0.66224763763390604</c:v>
                </c:pt>
                <c:pt idx="274">
                  <c:v>0.66623964273362501</c:v>
                </c:pt>
                <c:pt idx="275">
                  <c:v>0.66723843448574705</c:v>
                </c:pt>
                <c:pt idx="276">
                  <c:v>0.66006286369906797</c:v>
                </c:pt>
                <c:pt idx="277">
                  <c:v>0.652588189322724</c:v>
                </c:pt>
                <c:pt idx="278">
                  <c:v>0.64440864666247699</c:v>
                </c:pt>
                <c:pt idx="279">
                  <c:v>0.62859482577534498</c:v>
                </c:pt>
                <c:pt idx="280">
                  <c:v>0.62859482577534498</c:v>
                </c:pt>
                <c:pt idx="281">
                  <c:v>0.62859482577534498</c:v>
                </c:pt>
                <c:pt idx="282">
                  <c:v>0.62859482577534498</c:v>
                </c:pt>
                <c:pt idx="283">
                  <c:v>0.62859482577534498</c:v>
                </c:pt>
                <c:pt idx="284">
                  <c:v>0.62859482577534498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7D3-44C1-A31B-999BFF85AF8F}"/>
            </c:ext>
          </c:extLst>
        </c:ser>
        <c:ser>
          <c:idx val="3"/>
          <c:order val="2"/>
          <c:tx>
            <c:strRef>
              <c:f>HP!$O$2</c:f>
              <c:strCache>
                <c:ptCount val="1"/>
                <c:pt idx="0">
                  <c:v>AY* Kalman C1</c:v>
                </c:pt>
              </c:strCache>
            </c:strRef>
          </c:tx>
          <c:spPr>
            <a:ln w="38100">
              <a:solidFill>
                <a:srgbClr val="ED7D31">
                  <a:lumMod val="75000"/>
                </a:srgbClr>
              </a:solidFill>
            </a:ln>
            <a:effectLst>
              <a:glow rad="38100">
                <a:sysClr val="windowText" lastClr="000000"/>
              </a:glow>
            </a:effectLst>
          </c:spPr>
          <c:marker>
            <c:symbol val="none"/>
          </c:marker>
          <c:cat>
            <c:numRef>
              <c:f>HP!$A$3:$A$287</c:f>
              <c:numCache>
                <c:formatCode>0.00</c:formatCode>
                <c:ptCount val="285"/>
                <c:pt idx="0">
                  <c:v>1948</c:v>
                </c:pt>
                <c:pt idx="1">
                  <c:v>1948.25</c:v>
                </c:pt>
                <c:pt idx="2">
                  <c:v>1948.5</c:v>
                </c:pt>
                <c:pt idx="3">
                  <c:v>1948.75</c:v>
                </c:pt>
                <c:pt idx="4">
                  <c:v>1949</c:v>
                </c:pt>
                <c:pt idx="5">
                  <c:v>1949.25</c:v>
                </c:pt>
                <c:pt idx="6">
                  <c:v>1949.5</c:v>
                </c:pt>
                <c:pt idx="7">
                  <c:v>1949.75</c:v>
                </c:pt>
                <c:pt idx="8">
                  <c:v>1950</c:v>
                </c:pt>
                <c:pt idx="9">
                  <c:v>1950.25</c:v>
                </c:pt>
                <c:pt idx="10">
                  <c:v>1950.5</c:v>
                </c:pt>
                <c:pt idx="11">
                  <c:v>1950.75</c:v>
                </c:pt>
                <c:pt idx="12">
                  <c:v>1951</c:v>
                </c:pt>
                <c:pt idx="13">
                  <c:v>1951.25</c:v>
                </c:pt>
                <c:pt idx="14">
                  <c:v>1951.5</c:v>
                </c:pt>
                <c:pt idx="15">
                  <c:v>1951.75</c:v>
                </c:pt>
                <c:pt idx="16">
                  <c:v>1952</c:v>
                </c:pt>
                <c:pt idx="17">
                  <c:v>1952.25</c:v>
                </c:pt>
                <c:pt idx="18">
                  <c:v>1952.5</c:v>
                </c:pt>
                <c:pt idx="19">
                  <c:v>1952.75</c:v>
                </c:pt>
                <c:pt idx="20">
                  <c:v>1953</c:v>
                </c:pt>
                <c:pt idx="21">
                  <c:v>1953.25</c:v>
                </c:pt>
                <c:pt idx="22">
                  <c:v>1953.5</c:v>
                </c:pt>
                <c:pt idx="23">
                  <c:v>1953.75</c:v>
                </c:pt>
                <c:pt idx="24">
                  <c:v>1954</c:v>
                </c:pt>
                <c:pt idx="25">
                  <c:v>1954.25</c:v>
                </c:pt>
                <c:pt idx="26">
                  <c:v>1954.5</c:v>
                </c:pt>
                <c:pt idx="27">
                  <c:v>1954.75</c:v>
                </c:pt>
                <c:pt idx="28">
                  <c:v>1955</c:v>
                </c:pt>
                <c:pt idx="29">
                  <c:v>1955.25</c:v>
                </c:pt>
                <c:pt idx="30">
                  <c:v>1955.5</c:v>
                </c:pt>
                <c:pt idx="31">
                  <c:v>1955.75</c:v>
                </c:pt>
                <c:pt idx="32">
                  <c:v>1956</c:v>
                </c:pt>
                <c:pt idx="33">
                  <c:v>1956.25</c:v>
                </c:pt>
                <c:pt idx="34">
                  <c:v>1956.5</c:v>
                </c:pt>
                <c:pt idx="35">
                  <c:v>1956.75</c:v>
                </c:pt>
                <c:pt idx="36">
                  <c:v>1957</c:v>
                </c:pt>
                <c:pt idx="37">
                  <c:v>1957.25</c:v>
                </c:pt>
                <c:pt idx="38">
                  <c:v>1957.5</c:v>
                </c:pt>
                <c:pt idx="39">
                  <c:v>1957.75</c:v>
                </c:pt>
                <c:pt idx="40">
                  <c:v>1958</c:v>
                </c:pt>
                <c:pt idx="41">
                  <c:v>1958.25</c:v>
                </c:pt>
                <c:pt idx="42">
                  <c:v>1958.5</c:v>
                </c:pt>
                <c:pt idx="43">
                  <c:v>1958.75</c:v>
                </c:pt>
                <c:pt idx="44">
                  <c:v>1959</c:v>
                </c:pt>
                <c:pt idx="45">
                  <c:v>1959.25</c:v>
                </c:pt>
                <c:pt idx="46">
                  <c:v>1959.5</c:v>
                </c:pt>
                <c:pt idx="47">
                  <c:v>1959.75</c:v>
                </c:pt>
                <c:pt idx="48">
                  <c:v>1960</c:v>
                </c:pt>
                <c:pt idx="49">
                  <c:v>1960.25</c:v>
                </c:pt>
                <c:pt idx="50">
                  <c:v>1960.5</c:v>
                </c:pt>
                <c:pt idx="51">
                  <c:v>1960.75</c:v>
                </c:pt>
                <c:pt idx="52">
                  <c:v>1961</c:v>
                </c:pt>
                <c:pt idx="53">
                  <c:v>1961.25</c:v>
                </c:pt>
                <c:pt idx="54">
                  <c:v>1961.5</c:v>
                </c:pt>
                <c:pt idx="55">
                  <c:v>1961.75</c:v>
                </c:pt>
                <c:pt idx="56">
                  <c:v>1962</c:v>
                </c:pt>
                <c:pt idx="57">
                  <c:v>1962.25</c:v>
                </c:pt>
                <c:pt idx="58">
                  <c:v>1962.5</c:v>
                </c:pt>
                <c:pt idx="59">
                  <c:v>1962.75</c:v>
                </c:pt>
                <c:pt idx="60">
                  <c:v>1963</c:v>
                </c:pt>
                <c:pt idx="61">
                  <c:v>1963.25</c:v>
                </c:pt>
                <c:pt idx="62">
                  <c:v>1963.5</c:v>
                </c:pt>
                <c:pt idx="63">
                  <c:v>1963.75</c:v>
                </c:pt>
                <c:pt idx="64">
                  <c:v>1964</c:v>
                </c:pt>
                <c:pt idx="65">
                  <c:v>1964.25</c:v>
                </c:pt>
                <c:pt idx="66">
                  <c:v>1964.5</c:v>
                </c:pt>
                <c:pt idx="67">
                  <c:v>1964.75</c:v>
                </c:pt>
                <c:pt idx="68">
                  <c:v>1965</c:v>
                </c:pt>
                <c:pt idx="69">
                  <c:v>1965.25</c:v>
                </c:pt>
                <c:pt idx="70">
                  <c:v>1965.5</c:v>
                </c:pt>
                <c:pt idx="71">
                  <c:v>1965.75</c:v>
                </c:pt>
                <c:pt idx="72">
                  <c:v>1966</c:v>
                </c:pt>
                <c:pt idx="73">
                  <c:v>1966.25</c:v>
                </c:pt>
                <c:pt idx="74">
                  <c:v>1966.5</c:v>
                </c:pt>
                <c:pt idx="75">
                  <c:v>1966.75</c:v>
                </c:pt>
                <c:pt idx="76">
                  <c:v>1967</c:v>
                </c:pt>
                <c:pt idx="77">
                  <c:v>1967.25</c:v>
                </c:pt>
                <c:pt idx="78">
                  <c:v>1967.5</c:v>
                </c:pt>
                <c:pt idx="79">
                  <c:v>1967.75</c:v>
                </c:pt>
                <c:pt idx="80">
                  <c:v>1968</c:v>
                </c:pt>
                <c:pt idx="81">
                  <c:v>1968.25</c:v>
                </c:pt>
                <c:pt idx="82">
                  <c:v>1968.5</c:v>
                </c:pt>
                <c:pt idx="83">
                  <c:v>1968.75</c:v>
                </c:pt>
                <c:pt idx="84">
                  <c:v>1969</c:v>
                </c:pt>
                <c:pt idx="85">
                  <c:v>1969.25</c:v>
                </c:pt>
                <c:pt idx="86">
                  <c:v>1969.5</c:v>
                </c:pt>
                <c:pt idx="87">
                  <c:v>1969.75</c:v>
                </c:pt>
                <c:pt idx="88">
                  <c:v>1970</c:v>
                </c:pt>
                <c:pt idx="89">
                  <c:v>1970.25</c:v>
                </c:pt>
                <c:pt idx="90">
                  <c:v>1970.5</c:v>
                </c:pt>
                <c:pt idx="91">
                  <c:v>1970.75</c:v>
                </c:pt>
                <c:pt idx="92">
                  <c:v>1971</c:v>
                </c:pt>
                <c:pt idx="93">
                  <c:v>1971.25</c:v>
                </c:pt>
                <c:pt idx="94">
                  <c:v>1971.5</c:v>
                </c:pt>
                <c:pt idx="95">
                  <c:v>1971.75</c:v>
                </c:pt>
                <c:pt idx="96">
                  <c:v>1972</c:v>
                </c:pt>
                <c:pt idx="97">
                  <c:v>1972.25</c:v>
                </c:pt>
                <c:pt idx="98">
                  <c:v>1972.5</c:v>
                </c:pt>
                <c:pt idx="99">
                  <c:v>1972.75</c:v>
                </c:pt>
                <c:pt idx="100">
                  <c:v>1973</c:v>
                </c:pt>
                <c:pt idx="101">
                  <c:v>1973.25</c:v>
                </c:pt>
                <c:pt idx="102">
                  <c:v>1973.5</c:v>
                </c:pt>
                <c:pt idx="103">
                  <c:v>1973.75</c:v>
                </c:pt>
                <c:pt idx="104">
                  <c:v>1974</c:v>
                </c:pt>
                <c:pt idx="105">
                  <c:v>1974.25</c:v>
                </c:pt>
                <c:pt idx="106">
                  <c:v>1974.5</c:v>
                </c:pt>
                <c:pt idx="107">
                  <c:v>1974.75</c:v>
                </c:pt>
                <c:pt idx="108">
                  <c:v>1975</c:v>
                </c:pt>
                <c:pt idx="109">
                  <c:v>1975.25</c:v>
                </c:pt>
                <c:pt idx="110">
                  <c:v>1975.5</c:v>
                </c:pt>
                <c:pt idx="111">
                  <c:v>1975.75</c:v>
                </c:pt>
                <c:pt idx="112">
                  <c:v>1976</c:v>
                </c:pt>
                <c:pt idx="113">
                  <c:v>1976.25</c:v>
                </c:pt>
                <c:pt idx="114">
                  <c:v>1976.5</c:v>
                </c:pt>
                <c:pt idx="115">
                  <c:v>1976.75</c:v>
                </c:pt>
                <c:pt idx="116">
                  <c:v>1977</c:v>
                </c:pt>
                <c:pt idx="117">
                  <c:v>1977.25</c:v>
                </c:pt>
                <c:pt idx="118">
                  <c:v>1977.5</c:v>
                </c:pt>
                <c:pt idx="119">
                  <c:v>1977.75</c:v>
                </c:pt>
                <c:pt idx="120">
                  <c:v>1978</c:v>
                </c:pt>
                <c:pt idx="121">
                  <c:v>1978.25</c:v>
                </c:pt>
                <c:pt idx="122">
                  <c:v>1978.5</c:v>
                </c:pt>
                <c:pt idx="123">
                  <c:v>1978.75</c:v>
                </c:pt>
                <c:pt idx="124">
                  <c:v>1979</c:v>
                </c:pt>
                <c:pt idx="125">
                  <c:v>1979.25</c:v>
                </c:pt>
                <c:pt idx="126">
                  <c:v>1979.5</c:v>
                </c:pt>
                <c:pt idx="127">
                  <c:v>1979.75</c:v>
                </c:pt>
                <c:pt idx="128">
                  <c:v>1980</c:v>
                </c:pt>
                <c:pt idx="129">
                  <c:v>1980.25</c:v>
                </c:pt>
                <c:pt idx="130">
                  <c:v>1980.5</c:v>
                </c:pt>
                <c:pt idx="131">
                  <c:v>1980.75</c:v>
                </c:pt>
                <c:pt idx="132">
                  <c:v>1981</c:v>
                </c:pt>
                <c:pt idx="133">
                  <c:v>1981.25</c:v>
                </c:pt>
                <c:pt idx="134">
                  <c:v>1981.5</c:v>
                </c:pt>
                <c:pt idx="135">
                  <c:v>1981.75</c:v>
                </c:pt>
                <c:pt idx="136">
                  <c:v>1982</c:v>
                </c:pt>
                <c:pt idx="137">
                  <c:v>1982.25</c:v>
                </c:pt>
                <c:pt idx="138">
                  <c:v>1982.5</c:v>
                </c:pt>
                <c:pt idx="139">
                  <c:v>1982.75</c:v>
                </c:pt>
                <c:pt idx="140">
                  <c:v>1983</c:v>
                </c:pt>
                <c:pt idx="141">
                  <c:v>1983.25</c:v>
                </c:pt>
                <c:pt idx="142">
                  <c:v>1983.5</c:v>
                </c:pt>
                <c:pt idx="143">
                  <c:v>1983.75</c:v>
                </c:pt>
                <c:pt idx="144">
                  <c:v>1984</c:v>
                </c:pt>
                <c:pt idx="145">
                  <c:v>1984.25</c:v>
                </c:pt>
                <c:pt idx="146">
                  <c:v>1984.5</c:v>
                </c:pt>
                <c:pt idx="147">
                  <c:v>1984.75</c:v>
                </c:pt>
                <c:pt idx="148">
                  <c:v>1985</c:v>
                </c:pt>
                <c:pt idx="149">
                  <c:v>1985.25</c:v>
                </c:pt>
                <c:pt idx="150">
                  <c:v>1985.5</c:v>
                </c:pt>
                <c:pt idx="151">
                  <c:v>1985.75</c:v>
                </c:pt>
                <c:pt idx="152">
                  <c:v>1986</c:v>
                </c:pt>
                <c:pt idx="153">
                  <c:v>1986.25</c:v>
                </c:pt>
                <c:pt idx="154">
                  <c:v>1986.5</c:v>
                </c:pt>
                <c:pt idx="155">
                  <c:v>1986.75</c:v>
                </c:pt>
                <c:pt idx="156">
                  <c:v>1987</c:v>
                </c:pt>
                <c:pt idx="157">
                  <c:v>1987.25</c:v>
                </c:pt>
                <c:pt idx="158">
                  <c:v>1987.5</c:v>
                </c:pt>
                <c:pt idx="159">
                  <c:v>1987.75</c:v>
                </c:pt>
                <c:pt idx="160">
                  <c:v>1988</c:v>
                </c:pt>
                <c:pt idx="161">
                  <c:v>1988.25</c:v>
                </c:pt>
                <c:pt idx="162">
                  <c:v>1988.5</c:v>
                </c:pt>
                <c:pt idx="163">
                  <c:v>1988.75</c:v>
                </c:pt>
                <c:pt idx="164">
                  <c:v>1989</c:v>
                </c:pt>
                <c:pt idx="165">
                  <c:v>1989.25</c:v>
                </c:pt>
                <c:pt idx="166">
                  <c:v>1989.5</c:v>
                </c:pt>
                <c:pt idx="167">
                  <c:v>1989.75</c:v>
                </c:pt>
                <c:pt idx="168">
                  <c:v>1990</c:v>
                </c:pt>
                <c:pt idx="169">
                  <c:v>1990.25</c:v>
                </c:pt>
                <c:pt idx="170">
                  <c:v>1990.5</c:v>
                </c:pt>
                <c:pt idx="171">
                  <c:v>1990.75</c:v>
                </c:pt>
                <c:pt idx="172">
                  <c:v>1991</c:v>
                </c:pt>
                <c:pt idx="173">
                  <c:v>1991.25</c:v>
                </c:pt>
                <c:pt idx="174">
                  <c:v>1991.5</c:v>
                </c:pt>
                <c:pt idx="175">
                  <c:v>1991.75</c:v>
                </c:pt>
                <c:pt idx="176">
                  <c:v>1992</c:v>
                </c:pt>
                <c:pt idx="177">
                  <c:v>1992.25</c:v>
                </c:pt>
                <c:pt idx="178">
                  <c:v>1992.5</c:v>
                </c:pt>
                <c:pt idx="179">
                  <c:v>1992.75</c:v>
                </c:pt>
                <c:pt idx="180">
                  <c:v>1993</c:v>
                </c:pt>
                <c:pt idx="181">
                  <c:v>1993.25</c:v>
                </c:pt>
                <c:pt idx="182">
                  <c:v>1993.5</c:v>
                </c:pt>
                <c:pt idx="183">
                  <c:v>1993.75</c:v>
                </c:pt>
                <c:pt idx="184">
                  <c:v>1994</c:v>
                </c:pt>
                <c:pt idx="185">
                  <c:v>1994.25</c:v>
                </c:pt>
                <c:pt idx="186">
                  <c:v>1994.5</c:v>
                </c:pt>
                <c:pt idx="187">
                  <c:v>1994.75</c:v>
                </c:pt>
                <c:pt idx="188">
                  <c:v>1995</c:v>
                </c:pt>
                <c:pt idx="189">
                  <c:v>1995.25</c:v>
                </c:pt>
                <c:pt idx="190">
                  <c:v>1995.5</c:v>
                </c:pt>
                <c:pt idx="191">
                  <c:v>1995.75</c:v>
                </c:pt>
                <c:pt idx="192">
                  <c:v>1996</c:v>
                </c:pt>
                <c:pt idx="193">
                  <c:v>1996.25</c:v>
                </c:pt>
                <c:pt idx="194">
                  <c:v>1996.5</c:v>
                </c:pt>
                <c:pt idx="195">
                  <c:v>1996.75</c:v>
                </c:pt>
                <c:pt idx="196">
                  <c:v>1997</c:v>
                </c:pt>
                <c:pt idx="197">
                  <c:v>1997.25</c:v>
                </c:pt>
                <c:pt idx="198">
                  <c:v>1997.5</c:v>
                </c:pt>
                <c:pt idx="199">
                  <c:v>1997.75</c:v>
                </c:pt>
                <c:pt idx="200">
                  <c:v>1998</c:v>
                </c:pt>
                <c:pt idx="201">
                  <c:v>1998.25</c:v>
                </c:pt>
                <c:pt idx="202">
                  <c:v>1998.5</c:v>
                </c:pt>
                <c:pt idx="203">
                  <c:v>1998.75</c:v>
                </c:pt>
                <c:pt idx="204">
                  <c:v>1999</c:v>
                </c:pt>
                <c:pt idx="205">
                  <c:v>1999.25</c:v>
                </c:pt>
                <c:pt idx="206">
                  <c:v>1999.5</c:v>
                </c:pt>
                <c:pt idx="207">
                  <c:v>1999.75</c:v>
                </c:pt>
                <c:pt idx="208">
                  <c:v>2000</c:v>
                </c:pt>
                <c:pt idx="209">
                  <c:v>2000.25</c:v>
                </c:pt>
                <c:pt idx="210">
                  <c:v>2000.5</c:v>
                </c:pt>
                <c:pt idx="211">
                  <c:v>2000.75</c:v>
                </c:pt>
                <c:pt idx="212">
                  <c:v>2001</c:v>
                </c:pt>
                <c:pt idx="213">
                  <c:v>2001.25</c:v>
                </c:pt>
                <c:pt idx="214">
                  <c:v>2001.5</c:v>
                </c:pt>
                <c:pt idx="215">
                  <c:v>2001.75</c:v>
                </c:pt>
                <c:pt idx="216">
                  <c:v>2002</c:v>
                </c:pt>
                <c:pt idx="217">
                  <c:v>2002.25</c:v>
                </c:pt>
                <c:pt idx="218">
                  <c:v>2002.5</c:v>
                </c:pt>
                <c:pt idx="219">
                  <c:v>2002.75</c:v>
                </c:pt>
                <c:pt idx="220">
                  <c:v>2003</c:v>
                </c:pt>
                <c:pt idx="221">
                  <c:v>2003.25</c:v>
                </c:pt>
                <c:pt idx="222">
                  <c:v>2003.5</c:v>
                </c:pt>
                <c:pt idx="223">
                  <c:v>2003.75</c:v>
                </c:pt>
                <c:pt idx="224">
                  <c:v>2004</c:v>
                </c:pt>
                <c:pt idx="225">
                  <c:v>2004.25</c:v>
                </c:pt>
                <c:pt idx="226">
                  <c:v>2004.5</c:v>
                </c:pt>
                <c:pt idx="227">
                  <c:v>2004.75</c:v>
                </c:pt>
                <c:pt idx="228">
                  <c:v>2005</c:v>
                </c:pt>
                <c:pt idx="229">
                  <c:v>2005.25</c:v>
                </c:pt>
                <c:pt idx="230">
                  <c:v>2005.5</c:v>
                </c:pt>
                <c:pt idx="231">
                  <c:v>2005.75</c:v>
                </c:pt>
                <c:pt idx="232">
                  <c:v>2006</c:v>
                </c:pt>
                <c:pt idx="233">
                  <c:v>2006.25</c:v>
                </c:pt>
                <c:pt idx="234">
                  <c:v>2006.5</c:v>
                </c:pt>
                <c:pt idx="235">
                  <c:v>2006.75</c:v>
                </c:pt>
                <c:pt idx="236">
                  <c:v>2007</c:v>
                </c:pt>
                <c:pt idx="237">
                  <c:v>2007.25</c:v>
                </c:pt>
                <c:pt idx="238">
                  <c:v>2007.5</c:v>
                </c:pt>
                <c:pt idx="239">
                  <c:v>2007.75</c:v>
                </c:pt>
                <c:pt idx="240">
                  <c:v>2008</c:v>
                </c:pt>
                <c:pt idx="241">
                  <c:v>2008.25</c:v>
                </c:pt>
                <c:pt idx="242">
                  <c:v>2008.5</c:v>
                </c:pt>
                <c:pt idx="243">
                  <c:v>2008.75</c:v>
                </c:pt>
                <c:pt idx="244">
                  <c:v>2009</c:v>
                </c:pt>
                <c:pt idx="245">
                  <c:v>2009.25</c:v>
                </c:pt>
                <c:pt idx="246">
                  <c:v>2009.5</c:v>
                </c:pt>
                <c:pt idx="247">
                  <c:v>2009.75</c:v>
                </c:pt>
                <c:pt idx="248">
                  <c:v>2010</c:v>
                </c:pt>
                <c:pt idx="249">
                  <c:v>2010.25</c:v>
                </c:pt>
                <c:pt idx="250">
                  <c:v>2010.5</c:v>
                </c:pt>
                <c:pt idx="251">
                  <c:v>2010.75</c:v>
                </c:pt>
                <c:pt idx="252">
                  <c:v>2011</c:v>
                </c:pt>
                <c:pt idx="253">
                  <c:v>2011.25</c:v>
                </c:pt>
                <c:pt idx="254">
                  <c:v>2011.5</c:v>
                </c:pt>
                <c:pt idx="255">
                  <c:v>2011.75</c:v>
                </c:pt>
                <c:pt idx="256">
                  <c:v>2012</c:v>
                </c:pt>
                <c:pt idx="257">
                  <c:v>2012.25</c:v>
                </c:pt>
                <c:pt idx="258">
                  <c:v>2012.5</c:v>
                </c:pt>
                <c:pt idx="259">
                  <c:v>2012.75</c:v>
                </c:pt>
                <c:pt idx="260">
                  <c:v>2013</c:v>
                </c:pt>
                <c:pt idx="261">
                  <c:v>2013.25</c:v>
                </c:pt>
                <c:pt idx="262">
                  <c:v>2013.5</c:v>
                </c:pt>
                <c:pt idx="263">
                  <c:v>2013.75</c:v>
                </c:pt>
                <c:pt idx="264">
                  <c:v>2014</c:v>
                </c:pt>
                <c:pt idx="265">
                  <c:v>2014.25</c:v>
                </c:pt>
                <c:pt idx="266">
                  <c:v>2014.5</c:v>
                </c:pt>
                <c:pt idx="267">
                  <c:v>2014.75</c:v>
                </c:pt>
                <c:pt idx="268">
                  <c:v>2015</c:v>
                </c:pt>
                <c:pt idx="269">
                  <c:v>2015.25</c:v>
                </c:pt>
                <c:pt idx="270">
                  <c:v>2015.5</c:v>
                </c:pt>
                <c:pt idx="271">
                  <c:v>2015.75</c:v>
                </c:pt>
                <c:pt idx="272">
                  <c:v>2016</c:v>
                </c:pt>
                <c:pt idx="273">
                  <c:v>2016.25</c:v>
                </c:pt>
                <c:pt idx="274">
                  <c:v>2016.5</c:v>
                </c:pt>
                <c:pt idx="275">
                  <c:v>2016.75</c:v>
                </c:pt>
                <c:pt idx="276">
                  <c:v>2017</c:v>
                </c:pt>
                <c:pt idx="277">
                  <c:v>2017.25</c:v>
                </c:pt>
                <c:pt idx="278">
                  <c:v>2017.5</c:v>
                </c:pt>
                <c:pt idx="279">
                  <c:v>2017.75</c:v>
                </c:pt>
                <c:pt idx="280">
                  <c:v>2018</c:v>
                </c:pt>
                <c:pt idx="281">
                  <c:v>2018.25</c:v>
                </c:pt>
                <c:pt idx="282">
                  <c:v>2018.5</c:v>
                </c:pt>
                <c:pt idx="283">
                  <c:v>2018.75</c:v>
                </c:pt>
                <c:pt idx="284">
                  <c:v>2019</c:v>
                </c:pt>
              </c:numCache>
            </c:numRef>
          </c:cat>
          <c:val>
            <c:numRef>
              <c:f>HP!$O$3:$O$287</c:f>
              <c:numCache>
                <c:formatCode>General</c:formatCode>
                <c:ptCount val="285"/>
                <c:pt idx="5">
                  <c:v>4.5700000000001104</c:v>
                </c:pt>
                <c:pt idx="6">
                  <c:v>4.5699999999999337</c:v>
                </c:pt>
                <c:pt idx="7">
                  <c:v>4.5700000000000207</c:v>
                </c:pt>
                <c:pt idx="8">
                  <c:v>4.5699999999999337</c:v>
                </c:pt>
                <c:pt idx="9">
                  <c:v>4.5400000000000409</c:v>
                </c:pt>
                <c:pt idx="10">
                  <c:v>4.49999999999996</c:v>
                </c:pt>
                <c:pt idx="11">
                  <c:v>4.4500000000000188</c:v>
                </c:pt>
                <c:pt idx="12">
                  <c:v>4.3999999999999577</c:v>
                </c:pt>
                <c:pt idx="13">
                  <c:v>4.3800000000000061</c:v>
                </c:pt>
                <c:pt idx="14">
                  <c:v>4.3699999999998509</c:v>
                </c:pt>
                <c:pt idx="15">
                  <c:v>4.3300000000000578</c:v>
                </c:pt>
                <c:pt idx="16">
                  <c:v>4.2899999999999832</c:v>
                </c:pt>
                <c:pt idx="17">
                  <c:v>4.2800000000001299</c:v>
                </c:pt>
                <c:pt idx="18">
                  <c:v>4.2899999999998961</c:v>
                </c:pt>
                <c:pt idx="19">
                  <c:v>4.3100000000000076</c:v>
                </c:pt>
                <c:pt idx="20">
                  <c:v>4.2899999999999832</c:v>
                </c:pt>
                <c:pt idx="21">
                  <c:v>4.2500000000000124</c:v>
                </c:pt>
                <c:pt idx="22">
                  <c:v>4.2000000000000268</c:v>
                </c:pt>
                <c:pt idx="23">
                  <c:v>4.1699999999999759</c:v>
                </c:pt>
                <c:pt idx="24">
                  <c:v>4.1499999999998858</c:v>
                </c:pt>
                <c:pt idx="25">
                  <c:v>4.0900000000000318</c:v>
                </c:pt>
                <c:pt idx="26">
                  <c:v>4.0400000000000871</c:v>
                </c:pt>
                <c:pt idx="27">
                  <c:v>3.9999999999999569</c:v>
                </c:pt>
                <c:pt idx="28">
                  <c:v>3.9799999999999671</c:v>
                </c:pt>
                <c:pt idx="29">
                  <c:v>3.9300000000000388</c:v>
                </c:pt>
                <c:pt idx="30">
                  <c:v>3.8800000000000492</c:v>
                </c:pt>
                <c:pt idx="31">
                  <c:v>3.830000000000032</c:v>
                </c:pt>
                <c:pt idx="32">
                  <c:v>3.789999999999929</c:v>
                </c:pt>
                <c:pt idx="33">
                  <c:v>3.78000000000001</c:v>
                </c:pt>
                <c:pt idx="34">
                  <c:v>3.770000000000072</c:v>
                </c:pt>
                <c:pt idx="35">
                  <c:v>3.7800000000000979</c:v>
                </c:pt>
                <c:pt idx="36">
                  <c:v>3.7699999999998961</c:v>
                </c:pt>
                <c:pt idx="37">
                  <c:v>3.78000000000001</c:v>
                </c:pt>
                <c:pt idx="38">
                  <c:v>3.790000000000104</c:v>
                </c:pt>
                <c:pt idx="39">
                  <c:v>3.78000000000001</c:v>
                </c:pt>
                <c:pt idx="40">
                  <c:v>3.7799999999999221</c:v>
                </c:pt>
                <c:pt idx="41">
                  <c:v>3.799999999999998</c:v>
                </c:pt>
                <c:pt idx="42">
                  <c:v>3.799999999999998</c:v>
                </c:pt>
                <c:pt idx="43">
                  <c:v>3.790000000000104</c:v>
                </c:pt>
                <c:pt idx="44">
                  <c:v>3.790000000000016</c:v>
                </c:pt>
                <c:pt idx="45">
                  <c:v>3.790000000000016</c:v>
                </c:pt>
                <c:pt idx="46">
                  <c:v>3.78000000000001</c:v>
                </c:pt>
                <c:pt idx="47">
                  <c:v>3.799999999999998</c:v>
                </c:pt>
                <c:pt idx="48">
                  <c:v>3.820000000000054</c:v>
                </c:pt>
                <c:pt idx="49">
                  <c:v>3.8199999999998719</c:v>
                </c:pt>
                <c:pt idx="50">
                  <c:v>3.830000000000032</c:v>
                </c:pt>
                <c:pt idx="51">
                  <c:v>3.8399999999999701</c:v>
                </c:pt>
                <c:pt idx="52">
                  <c:v>3.8500000000000432</c:v>
                </c:pt>
                <c:pt idx="53">
                  <c:v>3.8700000000000432</c:v>
                </c:pt>
                <c:pt idx="54">
                  <c:v>3.8700000000000432</c:v>
                </c:pt>
                <c:pt idx="55">
                  <c:v>3.879999999999959</c:v>
                </c:pt>
                <c:pt idx="56">
                  <c:v>3.8799999999998671</c:v>
                </c:pt>
                <c:pt idx="57">
                  <c:v>3.8899999999999948</c:v>
                </c:pt>
                <c:pt idx="58">
                  <c:v>3.9099999999999482</c:v>
                </c:pt>
                <c:pt idx="59">
                  <c:v>3.9200000000000341</c:v>
                </c:pt>
                <c:pt idx="60">
                  <c:v>3.9300000000000388</c:v>
                </c:pt>
                <c:pt idx="61">
                  <c:v>3.9399999999999569</c:v>
                </c:pt>
                <c:pt idx="62">
                  <c:v>3.9499999999998701</c:v>
                </c:pt>
                <c:pt idx="63">
                  <c:v>3.949999999999958</c:v>
                </c:pt>
                <c:pt idx="64">
                  <c:v>3.950000000000045</c:v>
                </c:pt>
                <c:pt idx="65">
                  <c:v>3.9399999999999569</c:v>
                </c:pt>
                <c:pt idx="66">
                  <c:v>3.9399999999999569</c:v>
                </c:pt>
                <c:pt idx="67">
                  <c:v>3.9399999999999569</c:v>
                </c:pt>
                <c:pt idx="68">
                  <c:v>3.950000000000045</c:v>
                </c:pt>
                <c:pt idx="69">
                  <c:v>3.9399999999999569</c:v>
                </c:pt>
                <c:pt idx="70">
                  <c:v>3.9399999999998618</c:v>
                </c:pt>
                <c:pt idx="71">
                  <c:v>3.9400000000000448</c:v>
                </c:pt>
                <c:pt idx="72">
                  <c:v>3.9199999999999471</c:v>
                </c:pt>
                <c:pt idx="73">
                  <c:v>3.8700000000000432</c:v>
                </c:pt>
                <c:pt idx="74">
                  <c:v>3.8500000000001311</c:v>
                </c:pt>
                <c:pt idx="75">
                  <c:v>3.830000000000032</c:v>
                </c:pt>
                <c:pt idx="76">
                  <c:v>3.8099999999999539</c:v>
                </c:pt>
                <c:pt idx="77">
                  <c:v>3.8000000000000869</c:v>
                </c:pt>
                <c:pt idx="78">
                  <c:v>3.8000000000000869</c:v>
                </c:pt>
                <c:pt idx="79">
                  <c:v>3.8099999999999539</c:v>
                </c:pt>
                <c:pt idx="80">
                  <c:v>3.81000000000004</c:v>
                </c:pt>
                <c:pt idx="81">
                  <c:v>3.81000000000004</c:v>
                </c:pt>
                <c:pt idx="82">
                  <c:v>3.799999999999998</c:v>
                </c:pt>
                <c:pt idx="83">
                  <c:v>3.789999999999929</c:v>
                </c:pt>
                <c:pt idx="84">
                  <c:v>3.799999999999998</c:v>
                </c:pt>
                <c:pt idx="85">
                  <c:v>3.799999999999998</c:v>
                </c:pt>
                <c:pt idx="86">
                  <c:v>3.799999999999998</c:v>
                </c:pt>
                <c:pt idx="87">
                  <c:v>3.790000000000016</c:v>
                </c:pt>
                <c:pt idx="88">
                  <c:v>3.8099999999999539</c:v>
                </c:pt>
                <c:pt idx="89">
                  <c:v>3.830000000000032</c:v>
                </c:pt>
                <c:pt idx="90">
                  <c:v>3.830000000000032</c:v>
                </c:pt>
                <c:pt idx="91">
                  <c:v>3.8199999999998719</c:v>
                </c:pt>
                <c:pt idx="92">
                  <c:v>3.830000000000032</c:v>
                </c:pt>
                <c:pt idx="93">
                  <c:v>3.81000000000004</c:v>
                </c:pt>
                <c:pt idx="94">
                  <c:v>3.790000000000016</c:v>
                </c:pt>
                <c:pt idx="95">
                  <c:v>3.7800000000000979</c:v>
                </c:pt>
                <c:pt idx="96">
                  <c:v>3.78000000000001</c:v>
                </c:pt>
                <c:pt idx="97">
                  <c:v>3.769999999999984</c:v>
                </c:pt>
                <c:pt idx="98">
                  <c:v>3.749999999999972</c:v>
                </c:pt>
                <c:pt idx="99">
                  <c:v>3.7300000000000009</c:v>
                </c:pt>
                <c:pt idx="100">
                  <c:v>3.7000000000000921</c:v>
                </c:pt>
                <c:pt idx="101">
                  <c:v>3.6599999999999371</c:v>
                </c:pt>
                <c:pt idx="102">
                  <c:v>3.6199999999999841</c:v>
                </c:pt>
                <c:pt idx="103">
                  <c:v>3.609999999999955</c:v>
                </c:pt>
                <c:pt idx="104">
                  <c:v>3.5900000000001131</c:v>
                </c:pt>
                <c:pt idx="105">
                  <c:v>3.6000000000000281</c:v>
                </c:pt>
                <c:pt idx="106">
                  <c:v>3.6000000000000281</c:v>
                </c:pt>
                <c:pt idx="107">
                  <c:v>3.6000000000000281</c:v>
                </c:pt>
                <c:pt idx="108">
                  <c:v>3.580000000000036</c:v>
                </c:pt>
                <c:pt idx="109">
                  <c:v>3.560000000000008</c:v>
                </c:pt>
                <c:pt idx="110">
                  <c:v>3.5200000000001088</c:v>
                </c:pt>
                <c:pt idx="111">
                  <c:v>3.4800000000000328</c:v>
                </c:pt>
                <c:pt idx="112">
                  <c:v>3.4500000000000952</c:v>
                </c:pt>
                <c:pt idx="113">
                  <c:v>3.4099999999999531</c:v>
                </c:pt>
                <c:pt idx="114">
                  <c:v>3.3800000000000421</c:v>
                </c:pt>
                <c:pt idx="115">
                  <c:v>3.3499999999999912</c:v>
                </c:pt>
                <c:pt idx="116">
                  <c:v>3.3400000000000172</c:v>
                </c:pt>
                <c:pt idx="117">
                  <c:v>3.3400000000000172</c:v>
                </c:pt>
                <c:pt idx="118">
                  <c:v>3.3199999999999741</c:v>
                </c:pt>
                <c:pt idx="119">
                  <c:v>3.2999999999999661</c:v>
                </c:pt>
                <c:pt idx="120">
                  <c:v>3.2999999999998781</c:v>
                </c:pt>
                <c:pt idx="121">
                  <c:v>3.3300000000000991</c:v>
                </c:pt>
                <c:pt idx="122">
                  <c:v>3.3099999999999028</c:v>
                </c:pt>
                <c:pt idx="123">
                  <c:v>3.300000000000054</c:v>
                </c:pt>
                <c:pt idx="124">
                  <c:v>3.269999999999869</c:v>
                </c:pt>
                <c:pt idx="125">
                  <c:v>3.2600000000000802</c:v>
                </c:pt>
                <c:pt idx="126">
                  <c:v>3.2699999999999578</c:v>
                </c:pt>
                <c:pt idx="127">
                  <c:v>3.2799999999999541</c:v>
                </c:pt>
                <c:pt idx="128">
                  <c:v>3.2800000000001299</c:v>
                </c:pt>
                <c:pt idx="129">
                  <c:v>3.2699999999999578</c:v>
                </c:pt>
                <c:pt idx="130">
                  <c:v>3.289999999999984</c:v>
                </c:pt>
                <c:pt idx="131">
                  <c:v>3.3199999999999741</c:v>
                </c:pt>
                <c:pt idx="132">
                  <c:v>3.3199999999999741</c:v>
                </c:pt>
                <c:pt idx="133">
                  <c:v>3.300000000000054</c:v>
                </c:pt>
                <c:pt idx="134">
                  <c:v>3.2999999999999661</c:v>
                </c:pt>
                <c:pt idx="135">
                  <c:v>3.280000000000042</c:v>
                </c:pt>
                <c:pt idx="136">
                  <c:v>3.2499999999999631</c:v>
                </c:pt>
                <c:pt idx="137">
                  <c:v>3.2400000000000428</c:v>
                </c:pt>
                <c:pt idx="138">
                  <c:v>3.2000000000000202</c:v>
                </c:pt>
                <c:pt idx="139">
                  <c:v>3.1700000000000128</c:v>
                </c:pt>
                <c:pt idx="140">
                  <c:v>3.149999999999983</c:v>
                </c:pt>
                <c:pt idx="141">
                  <c:v>3.139999999999957</c:v>
                </c:pt>
                <c:pt idx="142">
                  <c:v>3.1200000000000321</c:v>
                </c:pt>
                <c:pt idx="143">
                  <c:v>3.1300000000000652</c:v>
                </c:pt>
                <c:pt idx="144">
                  <c:v>3.1299999999999759</c:v>
                </c:pt>
                <c:pt idx="145">
                  <c:v>3.1187500000000119</c:v>
                </c:pt>
                <c:pt idx="146">
                  <c:v>3.0981249999999578</c:v>
                </c:pt>
                <c:pt idx="147">
                  <c:v>3.0775000000000259</c:v>
                </c:pt>
                <c:pt idx="148">
                  <c:v>3.056874999999966</c:v>
                </c:pt>
                <c:pt idx="149">
                  <c:v>3.0424999999999942</c:v>
                </c:pt>
                <c:pt idx="150">
                  <c:v>3.021250000000018</c:v>
                </c:pt>
                <c:pt idx="151">
                  <c:v>2.9950000000000281</c:v>
                </c:pt>
                <c:pt idx="152">
                  <c:v>2.9743750000000029</c:v>
                </c:pt>
                <c:pt idx="153">
                  <c:v>2.9474999999999771</c:v>
                </c:pt>
                <c:pt idx="154">
                  <c:v>2.926250000000036</c:v>
                </c:pt>
                <c:pt idx="155">
                  <c:v>2.9124999999998988</c:v>
                </c:pt>
                <c:pt idx="156">
                  <c:v>2.90812500000012</c:v>
                </c:pt>
                <c:pt idx="157">
                  <c:v>2.906250000000012</c:v>
                </c:pt>
                <c:pt idx="158">
                  <c:v>2.9068750000000461</c:v>
                </c:pt>
                <c:pt idx="159">
                  <c:v>2.8999999999999129</c:v>
                </c:pt>
                <c:pt idx="160">
                  <c:v>2.9000000000000008</c:v>
                </c:pt>
                <c:pt idx="161">
                  <c:v>2.9000000000000892</c:v>
                </c:pt>
                <c:pt idx="162">
                  <c:v>2.9000000000000008</c:v>
                </c:pt>
                <c:pt idx="163">
                  <c:v>2.9000000000000008</c:v>
                </c:pt>
                <c:pt idx="164">
                  <c:v>2.8800000000000399</c:v>
                </c:pt>
                <c:pt idx="165">
                  <c:v>2.870000000000096</c:v>
                </c:pt>
                <c:pt idx="166">
                  <c:v>2.859999999999955</c:v>
                </c:pt>
                <c:pt idx="167">
                  <c:v>2.8499999999998731</c:v>
                </c:pt>
                <c:pt idx="168">
                  <c:v>2.849999999999961</c:v>
                </c:pt>
                <c:pt idx="169">
                  <c:v>2.849999999999961</c:v>
                </c:pt>
                <c:pt idx="170">
                  <c:v>2.8400000000000132</c:v>
                </c:pt>
                <c:pt idx="171">
                  <c:v>2.8300000000000121</c:v>
                </c:pt>
                <c:pt idx="172">
                  <c:v>2.8400000000000132</c:v>
                </c:pt>
                <c:pt idx="173">
                  <c:v>2.8600000000000438</c:v>
                </c:pt>
                <c:pt idx="174">
                  <c:v>2.8800000000000399</c:v>
                </c:pt>
                <c:pt idx="175">
                  <c:v>2.9000000000000008</c:v>
                </c:pt>
                <c:pt idx="176">
                  <c:v>2.9200000000000119</c:v>
                </c:pt>
                <c:pt idx="177">
                  <c:v>2.9100000000000392</c:v>
                </c:pt>
                <c:pt idx="178">
                  <c:v>2.8899999999999748</c:v>
                </c:pt>
                <c:pt idx="179">
                  <c:v>2.8800000000000399</c:v>
                </c:pt>
                <c:pt idx="180">
                  <c:v>2.8700000000000081</c:v>
                </c:pt>
                <c:pt idx="181">
                  <c:v>2.8800000000001278</c:v>
                </c:pt>
                <c:pt idx="182">
                  <c:v>2.9000000000000008</c:v>
                </c:pt>
                <c:pt idx="183">
                  <c:v>2.9399999999999791</c:v>
                </c:pt>
                <c:pt idx="184">
                  <c:v>2.9599999999999831</c:v>
                </c:pt>
                <c:pt idx="185">
                  <c:v>2.9800000000000151</c:v>
                </c:pt>
                <c:pt idx="186">
                  <c:v>3.00000000000006</c:v>
                </c:pt>
                <c:pt idx="187">
                  <c:v>3.0300000000000051</c:v>
                </c:pt>
                <c:pt idx="188">
                  <c:v>3.0599999999999379</c:v>
                </c:pt>
                <c:pt idx="189">
                  <c:v>3.0999999999999601</c:v>
                </c:pt>
                <c:pt idx="190">
                  <c:v>3.139999999999957</c:v>
                </c:pt>
                <c:pt idx="191">
                  <c:v>3.1800000000001201</c:v>
                </c:pt>
                <c:pt idx="192">
                  <c:v>3.219999999999978</c:v>
                </c:pt>
                <c:pt idx="193">
                  <c:v>3.2599999999999918</c:v>
                </c:pt>
                <c:pt idx="194">
                  <c:v>3.289999999999984</c:v>
                </c:pt>
                <c:pt idx="195">
                  <c:v>3.3199999999999741</c:v>
                </c:pt>
                <c:pt idx="196">
                  <c:v>3.3400000000001051</c:v>
                </c:pt>
                <c:pt idx="197">
                  <c:v>3.369999999999957</c:v>
                </c:pt>
                <c:pt idx="198">
                  <c:v>3.3899999999999371</c:v>
                </c:pt>
                <c:pt idx="199">
                  <c:v>3.3999999999999941</c:v>
                </c:pt>
                <c:pt idx="200">
                  <c:v>3.4099999999999531</c:v>
                </c:pt>
                <c:pt idx="201">
                  <c:v>3.4199999999999928</c:v>
                </c:pt>
                <c:pt idx="202">
                  <c:v>3.4199999999999928</c:v>
                </c:pt>
                <c:pt idx="203">
                  <c:v>3.410000000000041</c:v>
                </c:pt>
                <c:pt idx="204">
                  <c:v>3.3999999999999941</c:v>
                </c:pt>
                <c:pt idx="205">
                  <c:v>3.3800000000000421</c:v>
                </c:pt>
                <c:pt idx="206">
                  <c:v>3.369999999999957</c:v>
                </c:pt>
                <c:pt idx="207">
                  <c:v>3.3499999999999912</c:v>
                </c:pt>
                <c:pt idx="208">
                  <c:v>3.3199999999999741</c:v>
                </c:pt>
                <c:pt idx="209">
                  <c:v>3.2700000000000462</c:v>
                </c:pt>
                <c:pt idx="210">
                  <c:v>3.219999999999978</c:v>
                </c:pt>
                <c:pt idx="211">
                  <c:v>3.1800000000000321</c:v>
                </c:pt>
                <c:pt idx="212">
                  <c:v>3.150000000000071</c:v>
                </c:pt>
                <c:pt idx="213">
                  <c:v>3.1100000000000279</c:v>
                </c:pt>
                <c:pt idx="214">
                  <c:v>3.069999999999991</c:v>
                </c:pt>
                <c:pt idx="215">
                  <c:v>3.0400000000000409</c:v>
                </c:pt>
                <c:pt idx="216">
                  <c:v>3.020000000000016</c:v>
                </c:pt>
                <c:pt idx="217">
                  <c:v>2.9800000000000151</c:v>
                </c:pt>
                <c:pt idx="218">
                  <c:v>2.949999999999994</c:v>
                </c:pt>
                <c:pt idx="219">
                  <c:v>2.9200000000000119</c:v>
                </c:pt>
                <c:pt idx="220">
                  <c:v>2.9000000000000892</c:v>
                </c:pt>
                <c:pt idx="221">
                  <c:v>2.879999999999951</c:v>
                </c:pt>
                <c:pt idx="222">
                  <c:v>2.849999999999961</c:v>
                </c:pt>
                <c:pt idx="223">
                  <c:v>2.8200000000001211</c:v>
                </c:pt>
                <c:pt idx="224">
                  <c:v>2.78000000000003</c:v>
                </c:pt>
                <c:pt idx="225">
                  <c:v>2.7599999999999891</c:v>
                </c:pt>
                <c:pt idx="226">
                  <c:v>2.7200000000000331</c:v>
                </c:pt>
                <c:pt idx="227">
                  <c:v>2.6900000000000852</c:v>
                </c:pt>
                <c:pt idx="228">
                  <c:v>2.6499999999998951</c:v>
                </c:pt>
                <c:pt idx="229">
                  <c:v>2.610000000000118</c:v>
                </c:pt>
                <c:pt idx="230">
                  <c:v>2.5699999999999901</c:v>
                </c:pt>
                <c:pt idx="231">
                  <c:v>2.530000000000026</c:v>
                </c:pt>
                <c:pt idx="232">
                  <c:v>2.4899999999999962</c:v>
                </c:pt>
                <c:pt idx="233">
                  <c:v>2.430000000000041</c:v>
                </c:pt>
                <c:pt idx="234">
                  <c:v>2.3800000000000572</c:v>
                </c:pt>
                <c:pt idx="235">
                  <c:v>2.3499999999999801</c:v>
                </c:pt>
                <c:pt idx="236">
                  <c:v>2.3099999999999081</c:v>
                </c:pt>
                <c:pt idx="237">
                  <c:v>2.2800000000000762</c:v>
                </c:pt>
                <c:pt idx="238">
                  <c:v>2.2499999999999898</c:v>
                </c:pt>
                <c:pt idx="239">
                  <c:v>2.2300000000000768</c:v>
                </c:pt>
                <c:pt idx="240">
                  <c:v>2.2099999999998752</c:v>
                </c:pt>
                <c:pt idx="241">
                  <c:v>2.1999999999999211</c:v>
                </c:pt>
                <c:pt idx="242">
                  <c:v>2.180000000000113</c:v>
                </c:pt>
                <c:pt idx="243">
                  <c:v>2.1400000000000219</c:v>
                </c:pt>
                <c:pt idx="244">
                  <c:v>2.120000000000092</c:v>
                </c:pt>
                <c:pt idx="245">
                  <c:v>2.109999999999979</c:v>
                </c:pt>
                <c:pt idx="246">
                  <c:v>2.0800000000000018</c:v>
                </c:pt>
                <c:pt idx="247">
                  <c:v>2.039999999999873</c:v>
                </c:pt>
                <c:pt idx="248">
                  <c:v>1.9800000000000499</c:v>
                </c:pt>
                <c:pt idx="249">
                  <c:v>1.9299999999999611</c:v>
                </c:pt>
                <c:pt idx="250">
                  <c:v>1.869999999999981</c:v>
                </c:pt>
                <c:pt idx="251">
                  <c:v>1.7999999999999801</c:v>
                </c:pt>
                <c:pt idx="252">
                  <c:v>1.7400000000000331</c:v>
                </c:pt>
                <c:pt idx="253">
                  <c:v>1.699999999999976</c:v>
                </c:pt>
                <c:pt idx="254">
                  <c:v>1.6500000000001209</c:v>
                </c:pt>
                <c:pt idx="255">
                  <c:v>1.609999999999969</c:v>
                </c:pt>
                <c:pt idx="256">
                  <c:v>1.5800000000000809</c:v>
                </c:pt>
                <c:pt idx="257">
                  <c:v>1.520000000000034</c:v>
                </c:pt>
                <c:pt idx="258">
                  <c:v>1.46999999999992</c:v>
                </c:pt>
                <c:pt idx="259">
                  <c:v>1.4400000000000399</c:v>
                </c:pt>
                <c:pt idx="260">
                  <c:v>1.409999999999878</c:v>
                </c:pt>
                <c:pt idx="261">
                  <c:v>1.3900000000000341</c:v>
                </c:pt>
                <c:pt idx="262">
                  <c:v>1.3699999999999091</c:v>
                </c:pt>
                <c:pt idx="263">
                  <c:v>1.3599999999999779</c:v>
                </c:pt>
                <c:pt idx="264">
                  <c:v>1.3599999999999779</c:v>
                </c:pt>
                <c:pt idx="265">
                  <c:v>1.3599999999999779</c:v>
                </c:pt>
                <c:pt idx="266">
                  <c:v>1.360000000000066</c:v>
                </c:pt>
                <c:pt idx="267">
                  <c:v>1.349999999999939</c:v>
                </c:pt>
                <c:pt idx="268">
                  <c:v>1.340000000000114</c:v>
                </c:pt>
                <c:pt idx="269">
                  <c:v>1.3199999999999881</c:v>
                </c:pt>
                <c:pt idx="270">
                  <c:v>1.309999999999971</c:v>
                </c:pt>
                <c:pt idx="271">
                  <c:v>1.300000000000026</c:v>
                </c:pt>
                <c:pt idx="272">
                  <c:v>1.300000000000026</c:v>
                </c:pt>
                <c:pt idx="273">
                  <c:v>1.300000000000026</c:v>
                </c:pt>
                <c:pt idx="274">
                  <c:v>1.309999999999971</c:v>
                </c:pt>
                <c:pt idx="275">
                  <c:v>1.3199999999999881</c:v>
                </c:pt>
                <c:pt idx="276">
                  <c:v>1.320000000000076</c:v>
                </c:pt>
                <c:pt idx="277">
                  <c:v>1.3199999999999881</c:v>
                </c:pt>
                <c:pt idx="278">
                  <c:v>1.319999999999899</c:v>
                </c:pt>
                <c:pt idx="279">
                  <c:v>1.320000000000076</c:v>
                </c:pt>
                <c:pt idx="280">
                  <c:v>1.3199999999999881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7D3-44C1-A31B-999BFF85AF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6126496"/>
        <c:axId val="-206136448"/>
      </c:lineChart>
      <c:catAx>
        <c:axId val="-206126496"/>
        <c:scaling>
          <c:orientation val="minMax"/>
        </c:scaling>
        <c:delete val="0"/>
        <c:axPos val="b"/>
        <c:numFmt formatCode="0" sourceLinked="0"/>
        <c:majorTickMark val="none"/>
        <c:minorTickMark val="none"/>
        <c:tickLblPos val="low"/>
        <c:spPr>
          <a:noFill/>
          <a:ln w="381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6136448"/>
        <c:crosses val="autoZero"/>
        <c:auto val="1"/>
        <c:lblAlgn val="ctr"/>
        <c:lblOffset val="100"/>
        <c:tickLblSkip val="20"/>
        <c:tickMarkSkip val="1"/>
        <c:noMultiLvlLbl val="0"/>
      </c:catAx>
      <c:valAx>
        <c:axId val="-206136448"/>
        <c:scaling>
          <c:orientation val="minMax"/>
          <c:max val="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6126496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'Table 2 Growth Breakdown'!$G$2</c:f>
              <c:strCache>
                <c:ptCount val="1"/>
                <c:pt idx="0">
                  <c:v>2007:4-2018:4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07424099281255E-16"/>
                  <c:y val="1.5905774193676699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111-4708-9816-86825B41215A}"/>
                </c:ext>
              </c:extLst>
            </c:dLbl>
            <c:dLbl>
              <c:idx val="6"/>
              <c:layout>
                <c:manualLayout>
                  <c:x val="-1.1111111111111099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111-4708-9816-86825B4121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'Table 2 Growth Breakdown'!$A$3:$A$12</c:f>
              <c:strCache>
                <c:ptCount val="8"/>
                <c:pt idx="0">
                  <c:v>Output</c:v>
                </c:pt>
                <c:pt idx="1">
                  <c:v>Productivity</c:v>
                </c:pt>
                <c:pt idx="2">
                  <c:v>Hours</c:v>
                </c:pt>
                <c:pt idx="4">
                  <c:v>Hours per Employee</c:v>
                </c:pt>
                <c:pt idx="5">
                  <c:v>Employment Rate</c:v>
                </c:pt>
                <c:pt idx="6">
                  <c:v>Labor Force Participation Rate</c:v>
                </c:pt>
                <c:pt idx="7">
                  <c:v>Population</c:v>
                </c:pt>
              </c:strCache>
            </c:strRef>
          </c:cat>
          <c:val>
            <c:numRef>
              <c:f>'Table 2 Growth Breakdown'!$G$3:$G$12</c:f>
              <c:numCache>
                <c:formatCode>0.00</c:formatCode>
                <c:ptCount val="8"/>
                <c:pt idx="0">
                  <c:v>1.656256051624208</c:v>
                </c:pt>
                <c:pt idx="1">
                  <c:v>1.04875881223839</c:v>
                </c:pt>
                <c:pt idx="2">
                  <c:v>0.60749723938581801</c:v>
                </c:pt>
                <c:pt idx="4">
                  <c:v>1.0469009591374001E-3</c:v>
                </c:pt>
                <c:pt idx="5">
                  <c:v>9.4994689766739304E-2</c:v>
                </c:pt>
                <c:pt idx="6">
                  <c:v>-0.40912468288117398</c:v>
                </c:pt>
                <c:pt idx="7">
                  <c:v>0.91824379367543796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11-4708-9816-86825B41215A}"/>
            </c:ext>
          </c:extLst>
        </c:ser>
        <c:ser>
          <c:idx val="1"/>
          <c:order val="1"/>
          <c:tx>
            <c:strRef>
              <c:f>'Table 2 Growth Breakdown'!$K$2</c:f>
              <c:strCache>
                <c:ptCount val="1"/>
                <c:pt idx="0">
                  <c:v>2014:4-2018:4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'Table 2 Growth Breakdown'!$A$3:$A$12</c:f>
              <c:strCache>
                <c:ptCount val="8"/>
                <c:pt idx="0">
                  <c:v>Output</c:v>
                </c:pt>
                <c:pt idx="1">
                  <c:v>Productivity</c:v>
                </c:pt>
                <c:pt idx="2">
                  <c:v>Hours</c:v>
                </c:pt>
                <c:pt idx="4">
                  <c:v>Hours per Employee</c:v>
                </c:pt>
                <c:pt idx="5">
                  <c:v>Employment Rate</c:v>
                </c:pt>
                <c:pt idx="6">
                  <c:v>Labor Force Participation Rate</c:v>
                </c:pt>
                <c:pt idx="7">
                  <c:v>Population</c:v>
                </c:pt>
              </c:strCache>
            </c:strRef>
          </c:cat>
          <c:val>
            <c:numRef>
              <c:f>'Table 2 Growth Breakdown'!$K$3:$K$12</c:f>
              <c:numCache>
                <c:formatCode>0.00</c:formatCode>
                <c:ptCount val="8"/>
                <c:pt idx="0">
                  <c:v>2.090205947403609</c:v>
                </c:pt>
                <c:pt idx="1">
                  <c:v>0.54240148083589101</c:v>
                </c:pt>
                <c:pt idx="2">
                  <c:v>1.547804466567718</c:v>
                </c:pt>
                <c:pt idx="4">
                  <c:v>1.4839368509950801E-2</c:v>
                </c:pt>
                <c:pt idx="5">
                  <c:v>0.49870420080622602</c:v>
                </c:pt>
                <c:pt idx="6">
                  <c:v>3.9714067128445697E-2</c:v>
                </c:pt>
                <c:pt idx="7">
                  <c:v>0.97146275136990901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111-4708-9816-86825B4121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66775552"/>
        <c:axId val="-266768944"/>
      </c:barChart>
      <c:catAx>
        <c:axId val="-2667755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66768944"/>
        <c:crosses val="autoZero"/>
        <c:auto val="1"/>
        <c:lblAlgn val="ctr"/>
        <c:lblOffset val="100"/>
        <c:noMultiLvlLbl val="0"/>
      </c:catAx>
      <c:valAx>
        <c:axId val="-266768944"/>
        <c:scaling>
          <c:orientation val="minMax"/>
          <c:max val="2.5"/>
          <c:min val="-0.5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66775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+mn-lt"/>
        </a:defRPr>
      </a:pPr>
      <a:endParaRPr lang="en-US"/>
    </a:p>
  </c:txPr>
  <c:externalData r:id="rId4">
    <c:autoUpdate val="0"/>
  </c:externalData>
  <c:userShapes r:id="rId5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Actual</a:t>
            </a:r>
            <a:r>
              <a:rPr lang="en-US" baseline="0"/>
              <a:t> LFPR vs. Hypothetical LFPR based on 2000 Population Ratios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2"/>
          <c:tx>
            <c:strRef>
              <c:f>'LFPR Pop Data'!$AJ$1</c:f>
              <c:strCache>
                <c:ptCount val="1"/>
                <c:pt idx="0">
                  <c:v>Vertical Line</c:v>
                </c:pt>
              </c:strCache>
            </c:strRef>
          </c:tx>
          <c:invertIfNegative val="0"/>
          <c:dPt>
            <c:idx val="348"/>
            <c:invertIfNegative val="0"/>
            <c:bubble3D val="0"/>
            <c:spPr>
              <a:solidFill>
                <a:sysClr val="windowText" lastClr="000000"/>
              </a:solidFill>
              <a:ln w="254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536B-4ED5-8DFF-6726B73D7525}"/>
              </c:ext>
            </c:extLst>
          </c:dPt>
          <c:val>
            <c:numRef>
              <c:f>'LFPR Pop Data'!$AJ$2:$AJ$445</c:f>
              <c:numCache>
                <c:formatCode>General</c:formatCode>
                <c:ptCount val="444"/>
                <c:pt idx="348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6B-4ED5-8DFF-6726B73D75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31538336"/>
        <c:axId val="-1853238672"/>
      </c:barChart>
      <c:lineChart>
        <c:grouping val="standard"/>
        <c:varyColors val="0"/>
        <c:ser>
          <c:idx val="5"/>
          <c:order val="0"/>
          <c:tx>
            <c:strRef>
              <c:f>'LFPR Pop Data'!$R$1</c:f>
              <c:strCache>
                <c:ptCount val="1"/>
                <c:pt idx="0">
                  <c:v>Actual LFPR</c:v>
                </c:pt>
              </c:strCache>
            </c:strRef>
          </c:tx>
          <c:spPr>
            <a:ln w="38100">
              <a:solidFill>
                <a:srgbClr val="00B0F0"/>
              </a:solidFill>
            </a:ln>
            <a:effectLst>
              <a:glow rad="38100">
                <a:sysClr val="windowText" lastClr="000000"/>
              </a:glow>
            </a:effectLst>
          </c:spPr>
          <c:marker>
            <c:symbol val="none"/>
          </c:marker>
          <c:cat>
            <c:numRef>
              <c:f>'LFPR Pop Data'!$A$2:$A$445</c:f>
              <c:numCache>
                <c:formatCode>m/d/yyyy</c:formatCode>
                <c:ptCount val="444"/>
                <c:pt idx="0">
                  <c:v>32874</c:v>
                </c:pt>
                <c:pt idx="1">
                  <c:v>32905</c:v>
                </c:pt>
                <c:pt idx="2">
                  <c:v>32933</c:v>
                </c:pt>
                <c:pt idx="3">
                  <c:v>32964</c:v>
                </c:pt>
                <c:pt idx="4">
                  <c:v>32994</c:v>
                </c:pt>
                <c:pt idx="5">
                  <c:v>33025</c:v>
                </c:pt>
                <c:pt idx="6">
                  <c:v>33055</c:v>
                </c:pt>
                <c:pt idx="7">
                  <c:v>33086</c:v>
                </c:pt>
                <c:pt idx="8">
                  <c:v>33117</c:v>
                </c:pt>
                <c:pt idx="9">
                  <c:v>33147</c:v>
                </c:pt>
                <c:pt idx="10">
                  <c:v>33178</c:v>
                </c:pt>
                <c:pt idx="11">
                  <c:v>33208</c:v>
                </c:pt>
                <c:pt idx="12">
                  <c:v>33239</c:v>
                </c:pt>
                <c:pt idx="13">
                  <c:v>33270</c:v>
                </c:pt>
                <c:pt idx="14">
                  <c:v>33298</c:v>
                </c:pt>
                <c:pt idx="15">
                  <c:v>33329</c:v>
                </c:pt>
                <c:pt idx="16">
                  <c:v>33359</c:v>
                </c:pt>
                <c:pt idx="17">
                  <c:v>33390</c:v>
                </c:pt>
                <c:pt idx="18">
                  <c:v>33420</c:v>
                </c:pt>
                <c:pt idx="19">
                  <c:v>33451</c:v>
                </c:pt>
                <c:pt idx="20">
                  <c:v>33482</c:v>
                </c:pt>
                <c:pt idx="21">
                  <c:v>33512</c:v>
                </c:pt>
                <c:pt idx="22">
                  <c:v>33543</c:v>
                </c:pt>
                <c:pt idx="23">
                  <c:v>33573</c:v>
                </c:pt>
                <c:pt idx="24">
                  <c:v>33604</c:v>
                </c:pt>
                <c:pt idx="25">
                  <c:v>33635</c:v>
                </c:pt>
                <c:pt idx="26">
                  <c:v>33664</c:v>
                </c:pt>
                <c:pt idx="27">
                  <c:v>33695</c:v>
                </c:pt>
                <c:pt idx="28">
                  <c:v>33725</c:v>
                </c:pt>
                <c:pt idx="29">
                  <c:v>33756</c:v>
                </c:pt>
                <c:pt idx="30">
                  <c:v>33786</c:v>
                </c:pt>
                <c:pt idx="31">
                  <c:v>33817</c:v>
                </c:pt>
                <c:pt idx="32">
                  <c:v>33848</c:v>
                </c:pt>
                <c:pt idx="33">
                  <c:v>33878</c:v>
                </c:pt>
                <c:pt idx="34">
                  <c:v>33909</c:v>
                </c:pt>
                <c:pt idx="35">
                  <c:v>33939</c:v>
                </c:pt>
                <c:pt idx="36">
                  <c:v>33970</c:v>
                </c:pt>
                <c:pt idx="37">
                  <c:v>34001</c:v>
                </c:pt>
                <c:pt idx="38">
                  <c:v>34029</c:v>
                </c:pt>
                <c:pt idx="39">
                  <c:v>34060</c:v>
                </c:pt>
                <c:pt idx="40">
                  <c:v>34090</c:v>
                </c:pt>
                <c:pt idx="41">
                  <c:v>34121</c:v>
                </c:pt>
                <c:pt idx="42">
                  <c:v>34151</c:v>
                </c:pt>
                <c:pt idx="43">
                  <c:v>34182</c:v>
                </c:pt>
                <c:pt idx="44">
                  <c:v>34213</c:v>
                </c:pt>
                <c:pt idx="45">
                  <c:v>34243</c:v>
                </c:pt>
                <c:pt idx="46">
                  <c:v>34274</c:v>
                </c:pt>
                <c:pt idx="47">
                  <c:v>34304</c:v>
                </c:pt>
                <c:pt idx="48">
                  <c:v>34335</c:v>
                </c:pt>
                <c:pt idx="49">
                  <c:v>34366</c:v>
                </c:pt>
                <c:pt idx="50">
                  <c:v>34394</c:v>
                </c:pt>
                <c:pt idx="51">
                  <c:v>34425</c:v>
                </c:pt>
                <c:pt idx="52">
                  <c:v>34455</c:v>
                </c:pt>
                <c:pt idx="53">
                  <c:v>34486</c:v>
                </c:pt>
                <c:pt idx="54">
                  <c:v>34516</c:v>
                </c:pt>
                <c:pt idx="55">
                  <c:v>34547</c:v>
                </c:pt>
                <c:pt idx="56">
                  <c:v>34578</c:v>
                </c:pt>
                <c:pt idx="57">
                  <c:v>34608</c:v>
                </c:pt>
                <c:pt idx="58">
                  <c:v>34639</c:v>
                </c:pt>
                <c:pt idx="59">
                  <c:v>34669</c:v>
                </c:pt>
                <c:pt idx="60">
                  <c:v>34700</c:v>
                </c:pt>
                <c:pt idx="61">
                  <c:v>34731</c:v>
                </c:pt>
                <c:pt idx="62">
                  <c:v>34759</c:v>
                </c:pt>
                <c:pt idx="63">
                  <c:v>34790</c:v>
                </c:pt>
                <c:pt idx="64">
                  <c:v>34820</c:v>
                </c:pt>
                <c:pt idx="65">
                  <c:v>34851</c:v>
                </c:pt>
                <c:pt idx="66">
                  <c:v>34881</c:v>
                </c:pt>
                <c:pt idx="67">
                  <c:v>34912</c:v>
                </c:pt>
                <c:pt idx="68">
                  <c:v>34943</c:v>
                </c:pt>
                <c:pt idx="69">
                  <c:v>34973</c:v>
                </c:pt>
                <c:pt idx="70">
                  <c:v>35004</c:v>
                </c:pt>
                <c:pt idx="71">
                  <c:v>35034</c:v>
                </c:pt>
                <c:pt idx="72">
                  <c:v>35065</c:v>
                </c:pt>
                <c:pt idx="73">
                  <c:v>35096</c:v>
                </c:pt>
                <c:pt idx="74">
                  <c:v>35125</c:v>
                </c:pt>
                <c:pt idx="75">
                  <c:v>35156</c:v>
                </c:pt>
                <c:pt idx="76">
                  <c:v>35186</c:v>
                </c:pt>
                <c:pt idx="77">
                  <c:v>35217</c:v>
                </c:pt>
                <c:pt idx="78">
                  <c:v>35247</c:v>
                </c:pt>
                <c:pt idx="79">
                  <c:v>35278</c:v>
                </c:pt>
                <c:pt idx="80">
                  <c:v>35309</c:v>
                </c:pt>
                <c:pt idx="81">
                  <c:v>35339</c:v>
                </c:pt>
                <c:pt idx="82">
                  <c:v>35370</c:v>
                </c:pt>
                <c:pt idx="83">
                  <c:v>35400</c:v>
                </c:pt>
                <c:pt idx="84">
                  <c:v>35431</c:v>
                </c:pt>
                <c:pt idx="85">
                  <c:v>35462</c:v>
                </c:pt>
                <c:pt idx="86">
                  <c:v>35490</c:v>
                </c:pt>
                <c:pt idx="87">
                  <c:v>35521</c:v>
                </c:pt>
                <c:pt idx="88">
                  <c:v>35551</c:v>
                </c:pt>
                <c:pt idx="89">
                  <c:v>35582</c:v>
                </c:pt>
                <c:pt idx="90">
                  <c:v>35612</c:v>
                </c:pt>
                <c:pt idx="91">
                  <c:v>35643</c:v>
                </c:pt>
                <c:pt idx="92">
                  <c:v>35674</c:v>
                </c:pt>
                <c:pt idx="93">
                  <c:v>35704</c:v>
                </c:pt>
                <c:pt idx="94">
                  <c:v>35735</c:v>
                </c:pt>
                <c:pt idx="95">
                  <c:v>35765</c:v>
                </c:pt>
                <c:pt idx="96">
                  <c:v>35796</c:v>
                </c:pt>
                <c:pt idx="97">
                  <c:v>35827</c:v>
                </c:pt>
                <c:pt idx="98">
                  <c:v>35855</c:v>
                </c:pt>
                <c:pt idx="99">
                  <c:v>35886</c:v>
                </c:pt>
                <c:pt idx="100">
                  <c:v>35916</c:v>
                </c:pt>
                <c:pt idx="101">
                  <c:v>35947</c:v>
                </c:pt>
                <c:pt idx="102">
                  <c:v>35977</c:v>
                </c:pt>
                <c:pt idx="103">
                  <c:v>36008</c:v>
                </c:pt>
                <c:pt idx="104">
                  <c:v>36039</c:v>
                </c:pt>
                <c:pt idx="105">
                  <c:v>36069</c:v>
                </c:pt>
                <c:pt idx="106">
                  <c:v>36100</c:v>
                </c:pt>
                <c:pt idx="107">
                  <c:v>36130</c:v>
                </c:pt>
                <c:pt idx="108">
                  <c:v>36161</c:v>
                </c:pt>
                <c:pt idx="109">
                  <c:v>36192</c:v>
                </c:pt>
                <c:pt idx="110">
                  <c:v>36220</c:v>
                </c:pt>
                <c:pt idx="111">
                  <c:v>36251</c:v>
                </c:pt>
                <c:pt idx="112">
                  <c:v>36281</c:v>
                </c:pt>
                <c:pt idx="113">
                  <c:v>36312</c:v>
                </c:pt>
                <c:pt idx="114">
                  <c:v>36342</c:v>
                </c:pt>
                <c:pt idx="115">
                  <c:v>36373</c:v>
                </c:pt>
                <c:pt idx="116">
                  <c:v>36404</c:v>
                </c:pt>
                <c:pt idx="117">
                  <c:v>36434</c:v>
                </c:pt>
                <c:pt idx="118">
                  <c:v>36465</c:v>
                </c:pt>
                <c:pt idx="119">
                  <c:v>36495</c:v>
                </c:pt>
                <c:pt idx="120">
                  <c:v>36526</c:v>
                </c:pt>
                <c:pt idx="121">
                  <c:v>36557</c:v>
                </c:pt>
                <c:pt idx="122">
                  <c:v>36586</c:v>
                </c:pt>
                <c:pt idx="123">
                  <c:v>36617</c:v>
                </c:pt>
                <c:pt idx="124">
                  <c:v>36647</c:v>
                </c:pt>
                <c:pt idx="125">
                  <c:v>36678</c:v>
                </c:pt>
                <c:pt idx="126">
                  <c:v>36708</c:v>
                </c:pt>
                <c:pt idx="127">
                  <c:v>36739</c:v>
                </c:pt>
                <c:pt idx="128">
                  <c:v>36770</c:v>
                </c:pt>
                <c:pt idx="129">
                  <c:v>36800</c:v>
                </c:pt>
                <c:pt idx="130">
                  <c:v>36831</c:v>
                </c:pt>
                <c:pt idx="131">
                  <c:v>36861</c:v>
                </c:pt>
                <c:pt idx="132">
                  <c:v>36892</c:v>
                </c:pt>
                <c:pt idx="133">
                  <c:v>36923</c:v>
                </c:pt>
                <c:pt idx="134">
                  <c:v>36951</c:v>
                </c:pt>
                <c:pt idx="135">
                  <c:v>36982</c:v>
                </c:pt>
                <c:pt idx="136">
                  <c:v>37012</c:v>
                </c:pt>
                <c:pt idx="137">
                  <c:v>37043</c:v>
                </c:pt>
                <c:pt idx="138">
                  <c:v>37073</c:v>
                </c:pt>
                <c:pt idx="139">
                  <c:v>37104</c:v>
                </c:pt>
                <c:pt idx="140">
                  <c:v>37135</c:v>
                </c:pt>
                <c:pt idx="141">
                  <c:v>37165</c:v>
                </c:pt>
                <c:pt idx="142">
                  <c:v>37196</c:v>
                </c:pt>
                <c:pt idx="143">
                  <c:v>37226</c:v>
                </c:pt>
                <c:pt idx="144">
                  <c:v>37257</c:v>
                </c:pt>
                <c:pt idx="145">
                  <c:v>37288</c:v>
                </c:pt>
                <c:pt idx="146">
                  <c:v>37316</c:v>
                </c:pt>
                <c:pt idx="147">
                  <c:v>37347</c:v>
                </c:pt>
                <c:pt idx="148">
                  <c:v>37377</c:v>
                </c:pt>
                <c:pt idx="149">
                  <c:v>37408</c:v>
                </c:pt>
                <c:pt idx="150">
                  <c:v>37438</c:v>
                </c:pt>
                <c:pt idx="151">
                  <c:v>37469</c:v>
                </c:pt>
                <c:pt idx="152">
                  <c:v>37500</c:v>
                </c:pt>
                <c:pt idx="153">
                  <c:v>37530</c:v>
                </c:pt>
                <c:pt idx="154">
                  <c:v>37561</c:v>
                </c:pt>
                <c:pt idx="155">
                  <c:v>37591</c:v>
                </c:pt>
                <c:pt idx="156">
                  <c:v>37622</c:v>
                </c:pt>
                <c:pt idx="157">
                  <c:v>37653</c:v>
                </c:pt>
                <c:pt idx="158">
                  <c:v>37681</c:v>
                </c:pt>
                <c:pt idx="159">
                  <c:v>37712</c:v>
                </c:pt>
                <c:pt idx="160">
                  <c:v>37742</c:v>
                </c:pt>
                <c:pt idx="161">
                  <c:v>37773</c:v>
                </c:pt>
                <c:pt idx="162">
                  <c:v>37803</c:v>
                </c:pt>
                <c:pt idx="163">
                  <c:v>37834</c:v>
                </c:pt>
                <c:pt idx="164">
                  <c:v>37865</c:v>
                </c:pt>
                <c:pt idx="165">
                  <c:v>37895</c:v>
                </c:pt>
                <c:pt idx="166">
                  <c:v>37926</c:v>
                </c:pt>
                <c:pt idx="167">
                  <c:v>37956</c:v>
                </c:pt>
                <c:pt idx="168">
                  <c:v>37987</c:v>
                </c:pt>
                <c:pt idx="169">
                  <c:v>38018</c:v>
                </c:pt>
                <c:pt idx="170">
                  <c:v>38047</c:v>
                </c:pt>
                <c:pt idx="171">
                  <c:v>38078</c:v>
                </c:pt>
                <c:pt idx="172">
                  <c:v>38108</c:v>
                </c:pt>
                <c:pt idx="173">
                  <c:v>38139</c:v>
                </c:pt>
                <c:pt idx="174">
                  <c:v>38169</c:v>
                </c:pt>
                <c:pt idx="175">
                  <c:v>38200</c:v>
                </c:pt>
                <c:pt idx="176">
                  <c:v>38231</c:v>
                </c:pt>
                <c:pt idx="177">
                  <c:v>38261</c:v>
                </c:pt>
                <c:pt idx="178">
                  <c:v>38292</c:v>
                </c:pt>
                <c:pt idx="179">
                  <c:v>38322</c:v>
                </c:pt>
                <c:pt idx="180">
                  <c:v>38353</c:v>
                </c:pt>
                <c:pt idx="181">
                  <c:v>38384</c:v>
                </c:pt>
                <c:pt idx="182">
                  <c:v>38412</c:v>
                </c:pt>
                <c:pt idx="183">
                  <c:v>38443</c:v>
                </c:pt>
                <c:pt idx="184">
                  <c:v>38473</c:v>
                </c:pt>
                <c:pt idx="185">
                  <c:v>38504</c:v>
                </c:pt>
                <c:pt idx="186">
                  <c:v>38534</c:v>
                </c:pt>
                <c:pt idx="187">
                  <c:v>38565</c:v>
                </c:pt>
                <c:pt idx="188">
                  <c:v>38596</c:v>
                </c:pt>
                <c:pt idx="189">
                  <c:v>38626</c:v>
                </c:pt>
                <c:pt idx="190">
                  <c:v>38657</c:v>
                </c:pt>
                <c:pt idx="191">
                  <c:v>38687</c:v>
                </c:pt>
                <c:pt idx="192">
                  <c:v>38718</c:v>
                </c:pt>
                <c:pt idx="193">
                  <c:v>38749</c:v>
                </c:pt>
                <c:pt idx="194">
                  <c:v>38777</c:v>
                </c:pt>
                <c:pt idx="195">
                  <c:v>38808</c:v>
                </c:pt>
                <c:pt idx="196">
                  <c:v>38838</c:v>
                </c:pt>
                <c:pt idx="197">
                  <c:v>38869</c:v>
                </c:pt>
                <c:pt idx="198">
                  <c:v>38899</c:v>
                </c:pt>
                <c:pt idx="199">
                  <c:v>38930</c:v>
                </c:pt>
                <c:pt idx="200">
                  <c:v>38961</c:v>
                </c:pt>
                <c:pt idx="201">
                  <c:v>38991</c:v>
                </c:pt>
                <c:pt idx="202">
                  <c:v>39022</c:v>
                </c:pt>
                <c:pt idx="203">
                  <c:v>39052</c:v>
                </c:pt>
                <c:pt idx="204">
                  <c:v>39083</c:v>
                </c:pt>
                <c:pt idx="205">
                  <c:v>39114</c:v>
                </c:pt>
                <c:pt idx="206">
                  <c:v>39142</c:v>
                </c:pt>
                <c:pt idx="207">
                  <c:v>39173</c:v>
                </c:pt>
                <c:pt idx="208">
                  <c:v>39203</c:v>
                </c:pt>
                <c:pt idx="209">
                  <c:v>39234</c:v>
                </c:pt>
                <c:pt idx="210">
                  <c:v>39264</c:v>
                </c:pt>
                <c:pt idx="211">
                  <c:v>39295</c:v>
                </c:pt>
                <c:pt idx="212">
                  <c:v>39326</c:v>
                </c:pt>
                <c:pt idx="213">
                  <c:v>39356</c:v>
                </c:pt>
                <c:pt idx="214">
                  <c:v>39387</c:v>
                </c:pt>
                <c:pt idx="215">
                  <c:v>39417</c:v>
                </c:pt>
                <c:pt idx="216">
                  <c:v>39448</c:v>
                </c:pt>
                <c:pt idx="217">
                  <c:v>39479</c:v>
                </c:pt>
                <c:pt idx="218">
                  <c:v>39508</c:v>
                </c:pt>
                <c:pt idx="219">
                  <c:v>39539</c:v>
                </c:pt>
                <c:pt idx="220">
                  <c:v>39569</c:v>
                </c:pt>
                <c:pt idx="221">
                  <c:v>39600</c:v>
                </c:pt>
                <c:pt idx="222">
                  <c:v>39630</c:v>
                </c:pt>
                <c:pt idx="223">
                  <c:v>39661</c:v>
                </c:pt>
                <c:pt idx="224">
                  <c:v>39692</c:v>
                </c:pt>
                <c:pt idx="225">
                  <c:v>39722</c:v>
                </c:pt>
                <c:pt idx="226">
                  <c:v>39753</c:v>
                </c:pt>
                <c:pt idx="227">
                  <c:v>39783</c:v>
                </c:pt>
                <c:pt idx="228">
                  <c:v>39814</c:v>
                </c:pt>
                <c:pt idx="229">
                  <c:v>39845</c:v>
                </c:pt>
                <c:pt idx="230">
                  <c:v>39873</c:v>
                </c:pt>
                <c:pt idx="231">
                  <c:v>39904</c:v>
                </c:pt>
                <c:pt idx="232">
                  <c:v>39934</c:v>
                </c:pt>
                <c:pt idx="233">
                  <c:v>39965</c:v>
                </c:pt>
                <c:pt idx="234">
                  <c:v>39995</c:v>
                </c:pt>
                <c:pt idx="235">
                  <c:v>40026</c:v>
                </c:pt>
                <c:pt idx="236">
                  <c:v>40057</c:v>
                </c:pt>
                <c:pt idx="237">
                  <c:v>40087</c:v>
                </c:pt>
                <c:pt idx="238">
                  <c:v>40118</c:v>
                </c:pt>
                <c:pt idx="239">
                  <c:v>40148</c:v>
                </c:pt>
                <c:pt idx="240">
                  <c:v>40179</c:v>
                </c:pt>
                <c:pt idx="241">
                  <c:v>40210</c:v>
                </c:pt>
                <c:pt idx="242">
                  <c:v>40238</c:v>
                </c:pt>
                <c:pt idx="243">
                  <c:v>40269</c:v>
                </c:pt>
                <c:pt idx="244">
                  <c:v>40299</c:v>
                </c:pt>
                <c:pt idx="245">
                  <c:v>40330</c:v>
                </c:pt>
                <c:pt idx="246">
                  <c:v>40360</c:v>
                </c:pt>
                <c:pt idx="247">
                  <c:v>40391</c:v>
                </c:pt>
                <c:pt idx="248">
                  <c:v>40422</c:v>
                </c:pt>
                <c:pt idx="249">
                  <c:v>40452</c:v>
                </c:pt>
                <c:pt idx="250">
                  <c:v>40483</c:v>
                </c:pt>
                <c:pt idx="251">
                  <c:v>40513</c:v>
                </c:pt>
                <c:pt idx="252">
                  <c:v>40544</c:v>
                </c:pt>
                <c:pt idx="253">
                  <c:v>40575</c:v>
                </c:pt>
                <c:pt idx="254">
                  <c:v>40603</c:v>
                </c:pt>
                <c:pt idx="255">
                  <c:v>40634</c:v>
                </c:pt>
                <c:pt idx="256">
                  <c:v>40664</c:v>
                </c:pt>
                <c:pt idx="257">
                  <c:v>40695</c:v>
                </c:pt>
                <c:pt idx="258">
                  <c:v>40725</c:v>
                </c:pt>
                <c:pt idx="259">
                  <c:v>40756</c:v>
                </c:pt>
                <c:pt idx="260">
                  <c:v>40787</c:v>
                </c:pt>
                <c:pt idx="261">
                  <c:v>40817</c:v>
                </c:pt>
                <c:pt idx="262">
                  <c:v>40848</c:v>
                </c:pt>
                <c:pt idx="263">
                  <c:v>40878</c:v>
                </c:pt>
                <c:pt idx="264">
                  <c:v>40909</c:v>
                </c:pt>
                <c:pt idx="265">
                  <c:v>40940</c:v>
                </c:pt>
                <c:pt idx="266">
                  <c:v>40969</c:v>
                </c:pt>
                <c:pt idx="267">
                  <c:v>41000</c:v>
                </c:pt>
                <c:pt idx="268">
                  <c:v>41030</c:v>
                </c:pt>
                <c:pt idx="269">
                  <c:v>41061</c:v>
                </c:pt>
                <c:pt idx="270">
                  <c:v>41091</c:v>
                </c:pt>
                <c:pt idx="271">
                  <c:v>41122</c:v>
                </c:pt>
                <c:pt idx="272">
                  <c:v>41153</c:v>
                </c:pt>
                <c:pt idx="273">
                  <c:v>41183</c:v>
                </c:pt>
                <c:pt idx="274">
                  <c:v>41214</c:v>
                </c:pt>
                <c:pt idx="275">
                  <c:v>41244</c:v>
                </c:pt>
                <c:pt idx="276">
                  <c:v>41275</c:v>
                </c:pt>
                <c:pt idx="277">
                  <c:v>41306</c:v>
                </c:pt>
                <c:pt idx="278">
                  <c:v>41334</c:v>
                </c:pt>
                <c:pt idx="279">
                  <c:v>41365</c:v>
                </c:pt>
                <c:pt idx="280">
                  <c:v>41395</c:v>
                </c:pt>
                <c:pt idx="281">
                  <c:v>41426</c:v>
                </c:pt>
                <c:pt idx="282">
                  <c:v>41456</c:v>
                </c:pt>
                <c:pt idx="283">
                  <c:v>41487</c:v>
                </c:pt>
                <c:pt idx="284">
                  <c:v>41518</c:v>
                </c:pt>
                <c:pt idx="285">
                  <c:v>41548</c:v>
                </c:pt>
                <c:pt idx="286">
                  <c:v>41579</c:v>
                </c:pt>
                <c:pt idx="287">
                  <c:v>41609</c:v>
                </c:pt>
                <c:pt idx="288">
                  <c:v>41640</c:v>
                </c:pt>
                <c:pt idx="289">
                  <c:v>41671</c:v>
                </c:pt>
                <c:pt idx="290">
                  <c:v>41699</c:v>
                </c:pt>
                <c:pt idx="291">
                  <c:v>41730</c:v>
                </c:pt>
                <c:pt idx="292">
                  <c:v>41760</c:v>
                </c:pt>
                <c:pt idx="293">
                  <c:v>41791</c:v>
                </c:pt>
                <c:pt idx="294">
                  <c:v>41821</c:v>
                </c:pt>
                <c:pt idx="295">
                  <c:v>41852</c:v>
                </c:pt>
                <c:pt idx="296">
                  <c:v>41883</c:v>
                </c:pt>
                <c:pt idx="297">
                  <c:v>41913</c:v>
                </c:pt>
                <c:pt idx="298">
                  <c:v>41944</c:v>
                </c:pt>
                <c:pt idx="299">
                  <c:v>41974</c:v>
                </c:pt>
                <c:pt idx="300">
                  <c:v>42005</c:v>
                </c:pt>
                <c:pt idx="301">
                  <c:v>42036</c:v>
                </c:pt>
                <c:pt idx="302">
                  <c:v>42064</c:v>
                </c:pt>
                <c:pt idx="303">
                  <c:v>42095</c:v>
                </c:pt>
                <c:pt idx="304">
                  <c:v>42125</c:v>
                </c:pt>
                <c:pt idx="305">
                  <c:v>42156</c:v>
                </c:pt>
                <c:pt idx="306">
                  <c:v>42186</c:v>
                </c:pt>
                <c:pt idx="307">
                  <c:v>42217</c:v>
                </c:pt>
                <c:pt idx="308">
                  <c:v>42248</c:v>
                </c:pt>
                <c:pt idx="309">
                  <c:v>42278</c:v>
                </c:pt>
                <c:pt idx="310">
                  <c:v>42309</c:v>
                </c:pt>
                <c:pt idx="311">
                  <c:v>42339</c:v>
                </c:pt>
                <c:pt idx="312">
                  <c:v>42370</c:v>
                </c:pt>
                <c:pt idx="313">
                  <c:v>42401</c:v>
                </c:pt>
                <c:pt idx="314">
                  <c:v>42430</c:v>
                </c:pt>
                <c:pt idx="315">
                  <c:v>42461</c:v>
                </c:pt>
                <c:pt idx="316">
                  <c:v>42491</c:v>
                </c:pt>
                <c:pt idx="317">
                  <c:v>42522</c:v>
                </c:pt>
                <c:pt idx="318">
                  <c:v>42552</c:v>
                </c:pt>
                <c:pt idx="319">
                  <c:v>42583</c:v>
                </c:pt>
                <c:pt idx="320">
                  <c:v>42614</c:v>
                </c:pt>
                <c:pt idx="321">
                  <c:v>42644</c:v>
                </c:pt>
                <c:pt idx="322">
                  <c:v>42675</c:v>
                </c:pt>
                <c:pt idx="323">
                  <c:v>42705</c:v>
                </c:pt>
                <c:pt idx="324">
                  <c:v>42736</c:v>
                </c:pt>
                <c:pt idx="325">
                  <c:v>42767</c:v>
                </c:pt>
                <c:pt idx="326">
                  <c:v>42795</c:v>
                </c:pt>
                <c:pt idx="327">
                  <c:v>42826</c:v>
                </c:pt>
                <c:pt idx="328">
                  <c:v>42856</c:v>
                </c:pt>
                <c:pt idx="329">
                  <c:v>42887</c:v>
                </c:pt>
                <c:pt idx="330">
                  <c:v>42917</c:v>
                </c:pt>
                <c:pt idx="331">
                  <c:v>42948</c:v>
                </c:pt>
                <c:pt idx="332">
                  <c:v>42979</c:v>
                </c:pt>
                <c:pt idx="333">
                  <c:v>43009</c:v>
                </c:pt>
                <c:pt idx="334">
                  <c:v>43040</c:v>
                </c:pt>
                <c:pt idx="335">
                  <c:v>43070</c:v>
                </c:pt>
                <c:pt idx="336">
                  <c:v>43101</c:v>
                </c:pt>
                <c:pt idx="337">
                  <c:v>43132</c:v>
                </c:pt>
                <c:pt idx="338">
                  <c:v>43160</c:v>
                </c:pt>
                <c:pt idx="339">
                  <c:v>43191</c:v>
                </c:pt>
                <c:pt idx="340">
                  <c:v>43221</c:v>
                </c:pt>
                <c:pt idx="341">
                  <c:v>43252</c:v>
                </c:pt>
                <c:pt idx="342">
                  <c:v>43282</c:v>
                </c:pt>
                <c:pt idx="343">
                  <c:v>43313</c:v>
                </c:pt>
                <c:pt idx="344">
                  <c:v>43344</c:v>
                </c:pt>
                <c:pt idx="345">
                  <c:v>43374</c:v>
                </c:pt>
                <c:pt idx="346">
                  <c:v>43405</c:v>
                </c:pt>
                <c:pt idx="347">
                  <c:v>43435</c:v>
                </c:pt>
                <c:pt idx="348">
                  <c:v>43466</c:v>
                </c:pt>
                <c:pt idx="349">
                  <c:v>43497</c:v>
                </c:pt>
                <c:pt idx="350">
                  <c:v>43525</c:v>
                </c:pt>
                <c:pt idx="351">
                  <c:v>43556</c:v>
                </c:pt>
                <c:pt idx="352">
                  <c:v>43586</c:v>
                </c:pt>
                <c:pt idx="353">
                  <c:v>43617</c:v>
                </c:pt>
                <c:pt idx="354">
                  <c:v>43647</c:v>
                </c:pt>
                <c:pt idx="355">
                  <c:v>43678</c:v>
                </c:pt>
                <c:pt idx="356">
                  <c:v>43709</c:v>
                </c:pt>
                <c:pt idx="357">
                  <c:v>43739</c:v>
                </c:pt>
                <c:pt idx="358">
                  <c:v>43770</c:v>
                </c:pt>
                <c:pt idx="359">
                  <c:v>43800</c:v>
                </c:pt>
                <c:pt idx="360">
                  <c:v>43831</c:v>
                </c:pt>
                <c:pt idx="361">
                  <c:v>43862</c:v>
                </c:pt>
                <c:pt idx="362">
                  <c:v>43891</c:v>
                </c:pt>
                <c:pt idx="363">
                  <c:v>43922</c:v>
                </c:pt>
                <c:pt idx="364">
                  <c:v>43952</c:v>
                </c:pt>
                <c:pt idx="365">
                  <c:v>43983</c:v>
                </c:pt>
                <c:pt idx="366">
                  <c:v>44013</c:v>
                </c:pt>
                <c:pt idx="367">
                  <c:v>44044</c:v>
                </c:pt>
                <c:pt idx="368">
                  <c:v>44075</c:v>
                </c:pt>
                <c:pt idx="369">
                  <c:v>44105</c:v>
                </c:pt>
                <c:pt idx="370">
                  <c:v>44136</c:v>
                </c:pt>
                <c:pt idx="371">
                  <c:v>44166</c:v>
                </c:pt>
                <c:pt idx="372">
                  <c:v>44197</c:v>
                </c:pt>
                <c:pt idx="373">
                  <c:v>44228</c:v>
                </c:pt>
                <c:pt idx="374">
                  <c:v>44256</c:v>
                </c:pt>
                <c:pt idx="375">
                  <c:v>44287</c:v>
                </c:pt>
                <c:pt idx="376">
                  <c:v>44317</c:v>
                </c:pt>
                <c:pt idx="377">
                  <c:v>44348</c:v>
                </c:pt>
                <c:pt idx="378">
                  <c:v>44378</c:v>
                </c:pt>
                <c:pt idx="379">
                  <c:v>44409</c:v>
                </c:pt>
                <c:pt idx="380">
                  <c:v>44440</c:v>
                </c:pt>
                <c:pt idx="381">
                  <c:v>44470</c:v>
                </c:pt>
                <c:pt idx="382">
                  <c:v>44501</c:v>
                </c:pt>
                <c:pt idx="383">
                  <c:v>44531</c:v>
                </c:pt>
                <c:pt idx="384">
                  <c:v>44562</c:v>
                </c:pt>
                <c:pt idx="385">
                  <c:v>44593</c:v>
                </c:pt>
                <c:pt idx="386">
                  <c:v>44621</c:v>
                </c:pt>
                <c:pt idx="387">
                  <c:v>44652</c:v>
                </c:pt>
                <c:pt idx="388">
                  <c:v>44682</c:v>
                </c:pt>
                <c:pt idx="389">
                  <c:v>44713</c:v>
                </c:pt>
                <c:pt idx="390">
                  <c:v>44743</c:v>
                </c:pt>
                <c:pt idx="391">
                  <c:v>44774</c:v>
                </c:pt>
                <c:pt idx="392">
                  <c:v>44805</c:v>
                </c:pt>
                <c:pt idx="393">
                  <c:v>44835</c:v>
                </c:pt>
                <c:pt idx="394">
                  <c:v>44866</c:v>
                </c:pt>
                <c:pt idx="395">
                  <c:v>44896</c:v>
                </c:pt>
                <c:pt idx="396">
                  <c:v>44927</c:v>
                </c:pt>
                <c:pt idx="397">
                  <c:v>44958</c:v>
                </c:pt>
                <c:pt idx="398">
                  <c:v>44986</c:v>
                </c:pt>
                <c:pt idx="399">
                  <c:v>45017</c:v>
                </c:pt>
                <c:pt idx="400">
                  <c:v>45047</c:v>
                </c:pt>
                <c:pt idx="401">
                  <c:v>45078</c:v>
                </c:pt>
                <c:pt idx="402">
                  <c:v>45108</c:v>
                </c:pt>
                <c:pt idx="403">
                  <c:v>45139</c:v>
                </c:pt>
                <c:pt idx="404">
                  <c:v>45170</c:v>
                </c:pt>
                <c:pt idx="405">
                  <c:v>45200</c:v>
                </c:pt>
                <c:pt idx="406">
                  <c:v>45231</c:v>
                </c:pt>
                <c:pt idx="407">
                  <c:v>45261</c:v>
                </c:pt>
                <c:pt idx="408">
                  <c:v>45292</c:v>
                </c:pt>
                <c:pt idx="409">
                  <c:v>45323</c:v>
                </c:pt>
                <c:pt idx="410">
                  <c:v>45352</c:v>
                </c:pt>
                <c:pt idx="411">
                  <c:v>45383</c:v>
                </c:pt>
                <c:pt idx="412">
                  <c:v>45413</c:v>
                </c:pt>
                <c:pt idx="413">
                  <c:v>45444</c:v>
                </c:pt>
                <c:pt idx="414">
                  <c:v>45474</c:v>
                </c:pt>
                <c:pt idx="415">
                  <c:v>45505</c:v>
                </c:pt>
                <c:pt idx="416">
                  <c:v>45536</c:v>
                </c:pt>
                <c:pt idx="417">
                  <c:v>45566</c:v>
                </c:pt>
                <c:pt idx="418">
                  <c:v>45597</c:v>
                </c:pt>
                <c:pt idx="419">
                  <c:v>45627</c:v>
                </c:pt>
                <c:pt idx="420">
                  <c:v>45658</c:v>
                </c:pt>
                <c:pt idx="421">
                  <c:v>45689</c:v>
                </c:pt>
                <c:pt idx="422">
                  <c:v>45717</c:v>
                </c:pt>
                <c:pt idx="423">
                  <c:v>45748</c:v>
                </c:pt>
                <c:pt idx="424">
                  <c:v>45778</c:v>
                </c:pt>
                <c:pt idx="425">
                  <c:v>45809</c:v>
                </c:pt>
                <c:pt idx="426">
                  <c:v>45839</c:v>
                </c:pt>
                <c:pt idx="427">
                  <c:v>45870</c:v>
                </c:pt>
                <c:pt idx="428">
                  <c:v>45901</c:v>
                </c:pt>
                <c:pt idx="429">
                  <c:v>45931</c:v>
                </c:pt>
                <c:pt idx="430">
                  <c:v>45962</c:v>
                </c:pt>
                <c:pt idx="431">
                  <c:v>45992</c:v>
                </c:pt>
                <c:pt idx="432">
                  <c:v>46023</c:v>
                </c:pt>
                <c:pt idx="433">
                  <c:v>46054</c:v>
                </c:pt>
                <c:pt idx="434">
                  <c:v>46082</c:v>
                </c:pt>
                <c:pt idx="435">
                  <c:v>46113</c:v>
                </c:pt>
                <c:pt idx="436">
                  <c:v>46143</c:v>
                </c:pt>
                <c:pt idx="437">
                  <c:v>46174</c:v>
                </c:pt>
                <c:pt idx="438">
                  <c:v>46204</c:v>
                </c:pt>
                <c:pt idx="439">
                  <c:v>46235</c:v>
                </c:pt>
                <c:pt idx="440">
                  <c:v>46266</c:v>
                </c:pt>
                <c:pt idx="441">
                  <c:v>46296</c:v>
                </c:pt>
                <c:pt idx="442">
                  <c:v>46327</c:v>
                </c:pt>
                <c:pt idx="443">
                  <c:v>46357</c:v>
                </c:pt>
              </c:numCache>
            </c:numRef>
          </c:cat>
          <c:val>
            <c:numRef>
              <c:f>'LFPR Pop Data'!$R$2:$R$445</c:f>
              <c:numCache>
                <c:formatCode>0.0</c:formatCode>
                <c:ptCount val="444"/>
                <c:pt idx="0">
                  <c:v>66.703996008767973</c:v>
                </c:pt>
                <c:pt idx="1">
                  <c:v>66.684525451420569</c:v>
                </c:pt>
                <c:pt idx="2">
                  <c:v>66.730282933346047</c:v>
                </c:pt>
                <c:pt idx="3">
                  <c:v>66.594094650859731</c:v>
                </c:pt>
                <c:pt idx="4">
                  <c:v>66.65449175017072</c:v>
                </c:pt>
                <c:pt idx="5">
                  <c:v>66.419299897385983</c:v>
                </c:pt>
                <c:pt idx="6">
                  <c:v>66.380882407353567</c:v>
                </c:pt>
                <c:pt idx="7">
                  <c:v>66.471781221282129</c:v>
                </c:pt>
                <c:pt idx="8">
                  <c:v>66.491494660419576</c:v>
                </c:pt>
                <c:pt idx="9">
                  <c:v>66.463549628380164</c:v>
                </c:pt>
                <c:pt idx="10">
                  <c:v>66.434756046178478</c:v>
                </c:pt>
                <c:pt idx="11">
                  <c:v>66.356694401027269</c:v>
                </c:pt>
                <c:pt idx="12">
                  <c:v>66.143603874591136</c:v>
                </c:pt>
                <c:pt idx="13">
                  <c:v>66.252693540757861</c:v>
                </c:pt>
                <c:pt idx="14">
                  <c:v>66.363063346990231</c:v>
                </c:pt>
                <c:pt idx="15">
                  <c:v>66.438690510558118</c:v>
                </c:pt>
                <c:pt idx="16">
                  <c:v>66.183582480986104</c:v>
                </c:pt>
                <c:pt idx="17">
                  <c:v>66.2278104182936</c:v>
                </c:pt>
                <c:pt idx="18">
                  <c:v>66.009416225444767</c:v>
                </c:pt>
                <c:pt idx="19">
                  <c:v>65.946681317531329</c:v>
                </c:pt>
                <c:pt idx="20">
                  <c:v>66.261722302955533</c:v>
                </c:pt>
                <c:pt idx="21">
                  <c:v>66.181193439061715</c:v>
                </c:pt>
                <c:pt idx="22">
                  <c:v>66.150121570714504</c:v>
                </c:pt>
                <c:pt idx="23">
                  <c:v>66.020500735148431</c:v>
                </c:pt>
                <c:pt idx="24">
                  <c:v>66.209436685021856</c:v>
                </c:pt>
                <c:pt idx="25">
                  <c:v>66.268366082492477</c:v>
                </c:pt>
                <c:pt idx="26">
                  <c:v>66.432540425797598</c:v>
                </c:pt>
                <c:pt idx="27">
                  <c:v>66.459756490637062</c:v>
                </c:pt>
                <c:pt idx="28">
                  <c:v>66.574546890178325</c:v>
                </c:pt>
                <c:pt idx="29">
                  <c:v>66.68379502032046</c:v>
                </c:pt>
                <c:pt idx="30">
                  <c:v>66.596136393102555</c:v>
                </c:pt>
                <c:pt idx="31">
                  <c:v>66.559595478141929</c:v>
                </c:pt>
                <c:pt idx="32">
                  <c:v>66.550569531488549</c:v>
                </c:pt>
                <c:pt idx="33">
                  <c:v>66.228120056657815</c:v>
                </c:pt>
                <c:pt idx="34">
                  <c:v>66.404987062353769</c:v>
                </c:pt>
                <c:pt idx="35">
                  <c:v>66.340358337117607</c:v>
                </c:pt>
                <c:pt idx="36">
                  <c:v>66.117249166078068</c:v>
                </c:pt>
                <c:pt idx="37">
                  <c:v>66.234602564564909</c:v>
                </c:pt>
                <c:pt idx="38">
                  <c:v>66.231653513310377</c:v>
                </c:pt>
                <c:pt idx="39">
                  <c:v>66.124137079599592</c:v>
                </c:pt>
                <c:pt idx="40">
                  <c:v>66.45883556327712</c:v>
                </c:pt>
                <c:pt idx="41">
                  <c:v>66.454223778881357</c:v>
                </c:pt>
                <c:pt idx="42">
                  <c:v>66.286778666064592</c:v>
                </c:pt>
                <c:pt idx="43">
                  <c:v>66.369499241274653</c:v>
                </c:pt>
                <c:pt idx="44">
                  <c:v>66.256613011436087</c:v>
                </c:pt>
                <c:pt idx="45">
                  <c:v>66.36240374529919</c:v>
                </c:pt>
                <c:pt idx="46">
                  <c:v>66.395910543130981</c:v>
                </c:pt>
                <c:pt idx="47">
                  <c:v>66.396996858959625</c:v>
                </c:pt>
                <c:pt idx="48">
                  <c:v>66.616314199395759</c:v>
                </c:pt>
                <c:pt idx="49">
                  <c:v>66.664626776616743</c:v>
                </c:pt>
                <c:pt idx="50">
                  <c:v>66.50069057605765</c:v>
                </c:pt>
                <c:pt idx="51">
                  <c:v>66.505400711946749</c:v>
                </c:pt>
                <c:pt idx="52">
                  <c:v>66.609841738333927</c:v>
                </c:pt>
                <c:pt idx="53">
                  <c:v>66.335355096520971</c:v>
                </c:pt>
                <c:pt idx="54">
                  <c:v>66.242507365640563</c:v>
                </c:pt>
                <c:pt idx="55">
                  <c:v>66.578361068396248</c:v>
                </c:pt>
                <c:pt idx="56">
                  <c:v>66.651119402985074</c:v>
                </c:pt>
                <c:pt idx="57">
                  <c:v>66.79160609636881</c:v>
                </c:pt>
                <c:pt idx="58">
                  <c:v>66.816964986058196</c:v>
                </c:pt>
                <c:pt idx="59">
                  <c:v>66.699197022713946</c:v>
                </c:pt>
                <c:pt idx="60">
                  <c:v>66.743024161331761</c:v>
                </c:pt>
                <c:pt idx="61">
                  <c:v>66.745499934305613</c:v>
                </c:pt>
                <c:pt idx="62">
                  <c:v>66.755552862034477</c:v>
                </c:pt>
                <c:pt idx="63">
                  <c:v>66.901003290469745</c:v>
                </c:pt>
                <c:pt idx="64">
                  <c:v>66.556892569319061</c:v>
                </c:pt>
                <c:pt idx="65">
                  <c:v>66.438904929630695</c:v>
                </c:pt>
                <c:pt idx="66">
                  <c:v>66.512934637034647</c:v>
                </c:pt>
                <c:pt idx="67">
                  <c:v>66.528002736390974</c:v>
                </c:pt>
                <c:pt idx="68">
                  <c:v>66.649916584591267</c:v>
                </c:pt>
                <c:pt idx="69">
                  <c:v>66.69427835594982</c:v>
                </c:pt>
                <c:pt idx="70">
                  <c:v>66.605803716987282</c:v>
                </c:pt>
                <c:pt idx="71">
                  <c:v>66.396836217094048</c:v>
                </c:pt>
                <c:pt idx="72">
                  <c:v>66.429898864416202</c:v>
                </c:pt>
                <c:pt idx="73">
                  <c:v>66.523504177241165</c:v>
                </c:pt>
                <c:pt idx="74">
                  <c:v>66.660831028256169</c:v>
                </c:pt>
                <c:pt idx="75">
                  <c:v>66.629851924777981</c:v>
                </c:pt>
                <c:pt idx="76">
                  <c:v>66.788829582732092</c:v>
                </c:pt>
                <c:pt idx="77">
                  <c:v>66.629086247062986</c:v>
                </c:pt>
                <c:pt idx="78">
                  <c:v>66.816686602870817</c:v>
                </c:pt>
                <c:pt idx="79">
                  <c:v>66.726911529671838</c:v>
                </c:pt>
                <c:pt idx="80">
                  <c:v>66.925460432406084</c:v>
                </c:pt>
                <c:pt idx="81">
                  <c:v>67.106864805512913</c:v>
                </c:pt>
                <c:pt idx="82">
                  <c:v>67.085767609933328</c:v>
                </c:pt>
                <c:pt idx="83">
                  <c:v>66.99911226610196</c:v>
                </c:pt>
                <c:pt idx="84">
                  <c:v>66.977942121550669</c:v>
                </c:pt>
                <c:pt idx="85">
                  <c:v>66.880117002406251</c:v>
                </c:pt>
                <c:pt idx="86">
                  <c:v>67.182847520899884</c:v>
                </c:pt>
                <c:pt idx="87">
                  <c:v>67.080631950817576</c:v>
                </c:pt>
                <c:pt idx="88">
                  <c:v>67.124516841524013</c:v>
                </c:pt>
                <c:pt idx="89">
                  <c:v>67.010182316169036</c:v>
                </c:pt>
                <c:pt idx="90">
                  <c:v>67.067324257011506</c:v>
                </c:pt>
                <c:pt idx="91">
                  <c:v>67.162982814151889</c:v>
                </c:pt>
                <c:pt idx="92">
                  <c:v>67.17738370093825</c:v>
                </c:pt>
                <c:pt idx="93">
                  <c:v>67.122904479604244</c:v>
                </c:pt>
                <c:pt idx="94">
                  <c:v>67.232189701923602</c:v>
                </c:pt>
                <c:pt idx="95">
                  <c:v>67.192560400201856</c:v>
                </c:pt>
                <c:pt idx="96">
                  <c:v>67.122341962113012</c:v>
                </c:pt>
                <c:pt idx="97">
                  <c:v>67.0882236388276</c:v>
                </c:pt>
                <c:pt idx="98">
                  <c:v>67.217154087589108</c:v>
                </c:pt>
                <c:pt idx="99">
                  <c:v>66.969667366775752</c:v>
                </c:pt>
                <c:pt idx="100">
                  <c:v>67.074349188376658</c:v>
                </c:pt>
                <c:pt idx="101">
                  <c:v>66.927045239558041</c:v>
                </c:pt>
                <c:pt idx="102">
                  <c:v>66.895795781166271</c:v>
                </c:pt>
                <c:pt idx="103">
                  <c:v>66.94228148724936</c:v>
                </c:pt>
                <c:pt idx="104">
                  <c:v>67.26560297134634</c:v>
                </c:pt>
                <c:pt idx="105">
                  <c:v>67.182727188846101</c:v>
                </c:pt>
                <c:pt idx="106">
                  <c:v>67.175309552458955</c:v>
                </c:pt>
                <c:pt idx="107">
                  <c:v>67.18572744461143</c:v>
                </c:pt>
                <c:pt idx="108">
                  <c:v>67.260871037495335</c:v>
                </c:pt>
                <c:pt idx="109">
                  <c:v>67.184214469747133</c:v>
                </c:pt>
                <c:pt idx="110">
                  <c:v>67.12295022580723</c:v>
                </c:pt>
                <c:pt idx="111">
                  <c:v>67.03468509332356</c:v>
                </c:pt>
                <c:pt idx="112">
                  <c:v>67.078215091501619</c:v>
                </c:pt>
                <c:pt idx="113">
                  <c:v>67.032056715727833</c:v>
                </c:pt>
                <c:pt idx="114">
                  <c:v>66.958253940758709</c:v>
                </c:pt>
                <c:pt idx="115">
                  <c:v>66.981671705785942</c:v>
                </c:pt>
                <c:pt idx="116">
                  <c:v>67.065997647228286</c:v>
                </c:pt>
                <c:pt idx="117">
                  <c:v>67.080927073540423</c:v>
                </c:pt>
                <c:pt idx="118">
                  <c:v>67.119224023079951</c:v>
                </c:pt>
                <c:pt idx="119">
                  <c:v>67.138178057002762</c:v>
                </c:pt>
                <c:pt idx="120">
                  <c:v>67.315642590227526</c:v>
                </c:pt>
                <c:pt idx="121">
                  <c:v>67.359401069114327</c:v>
                </c:pt>
                <c:pt idx="122">
                  <c:v>67.380012466237275</c:v>
                </c:pt>
                <c:pt idx="123">
                  <c:v>67.330604005320311</c:v>
                </c:pt>
                <c:pt idx="124">
                  <c:v>67.097935375656093</c:v>
                </c:pt>
                <c:pt idx="125">
                  <c:v>67.022017640469528</c:v>
                </c:pt>
                <c:pt idx="126">
                  <c:v>66.746756819026032</c:v>
                </c:pt>
                <c:pt idx="127">
                  <c:v>66.895865035976627</c:v>
                </c:pt>
                <c:pt idx="128">
                  <c:v>66.887936049239087</c:v>
                </c:pt>
                <c:pt idx="129">
                  <c:v>66.877846713276227</c:v>
                </c:pt>
                <c:pt idx="130">
                  <c:v>66.927039430551645</c:v>
                </c:pt>
                <c:pt idx="131">
                  <c:v>67.065913089044429</c:v>
                </c:pt>
                <c:pt idx="132">
                  <c:v>67.248900130441484</c:v>
                </c:pt>
                <c:pt idx="133">
                  <c:v>67.147881239170331</c:v>
                </c:pt>
                <c:pt idx="134">
                  <c:v>67.27514523692868</c:v>
                </c:pt>
                <c:pt idx="135">
                  <c:v>66.93361177666111</c:v>
                </c:pt>
                <c:pt idx="136">
                  <c:v>66.756701376599665</c:v>
                </c:pt>
                <c:pt idx="137">
                  <c:v>66.599674342870429</c:v>
                </c:pt>
                <c:pt idx="138">
                  <c:v>66.604858235624903</c:v>
                </c:pt>
                <c:pt idx="139">
                  <c:v>66.478042892953297</c:v>
                </c:pt>
                <c:pt idx="140">
                  <c:v>66.795261168942574</c:v>
                </c:pt>
                <c:pt idx="141">
                  <c:v>66.79156843582534</c:v>
                </c:pt>
                <c:pt idx="142">
                  <c:v>66.718490447304006</c:v>
                </c:pt>
                <c:pt idx="143">
                  <c:v>66.762822735362775</c:v>
                </c:pt>
                <c:pt idx="144">
                  <c:v>66.481760320730146</c:v>
                </c:pt>
                <c:pt idx="145">
                  <c:v>66.812976834992583</c:v>
                </c:pt>
                <c:pt idx="146">
                  <c:v>66.749376219312524</c:v>
                </c:pt>
                <c:pt idx="147">
                  <c:v>66.717510114927705</c:v>
                </c:pt>
                <c:pt idx="148">
                  <c:v>66.768263205631712</c:v>
                </c:pt>
                <c:pt idx="149">
                  <c:v>66.493413305858112</c:v>
                </c:pt>
                <c:pt idx="150">
                  <c:v>66.377337683223828</c:v>
                </c:pt>
                <c:pt idx="151">
                  <c:v>66.521164385447946</c:v>
                </c:pt>
                <c:pt idx="152">
                  <c:v>66.76172704223157</c:v>
                </c:pt>
                <c:pt idx="153">
                  <c:v>66.595523474963244</c:v>
                </c:pt>
                <c:pt idx="154">
                  <c:v>66.33661101171819</c:v>
                </c:pt>
                <c:pt idx="155">
                  <c:v>66.364330418165778</c:v>
                </c:pt>
                <c:pt idx="156">
                  <c:v>66.365616629603863</c:v>
                </c:pt>
                <c:pt idx="157">
                  <c:v>66.423762232297818</c:v>
                </c:pt>
                <c:pt idx="158">
                  <c:v>66.359382162974256</c:v>
                </c:pt>
                <c:pt idx="159">
                  <c:v>66.45249636122081</c:v>
                </c:pt>
                <c:pt idx="160">
                  <c:v>66.387038035231399</c:v>
                </c:pt>
                <c:pt idx="161">
                  <c:v>66.406652972209898</c:v>
                </c:pt>
                <c:pt idx="162">
                  <c:v>66.068555312494354</c:v>
                </c:pt>
                <c:pt idx="163">
                  <c:v>66.081884545409395</c:v>
                </c:pt>
                <c:pt idx="164">
                  <c:v>66.106800012625172</c:v>
                </c:pt>
                <c:pt idx="165">
                  <c:v>66.148739635829742</c:v>
                </c:pt>
                <c:pt idx="166">
                  <c:v>66.144350118544708</c:v>
                </c:pt>
                <c:pt idx="167">
                  <c:v>66.001671850000903</c:v>
                </c:pt>
                <c:pt idx="168">
                  <c:v>66.081057966708983</c:v>
                </c:pt>
                <c:pt idx="169">
                  <c:v>66.031948766842362</c:v>
                </c:pt>
                <c:pt idx="170">
                  <c:v>66.058261326719062</c:v>
                </c:pt>
                <c:pt idx="171">
                  <c:v>65.949442666223732</c:v>
                </c:pt>
                <c:pt idx="172">
                  <c:v>65.970749034610492</c:v>
                </c:pt>
                <c:pt idx="173">
                  <c:v>65.926208024373295</c:v>
                </c:pt>
                <c:pt idx="174">
                  <c:v>65.987530267969447</c:v>
                </c:pt>
                <c:pt idx="175">
                  <c:v>65.929889975276851</c:v>
                </c:pt>
                <c:pt idx="176">
                  <c:v>65.866009350677189</c:v>
                </c:pt>
                <c:pt idx="177">
                  <c:v>65.995218384242079</c:v>
                </c:pt>
                <c:pt idx="178">
                  <c:v>66.063487536872501</c:v>
                </c:pt>
                <c:pt idx="179">
                  <c:v>65.976077172708216</c:v>
                </c:pt>
                <c:pt idx="180">
                  <c:v>65.816417299720683</c:v>
                </c:pt>
                <c:pt idx="181">
                  <c:v>65.967383576253113</c:v>
                </c:pt>
                <c:pt idx="182">
                  <c:v>65.903914543347668</c:v>
                </c:pt>
                <c:pt idx="183">
                  <c:v>66.086169651213851</c:v>
                </c:pt>
                <c:pt idx="184">
                  <c:v>66.127381253074191</c:v>
                </c:pt>
                <c:pt idx="185">
                  <c:v>65.909583862671582</c:v>
                </c:pt>
                <c:pt idx="186">
                  <c:v>65.983648238139665</c:v>
                </c:pt>
                <c:pt idx="187">
                  <c:v>66.109442628743039</c:v>
                </c:pt>
                <c:pt idx="188">
                  <c:v>66.208484602524123</c:v>
                </c:pt>
                <c:pt idx="189">
                  <c:v>66.1819976295278</c:v>
                </c:pt>
                <c:pt idx="190">
                  <c:v>66.116644586559161</c:v>
                </c:pt>
                <c:pt idx="191">
                  <c:v>66.030559525118164</c:v>
                </c:pt>
                <c:pt idx="192">
                  <c:v>65.952986776706965</c:v>
                </c:pt>
                <c:pt idx="193">
                  <c:v>66.155170067131181</c:v>
                </c:pt>
                <c:pt idx="194">
                  <c:v>66.17816066744453</c:v>
                </c:pt>
                <c:pt idx="195">
                  <c:v>66.131901840490798</c:v>
                </c:pt>
                <c:pt idx="196">
                  <c:v>66.111422417567027</c:v>
                </c:pt>
                <c:pt idx="197">
                  <c:v>66.056474148449084</c:v>
                </c:pt>
                <c:pt idx="198">
                  <c:v>66.069205331283058</c:v>
                </c:pt>
                <c:pt idx="199">
                  <c:v>66.157431043736665</c:v>
                </c:pt>
                <c:pt idx="200">
                  <c:v>66.160169820285148</c:v>
                </c:pt>
                <c:pt idx="201">
                  <c:v>66.283661695874613</c:v>
                </c:pt>
                <c:pt idx="202">
                  <c:v>66.344359626802373</c:v>
                </c:pt>
                <c:pt idx="203">
                  <c:v>66.441410120465179</c:v>
                </c:pt>
                <c:pt idx="204">
                  <c:v>66.352048558421856</c:v>
                </c:pt>
                <c:pt idx="205">
                  <c:v>66.260749019862672</c:v>
                </c:pt>
                <c:pt idx="206">
                  <c:v>66.27682505605236</c:v>
                </c:pt>
                <c:pt idx="207">
                  <c:v>65.940186463252218</c:v>
                </c:pt>
                <c:pt idx="208">
                  <c:v>65.933989977535859</c:v>
                </c:pt>
                <c:pt idx="209">
                  <c:v>65.934151299236561</c:v>
                </c:pt>
                <c:pt idx="210">
                  <c:v>65.931332396382103</c:v>
                </c:pt>
                <c:pt idx="211">
                  <c:v>65.72800482322036</c:v>
                </c:pt>
                <c:pt idx="212">
                  <c:v>66.038458229372793</c:v>
                </c:pt>
                <c:pt idx="213">
                  <c:v>65.901356159438976</c:v>
                </c:pt>
                <c:pt idx="214">
                  <c:v>66.102713585960274</c:v>
                </c:pt>
                <c:pt idx="215">
                  <c:v>66.07278419935237</c:v>
                </c:pt>
                <c:pt idx="216">
                  <c:v>66.183753482133639</c:v>
                </c:pt>
                <c:pt idx="217">
                  <c:v>65.958936471801039</c:v>
                </c:pt>
                <c:pt idx="218">
                  <c:v>66.080387991158602</c:v>
                </c:pt>
                <c:pt idx="219">
                  <c:v>65.961260554290547</c:v>
                </c:pt>
                <c:pt idx="220">
                  <c:v>66.100554829588049</c:v>
                </c:pt>
                <c:pt idx="221">
                  <c:v>65.967974591977807</c:v>
                </c:pt>
                <c:pt idx="222">
                  <c:v>66.012297745698362</c:v>
                </c:pt>
                <c:pt idx="223">
                  <c:v>65.996745078105306</c:v>
                </c:pt>
                <c:pt idx="224">
                  <c:v>66.001732384930818</c:v>
                </c:pt>
                <c:pt idx="225">
                  <c:v>66.058146820508668</c:v>
                </c:pt>
                <c:pt idx="226">
                  <c:v>65.891631321648177</c:v>
                </c:pt>
                <c:pt idx="227">
                  <c:v>65.856149084178952</c:v>
                </c:pt>
                <c:pt idx="228">
                  <c:v>65.676626707222525</c:v>
                </c:pt>
                <c:pt idx="229">
                  <c:v>65.745190772754171</c:v>
                </c:pt>
                <c:pt idx="230">
                  <c:v>65.605352934670719</c:v>
                </c:pt>
                <c:pt idx="231">
                  <c:v>65.689779020788791</c:v>
                </c:pt>
                <c:pt idx="232">
                  <c:v>65.719127465470677</c:v>
                </c:pt>
                <c:pt idx="233">
                  <c:v>65.5855618830998</c:v>
                </c:pt>
                <c:pt idx="234">
                  <c:v>65.470386229702797</c:v>
                </c:pt>
                <c:pt idx="235">
                  <c:v>65.317299628101622</c:v>
                </c:pt>
                <c:pt idx="236">
                  <c:v>65.129504957198421</c:v>
                </c:pt>
                <c:pt idx="237">
                  <c:v>65.039526527161271</c:v>
                </c:pt>
                <c:pt idx="238">
                  <c:v>64.998331524057733</c:v>
                </c:pt>
                <c:pt idx="239">
                  <c:v>64.646468909861383</c:v>
                </c:pt>
                <c:pt idx="240">
                  <c:v>64.791075530333742</c:v>
                </c:pt>
                <c:pt idx="241">
                  <c:v>64.83782631994228</c:v>
                </c:pt>
                <c:pt idx="242">
                  <c:v>64.986085343228197</c:v>
                </c:pt>
                <c:pt idx="243">
                  <c:v>65.156239466055425</c:v>
                </c:pt>
                <c:pt idx="244">
                  <c:v>64.922799674945992</c:v>
                </c:pt>
                <c:pt idx="245">
                  <c:v>64.588750052589504</c:v>
                </c:pt>
                <c:pt idx="246">
                  <c:v>64.523939635966201</c:v>
                </c:pt>
                <c:pt idx="247">
                  <c:v>64.654618457028377</c:v>
                </c:pt>
                <c:pt idx="248">
                  <c:v>64.627688589387461</c:v>
                </c:pt>
                <c:pt idx="249">
                  <c:v>64.4501739823083</c:v>
                </c:pt>
                <c:pt idx="250">
                  <c:v>64.553128207276458</c:v>
                </c:pt>
                <c:pt idx="251">
                  <c:v>64.344109607390877</c:v>
                </c:pt>
                <c:pt idx="252">
                  <c:v>64.191634828071585</c:v>
                </c:pt>
                <c:pt idx="253">
                  <c:v>64.166363130152277</c:v>
                </c:pt>
                <c:pt idx="254">
                  <c:v>64.275313807531376</c:v>
                </c:pt>
                <c:pt idx="255">
                  <c:v>64.234400742642578</c:v>
                </c:pt>
                <c:pt idx="256">
                  <c:v>64.183457716640063</c:v>
                </c:pt>
                <c:pt idx="257">
                  <c:v>63.982362594001444</c:v>
                </c:pt>
                <c:pt idx="258">
                  <c:v>63.833338201117364</c:v>
                </c:pt>
                <c:pt idx="259">
                  <c:v>64.050944261474967</c:v>
                </c:pt>
                <c:pt idx="260">
                  <c:v>64.208504983942248</c:v>
                </c:pt>
                <c:pt idx="261">
                  <c:v>64.140758313563907</c:v>
                </c:pt>
                <c:pt idx="262">
                  <c:v>64.072533688238238</c:v>
                </c:pt>
                <c:pt idx="263">
                  <c:v>64.024207761114624</c:v>
                </c:pt>
                <c:pt idx="264">
                  <c:v>63.683080860197308</c:v>
                </c:pt>
                <c:pt idx="265">
                  <c:v>63.839528782854025</c:v>
                </c:pt>
                <c:pt idx="266">
                  <c:v>63.866218199205292</c:v>
                </c:pt>
                <c:pt idx="267">
                  <c:v>63.699420060630032</c:v>
                </c:pt>
                <c:pt idx="268">
                  <c:v>63.812483279484702</c:v>
                </c:pt>
                <c:pt idx="269">
                  <c:v>63.718764908124825</c:v>
                </c:pt>
                <c:pt idx="270">
                  <c:v>63.520221570222802</c:v>
                </c:pt>
                <c:pt idx="271">
                  <c:v>63.461498983844145</c:v>
                </c:pt>
                <c:pt idx="272">
                  <c:v>63.653742021232951</c:v>
                </c:pt>
                <c:pt idx="273">
                  <c:v>63.853777296871925</c:v>
                </c:pt>
                <c:pt idx="274">
                  <c:v>63.617487457765939</c:v>
                </c:pt>
                <c:pt idx="275">
                  <c:v>63.697825651015563</c:v>
                </c:pt>
                <c:pt idx="276">
                  <c:v>63.586387862538004</c:v>
                </c:pt>
                <c:pt idx="277">
                  <c:v>63.465630833200578</c:v>
                </c:pt>
                <c:pt idx="278">
                  <c:v>63.293128431192471</c:v>
                </c:pt>
                <c:pt idx="279">
                  <c:v>63.426790769004867</c:v>
                </c:pt>
                <c:pt idx="280">
                  <c:v>63.463113835419364</c:v>
                </c:pt>
                <c:pt idx="281">
                  <c:v>63.371098586042876</c:v>
                </c:pt>
                <c:pt idx="282">
                  <c:v>63.194645073345399</c:v>
                </c:pt>
                <c:pt idx="283">
                  <c:v>63.15361503339988</c:v>
                </c:pt>
                <c:pt idx="284">
                  <c:v>63.26126872704819</c:v>
                </c:pt>
                <c:pt idx="285">
                  <c:v>62.88918382505144</c:v>
                </c:pt>
                <c:pt idx="286">
                  <c:v>63.044527450956537</c:v>
                </c:pt>
                <c:pt idx="287">
                  <c:v>62.846258282842612</c:v>
                </c:pt>
                <c:pt idx="288">
                  <c:v>62.837008687200047</c:v>
                </c:pt>
                <c:pt idx="289">
                  <c:v>62.9562176731988</c:v>
                </c:pt>
                <c:pt idx="290">
                  <c:v>63.146187383219143</c:v>
                </c:pt>
                <c:pt idx="291">
                  <c:v>62.857662463627548</c:v>
                </c:pt>
                <c:pt idx="292">
                  <c:v>62.907576871198842</c:v>
                </c:pt>
                <c:pt idx="293">
                  <c:v>62.78080649522019</c:v>
                </c:pt>
                <c:pt idx="294">
                  <c:v>62.793369969720544</c:v>
                </c:pt>
                <c:pt idx="295">
                  <c:v>62.790407244923031</c:v>
                </c:pt>
                <c:pt idx="296">
                  <c:v>62.818077167674261</c:v>
                </c:pt>
                <c:pt idx="297">
                  <c:v>63.009941445209449</c:v>
                </c:pt>
                <c:pt idx="298">
                  <c:v>62.967562006719071</c:v>
                </c:pt>
                <c:pt idx="299">
                  <c:v>62.716642305282946</c:v>
                </c:pt>
                <c:pt idx="300">
                  <c:v>62.831617432114783</c:v>
                </c:pt>
                <c:pt idx="301">
                  <c:v>62.732543947754891</c:v>
                </c:pt>
                <c:pt idx="302">
                  <c:v>62.686089706934958</c:v>
                </c:pt>
                <c:pt idx="303">
                  <c:v>62.815313245453851</c:v>
                </c:pt>
                <c:pt idx="304">
                  <c:v>62.959561759350947</c:v>
                </c:pt>
                <c:pt idx="305">
                  <c:v>62.586171129480107</c:v>
                </c:pt>
                <c:pt idx="306">
                  <c:v>62.495565556029455</c:v>
                </c:pt>
                <c:pt idx="307">
                  <c:v>62.470529199987254</c:v>
                </c:pt>
                <c:pt idx="308">
                  <c:v>62.368000127324677</c:v>
                </c:pt>
                <c:pt idx="309">
                  <c:v>62.575484712233788</c:v>
                </c:pt>
                <c:pt idx="310">
                  <c:v>62.631679298345965</c:v>
                </c:pt>
                <c:pt idx="311">
                  <c:v>62.673456750920863</c:v>
                </c:pt>
                <c:pt idx="312">
                  <c:v>62.694089073958878</c:v>
                </c:pt>
                <c:pt idx="313">
                  <c:v>62.878002042933268</c:v>
                </c:pt>
                <c:pt idx="314">
                  <c:v>63.010745031016583</c:v>
                </c:pt>
                <c:pt idx="315">
                  <c:v>62.901529825671034</c:v>
                </c:pt>
                <c:pt idx="316">
                  <c:v>62.712600819989419</c:v>
                </c:pt>
                <c:pt idx="317">
                  <c:v>62.650849651536319</c:v>
                </c:pt>
                <c:pt idx="318">
                  <c:v>62.687632333284704</c:v>
                </c:pt>
                <c:pt idx="319">
                  <c:v>62.7573329551632</c:v>
                </c:pt>
                <c:pt idx="320">
                  <c:v>62.899366366248174</c:v>
                </c:pt>
                <c:pt idx="321">
                  <c:v>62.882734811517729</c:v>
                </c:pt>
                <c:pt idx="322">
                  <c:v>62.764202090044783</c:v>
                </c:pt>
                <c:pt idx="323">
                  <c:v>62.635921834640541</c:v>
                </c:pt>
                <c:pt idx="324">
                  <c:v>62.786029706945001</c:v>
                </c:pt>
                <c:pt idx="325">
                  <c:v>62.912544986135423</c:v>
                </c:pt>
                <c:pt idx="326">
                  <c:v>62.994567908998725</c:v>
                </c:pt>
                <c:pt idx="327">
                  <c:v>63.007683001555456</c:v>
                </c:pt>
                <c:pt idx="328">
                  <c:v>62.80915503185264</c:v>
                </c:pt>
                <c:pt idx="329">
                  <c:v>62.743129233557028</c:v>
                </c:pt>
                <c:pt idx="330">
                  <c:v>62.812071330589845</c:v>
                </c:pt>
                <c:pt idx="331">
                  <c:v>62.825914989935697</c:v>
                </c:pt>
                <c:pt idx="332">
                  <c:v>63.07823541841119</c:v>
                </c:pt>
                <c:pt idx="333">
                  <c:v>62.774958360376274</c:v>
                </c:pt>
                <c:pt idx="334">
                  <c:v>62.787117746113488</c:v>
                </c:pt>
                <c:pt idx="335">
                  <c:v>62.644420930150837</c:v>
                </c:pt>
                <c:pt idx="336">
                  <c:v>62.671158189890178</c:v>
                </c:pt>
                <c:pt idx="337">
                  <c:v>63.063133190364809</c:v>
                </c:pt>
                <c:pt idx="338">
                  <c:v>62.976230761152408</c:v>
                </c:pt>
                <c:pt idx="339">
                  <c:v>62.892191921390591</c:v>
                </c:pt>
                <c:pt idx="340">
                  <c:v>62.851616211051301</c:v>
                </c:pt>
                <c:pt idx="341">
                  <c:v>62.850389299881229</c:v>
                </c:pt>
                <c:pt idx="342">
                  <c:v>62.863447912101556</c:v>
                </c:pt>
                <c:pt idx="343">
                  <c:v>62.601815039563526</c:v>
                </c:pt>
                <c:pt idx="344">
                  <c:v>62.748848193890581</c:v>
                </c:pt>
                <c:pt idx="345">
                  <c:v>62.976086401510166</c:v>
                </c:pt>
                <c:pt idx="346">
                  <c:v>62.953600197906525</c:v>
                </c:pt>
                <c:pt idx="347">
                  <c:v>62.98529485609663</c:v>
                </c:pt>
                <c:pt idx="348">
                  <c:v>63.112221189591075</c:v>
                </c:pt>
                <c:pt idx="349">
                  <c:v>63.202808136474808</c:v>
                </c:pt>
                <c:pt idx="350">
                  <c:v>63.098125219987857</c:v>
                </c:pt>
                <c:pt idx="351">
                  <c:v>62.876846300441059</c:v>
                </c:pt>
                <c:pt idx="352">
                  <c:v>62.875972525901837</c:v>
                </c:pt>
                <c:pt idx="359">
                  <c:v>63.069415085972658</c:v>
                </c:pt>
                <c:pt idx="371">
                  <c:v>62.894869801436215</c:v>
                </c:pt>
                <c:pt idx="383">
                  <c:v>62.78300565209706</c:v>
                </c:pt>
                <c:pt idx="395">
                  <c:v>62.648330972392031</c:v>
                </c:pt>
                <c:pt idx="407">
                  <c:v>62.554661388103781</c:v>
                </c:pt>
                <c:pt idx="419">
                  <c:v>62.472505465690375</c:v>
                </c:pt>
                <c:pt idx="431">
                  <c:v>62.456608240493594</c:v>
                </c:pt>
                <c:pt idx="443">
                  <c:v>62.40550596759855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36B-4ED5-8DFF-6726B73D7525}"/>
            </c:ext>
          </c:extLst>
        </c:ser>
        <c:ser>
          <c:idx val="8"/>
          <c:order val="1"/>
          <c:tx>
            <c:strRef>
              <c:f>'LFPR Pop Data'!$S$1</c:f>
              <c:strCache>
                <c:ptCount val="1"/>
                <c:pt idx="0">
                  <c:v>2000 Hypothetical LFPR</c:v>
                </c:pt>
              </c:strCache>
            </c:strRef>
          </c:tx>
          <c:spPr>
            <a:ln w="38100">
              <a:solidFill>
                <a:srgbClr val="92D050"/>
              </a:solidFill>
            </a:ln>
            <a:effectLst>
              <a:glow rad="38100">
                <a:sysClr val="windowText" lastClr="000000"/>
              </a:glow>
            </a:effectLst>
          </c:spPr>
          <c:marker>
            <c:symbol val="none"/>
          </c:marker>
          <c:cat>
            <c:numRef>
              <c:f>'LFPR Pop Data'!$A$2:$A$445</c:f>
              <c:numCache>
                <c:formatCode>m/d/yyyy</c:formatCode>
                <c:ptCount val="444"/>
                <c:pt idx="0">
                  <c:v>32874</c:v>
                </c:pt>
                <c:pt idx="1">
                  <c:v>32905</c:v>
                </c:pt>
                <c:pt idx="2">
                  <c:v>32933</c:v>
                </c:pt>
                <c:pt idx="3">
                  <c:v>32964</c:v>
                </c:pt>
                <c:pt idx="4">
                  <c:v>32994</c:v>
                </c:pt>
                <c:pt idx="5">
                  <c:v>33025</c:v>
                </c:pt>
                <c:pt idx="6">
                  <c:v>33055</c:v>
                </c:pt>
                <c:pt idx="7">
                  <c:v>33086</c:v>
                </c:pt>
                <c:pt idx="8">
                  <c:v>33117</c:v>
                </c:pt>
                <c:pt idx="9">
                  <c:v>33147</c:v>
                </c:pt>
                <c:pt idx="10">
                  <c:v>33178</c:v>
                </c:pt>
                <c:pt idx="11">
                  <c:v>33208</c:v>
                </c:pt>
                <c:pt idx="12">
                  <c:v>33239</c:v>
                </c:pt>
                <c:pt idx="13">
                  <c:v>33270</c:v>
                </c:pt>
                <c:pt idx="14">
                  <c:v>33298</c:v>
                </c:pt>
                <c:pt idx="15">
                  <c:v>33329</c:v>
                </c:pt>
                <c:pt idx="16">
                  <c:v>33359</c:v>
                </c:pt>
                <c:pt idx="17">
                  <c:v>33390</c:v>
                </c:pt>
                <c:pt idx="18">
                  <c:v>33420</c:v>
                </c:pt>
                <c:pt idx="19">
                  <c:v>33451</c:v>
                </c:pt>
                <c:pt idx="20">
                  <c:v>33482</c:v>
                </c:pt>
                <c:pt idx="21">
                  <c:v>33512</c:v>
                </c:pt>
                <c:pt idx="22">
                  <c:v>33543</c:v>
                </c:pt>
                <c:pt idx="23">
                  <c:v>33573</c:v>
                </c:pt>
                <c:pt idx="24">
                  <c:v>33604</c:v>
                </c:pt>
                <c:pt idx="25">
                  <c:v>33635</c:v>
                </c:pt>
                <c:pt idx="26">
                  <c:v>33664</c:v>
                </c:pt>
                <c:pt idx="27">
                  <c:v>33695</c:v>
                </c:pt>
                <c:pt idx="28">
                  <c:v>33725</c:v>
                </c:pt>
                <c:pt idx="29">
                  <c:v>33756</c:v>
                </c:pt>
                <c:pt idx="30">
                  <c:v>33786</c:v>
                </c:pt>
                <c:pt idx="31">
                  <c:v>33817</c:v>
                </c:pt>
                <c:pt idx="32">
                  <c:v>33848</c:v>
                </c:pt>
                <c:pt idx="33">
                  <c:v>33878</c:v>
                </c:pt>
                <c:pt idx="34">
                  <c:v>33909</c:v>
                </c:pt>
                <c:pt idx="35">
                  <c:v>33939</c:v>
                </c:pt>
                <c:pt idx="36">
                  <c:v>33970</c:v>
                </c:pt>
                <c:pt idx="37">
                  <c:v>34001</c:v>
                </c:pt>
                <c:pt idx="38">
                  <c:v>34029</c:v>
                </c:pt>
                <c:pt idx="39">
                  <c:v>34060</c:v>
                </c:pt>
                <c:pt idx="40">
                  <c:v>34090</c:v>
                </c:pt>
                <c:pt idx="41">
                  <c:v>34121</c:v>
                </c:pt>
                <c:pt idx="42">
                  <c:v>34151</c:v>
                </c:pt>
                <c:pt idx="43">
                  <c:v>34182</c:v>
                </c:pt>
                <c:pt idx="44">
                  <c:v>34213</c:v>
                </c:pt>
                <c:pt idx="45">
                  <c:v>34243</c:v>
                </c:pt>
                <c:pt idx="46">
                  <c:v>34274</c:v>
                </c:pt>
                <c:pt idx="47">
                  <c:v>34304</c:v>
                </c:pt>
                <c:pt idx="48">
                  <c:v>34335</c:v>
                </c:pt>
                <c:pt idx="49">
                  <c:v>34366</c:v>
                </c:pt>
                <c:pt idx="50">
                  <c:v>34394</c:v>
                </c:pt>
                <c:pt idx="51">
                  <c:v>34425</c:v>
                </c:pt>
                <c:pt idx="52">
                  <c:v>34455</c:v>
                </c:pt>
                <c:pt idx="53">
                  <c:v>34486</c:v>
                </c:pt>
                <c:pt idx="54">
                  <c:v>34516</c:v>
                </c:pt>
                <c:pt idx="55">
                  <c:v>34547</c:v>
                </c:pt>
                <c:pt idx="56">
                  <c:v>34578</c:v>
                </c:pt>
                <c:pt idx="57">
                  <c:v>34608</c:v>
                </c:pt>
                <c:pt idx="58">
                  <c:v>34639</c:v>
                </c:pt>
                <c:pt idx="59">
                  <c:v>34669</c:v>
                </c:pt>
                <c:pt idx="60">
                  <c:v>34700</c:v>
                </c:pt>
                <c:pt idx="61">
                  <c:v>34731</c:v>
                </c:pt>
                <c:pt idx="62">
                  <c:v>34759</c:v>
                </c:pt>
                <c:pt idx="63">
                  <c:v>34790</c:v>
                </c:pt>
                <c:pt idx="64">
                  <c:v>34820</c:v>
                </c:pt>
                <c:pt idx="65">
                  <c:v>34851</c:v>
                </c:pt>
                <c:pt idx="66">
                  <c:v>34881</c:v>
                </c:pt>
                <c:pt idx="67">
                  <c:v>34912</c:v>
                </c:pt>
                <c:pt idx="68">
                  <c:v>34943</c:v>
                </c:pt>
                <c:pt idx="69">
                  <c:v>34973</c:v>
                </c:pt>
                <c:pt idx="70">
                  <c:v>35004</c:v>
                </c:pt>
                <c:pt idx="71">
                  <c:v>35034</c:v>
                </c:pt>
                <c:pt idx="72">
                  <c:v>35065</c:v>
                </c:pt>
                <c:pt idx="73">
                  <c:v>35096</c:v>
                </c:pt>
                <c:pt idx="74">
                  <c:v>35125</c:v>
                </c:pt>
                <c:pt idx="75">
                  <c:v>35156</c:v>
                </c:pt>
                <c:pt idx="76">
                  <c:v>35186</c:v>
                </c:pt>
                <c:pt idx="77">
                  <c:v>35217</c:v>
                </c:pt>
                <c:pt idx="78">
                  <c:v>35247</c:v>
                </c:pt>
                <c:pt idx="79">
                  <c:v>35278</c:v>
                </c:pt>
                <c:pt idx="80">
                  <c:v>35309</c:v>
                </c:pt>
                <c:pt idx="81">
                  <c:v>35339</c:v>
                </c:pt>
                <c:pt idx="82">
                  <c:v>35370</c:v>
                </c:pt>
                <c:pt idx="83">
                  <c:v>35400</c:v>
                </c:pt>
                <c:pt idx="84">
                  <c:v>35431</c:v>
                </c:pt>
                <c:pt idx="85">
                  <c:v>35462</c:v>
                </c:pt>
                <c:pt idx="86">
                  <c:v>35490</c:v>
                </c:pt>
                <c:pt idx="87">
                  <c:v>35521</c:v>
                </c:pt>
                <c:pt idx="88">
                  <c:v>35551</c:v>
                </c:pt>
                <c:pt idx="89">
                  <c:v>35582</c:v>
                </c:pt>
                <c:pt idx="90">
                  <c:v>35612</c:v>
                </c:pt>
                <c:pt idx="91">
                  <c:v>35643</c:v>
                </c:pt>
                <c:pt idx="92">
                  <c:v>35674</c:v>
                </c:pt>
                <c:pt idx="93">
                  <c:v>35704</c:v>
                </c:pt>
                <c:pt idx="94">
                  <c:v>35735</c:v>
                </c:pt>
                <c:pt idx="95">
                  <c:v>35765</c:v>
                </c:pt>
                <c:pt idx="96">
                  <c:v>35796</c:v>
                </c:pt>
                <c:pt idx="97">
                  <c:v>35827</c:v>
                </c:pt>
                <c:pt idx="98">
                  <c:v>35855</c:v>
                </c:pt>
                <c:pt idx="99">
                  <c:v>35886</c:v>
                </c:pt>
                <c:pt idx="100">
                  <c:v>35916</c:v>
                </c:pt>
                <c:pt idx="101">
                  <c:v>35947</c:v>
                </c:pt>
                <c:pt idx="102">
                  <c:v>35977</c:v>
                </c:pt>
                <c:pt idx="103">
                  <c:v>36008</c:v>
                </c:pt>
                <c:pt idx="104">
                  <c:v>36039</c:v>
                </c:pt>
                <c:pt idx="105">
                  <c:v>36069</c:v>
                </c:pt>
                <c:pt idx="106">
                  <c:v>36100</c:v>
                </c:pt>
                <c:pt idx="107">
                  <c:v>36130</c:v>
                </c:pt>
                <c:pt idx="108">
                  <c:v>36161</c:v>
                </c:pt>
                <c:pt idx="109">
                  <c:v>36192</c:v>
                </c:pt>
                <c:pt idx="110">
                  <c:v>36220</c:v>
                </c:pt>
                <c:pt idx="111">
                  <c:v>36251</c:v>
                </c:pt>
                <c:pt idx="112">
                  <c:v>36281</c:v>
                </c:pt>
                <c:pt idx="113">
                  <c:v>36312</c:v>
                </c:pt>
                <c:pt idx="114">
                  <c:v>36342</c:v>
                </c:pt>
                <c:pt idx="115">
                  <c:v>36373</c:v>
                </c:pt>
                <c:pt idx="116">
                  <c:v>36404</c:v>
                </c:pt>
                <c:pt idx="117">
                  <c:v>36434</c:v>
                </c:pt>
                <c:pt idx="118">
                  <c:v>36465</c:v>
                </c:pt>
                <c:pt idx="119">
                  <c:v>36495</c:v>
                </c:pt>
                <c:pt idx="120">
                  <c:v>36526</c:v>
                </c:pt>
                <c:pt idx="121">
                  <c:v>36557</c:v>
                </c:pt>
                <c:pt idx="122">
                  <c:v>36586</c:v>
                </c:pt>
                <c:pt idx="123">
                  <c:v>36617</c:v>
                </c:pt>
                <c:pt idx="124">
                  <c:v>36647</c:v>
                </c:pt>
                <c:pt idx="125">
                  <c:v>36678</c:v>
                </c:pt>
                <c:pt idx="126">
                  <c:v>36708</c:v>
                </c:pt>
                <c:pt idx="127">
                  <c:v>36739</c:v>
                </c:pt>
                <c:pt idx="128">
                  <c:v>36770</c:v>
                </c:pt>
                <c:pt idx="129">
                  <c:v>36800</c:v>
                </c:pt>
                <c:pt idx="130">
                  <c:v>36831</c:v>
                </c:pt>
                <c:pt idx="131">
                  <c:v>36861</c:v>
                </c:pt>
                <c:pt idx="132">
                  <c:v>36892</c:v>
                </c:pt>
                <c:pt idx="133">
                  <c:v>36923</c:v>
                </c:pt>
                <c:pt idx="134">
                  <c:v>36951</c:v>
                </c:pt>
                <c:pt idx="135">
                  <c:v>36982</c:v>
                </c:pt>
                <c:pt idx="136">
                  <c:v>37012</c:v>
                </c:pt>
                <c:pt idx="137">
                  <c:v>37043</c:v>
                </c:pt>
                <c:pt idx="138">
                  <c:v>37073</c:v>
                </c:pt>
                <c:pt idx="139">
                  <c:v>37104</c:v>
                </c:pt>
                <c:pt idx="140">
                  <c:v>37135</c:v>
                </c:pt>
                <c:pt idx="141">
                  <c:v>37165</c:v>
                </c:pt>
                <c:pt idx="142">
                  <c:v>37196</c:v>
                </c:pt>
                <c:pt idx="143">
                  <c:v>37226</c:v>
                </c:pt>
                <c:pt idx="144">
                  <c:v>37257</c:v>
                </c:pt>
                <c:pt idx="145">
                  <c:v>37288</c:v>
                </c:pt>
                <c:pt idx="146">
                  <c:v>37316</c:v>
                </c:pt>
                <c:pt idx="147">
                  <c:v>37347</c:v>
                </c:pt>
                <c:pt idx="148">
                  <c:v>37377</c:v>
                </c:pt>
                <c:pt idx="149">
                  <c:v>37408</c:v>
                </c:pt>
                <c:pt idx="150">
                  <c:v>37438</c:v>
                </c:pt>
                <c:pt idx="151">
                  <c:v>37469</c:v>
                </c:pt>
                <c:pt idx="152">
                  <c:v>37500</c:v>
                </c:pt>
                <c:pt idx="153">
                  <c:v>37530</c:v>
                </c:pt>
                <c:pt idx="154">
                  <c:v>37561</c:v>
                </c:pt>
                <c:pt idx="155">
                  <c:v>37591</c:v>
                </c:pt>
                <c:pt idx="156">
                  <c:v>37622</c:v>
                </c:pt>
                <c:pt idx="157">
                  <c:v>37653</c:v>
                </c:pt>
                <c:pt idx="158">
                  <c:v>37681</c:v>
                </c:pt>
                <c:pt idx="159">
                  <c:v>37712</c:v>
                </c:pt>
                <c:pt idx="160">
                  <c:v>37742</c:v>
                </c:pt>
                <c:pt idx="161">
                  <c:v>37773</c:v>
                </c:pt>
                <c:pt idx="162">
                  <c:v>37803</c:v>
                </c:pt>
                <c:pt idx="163">
                  <c:v>37834</c:v>
                </c:pt>
                <c:pt idx="164">
                  <c:v>37865</c:v>
                </c:pt>
                <c:pt idx="165">
                  <c:v>37895</c:v>
                </c:pt>
                <c:pt idx="166">
                  <c:v>37926</c:v>
                </c:pt>
                <c:pt idx="167">
                  <c:v>37956</c:v>
                </c:pt>
                <c:pt idx="168">
                  <c:v>37987</c:v>
                </c:pt>
                <c:pt idx="169">
                  <c:v>38018</c:v>
                </c:pt>
                <c:pt idx="170">
                  <c:v>38047</c:v>
                </c:pt>
                <c:pt idx="171">
                  <c:v>38078</c:v>
                </c:pt>
                <c:pt idx="172">
                  <c:v>38108</c:v>
                </c:pt>
                <c:pt idx="173">
                  <c:v>38139</c:v>
                </c:pt>
                <c:pt idx="174">
                  <c:v>38169</c:v>
                </c:pt>
                <c:pt idx="175">
                  <c:v>38200</c:v>
                </c:pt>
                <c:pt idx="176">
                  <c:v>38231</c:v>
                </c:pt>
                <c:pt idx="177">
                  <c:v>38261</c:v>
                </c:pt>
                <c:pt idx="178">
                  <c:v>38292</c:v>
                </c:pt>
                <c:pt idx="179">
                  <c:v>38322</c:v>
                </c:pt>
                <c:pt idx="180">
                  <c:v>38353</c:v>
                </c:pt>
                <c:pt idx="181">
                  <c:v>38384</c:v>
                </c:pt>
                <c:pt idx="182">
                  <c:v>38412</c:v>
                </c:pt>
                <c:pt idx="183">
                  <c:v>38443</c:v>
                </c:pt>
                <c:pt idx="184">
                  <c:v>38473</c:v>
                </c:pt>
                <c:pt idx="185">
                  <c:v>38504</c:v>
                </c:pt>
                <c:pt idx="186">
                  <c:v>38534</c:v>
                </c:pt>
                <c:pt idx="187">
                  <c:v>38565</c:v>
                </c:pt>
                <c:pt idx="188">
                  <c:v>38596</c:v>
                </c:pt>
                <c:pt idx="189">
                  <c:v>38626</c:v>
                </c:pt>
                <c:pt idx="190">
                  <c:v>38657</c:v>
                </c:pt>
                <c:pt idx="191">
                  <c:v>38687</c:v>
                </c:pt>
                <c:pt idx="192">
                  <c:v>38718</c:v>
                </c:pt>
                <c:pt idx="193">
                  <c:v>38749</c:v>
                </c:pt>
                <c:pt idx="194">
                  <c:v>38777</c:v>
                </c:pt>
                <c:pt idx="195">
                  <c:v>38808</c:v>
                </c:pt>
                <c:pt idx="196">
                  <c:v>38838</c:v>
                </c:pt>
                <c:pt idx="197">
                  <c:v>38869</c:v>
                </c:pt>
                <c:pt idx="198">
                  <c:v>38899</c:v>
                </c:pt>
                <c:pt idx="199">
                  <c:v>38930</c:v>
                </c:pt>
                <c:pt idx="200">
                  <c:v>38961</c:v>
                </c:pt>
                <c:pt idx="201">
                  <c:v>38991</c:v>
                </c:pt>
                <c:pt idx="202">
                  <c:v>39022</c:v>
                </c:pt>
                <c:pt idx="203">
                  <c:v>39052</c:v>
                </c:pt>
                <c:pt idx="204">
                  <c:v>39083</c:v>
                </c:pt>
                <c:pt idx="205">
                  <c:v>39114</c:v>
                </c:pt>
                <c:pt idx="206">
                  <c:v>39142</c:v>
                </c:pt>
                <c:pt idx="207">
                  <c:v>39173</c:v>
                </c:pt>
                <c:pt idx="208">
                  <c:v>39203</c:v>
                </c:pt>
                <c:pt idx="209">
                  <c:v>39234</c:v>
                </c:pt>
                <c:pt idx="210">
                  <c:v>39264</c:v>
                </c:pt>
                <c:pt idx="211">
                  <c:v>39295</c:v>
                </c:pt>
                <c:pt idx="212">
                  <c:v>39326</c:v>
                </c:pt>
                <c:pt idx="213">
                  <c:v>39356</c:v>
                </c:pt>
                <c:pt idx="214">
                  <c:v>39387</c:v>
                </c:pt>
                <c:pt idx="215">
                  <c:v>39417</c:v>
                </c:pt>
                <c:pt idx="216">
                  <c:v>39448</c:v>
                </c:pt>
                <c:pt idx="217">
                  <c:v>39479</c:v>
                </c:pt>
                <c:pt idx="218">
                  <c:v>39508</c:v>
                </c:pt>
                <c:pt idx="219">
                  <c:v>39539</c:v>
                </c:pt>
                <c:pt idx="220">
                  <c:v>39569</c:v>
                </c:pt>
                <c:pt idx="221">
                  <c:v>39600</c:v>
                </c:pt>
                <c:pt idx="222">
                  <c:v>39630</c:v>
                </c:pt>
                <c:pt idx="223">
                  <c:v>39661</c:v>
                </c:pt>
                <c:pt idx="224">
                  <c:v>39692</c:v>
                </c:pt>
                <c:pt idx="225">
                  <c:v>39722</c:v>
                </c:pt>
                <c:pt idx="226">
                  <c:v>39753</c:v>
                </c:pt>
                <c:pt idx="227">
                  <c:v>39783</c:v>
                </c:pt>
                <c:pt idx="228">
                  <c:v>39814</c:v>
                </c:pt>
                <c:pt idx="229">
                  <c:v>39845</c:v>
                </c:pt>
                <c:pt idx="230">
                  <c:v>39873</c:v>
                </c:pt>
                <c:pt idx="231">
                  <c:v>39904</c:v>
                </c:pt>
                <c:pt idx="232">
                  <c:v>39934</c:v>
                </c:pt>
                <c:pt idx="233">
                  <c:v>39965</c:v>
                </c:pt>
                <c:pt idx="234">
                  <c:v>39995</c:v>
                </c:pt>
                <c:pt idx="235">
                  <c:v>40026</c:v>
                </c:pt>
                <c:pt idx="236">
                  <c:v>40057</c:v>
                </c:pt>
                <c:pt idx="237">
                  <c:v>40087</c:v>
                </c:pt>
                <c:pt idx="238">
                  <c:v>40118</c:v>
                </c:pt>
                <c:pt idx="239">
                  <c:v>40148</c:v>
                </c:pt>
                <c:pt idx="240">
                  <c:v>40179</c:v>
                </c:pt>
                <c:pt idx="241">
                  <c:v>40210</c:v>
                </c:pt>
                <c:pt idx="242">
                  <c:v>40238</c:v>
                </c:pt>
                <c:pt idx="243">
                  <c:v>40269</c:v>
                </c:pt>
                <c:pt idx="244">
                  <c:v>40299</c:v>
                </c:pt>
                <c:pt idx="245">
                  <c:v>40330</c:v>
                </c:pt>
                <c:pt idx="246">
                  <c:v>40360</c:v>
                </c:pt>
                <c:pt idx="247">
                  <c:v>40391</c:v>
                </c:pt>
                <c:pt idx="248">
                  <c:v>40422</c:v>
                </c:pt>
                <c:pt idx="249">
                  <c:v>40452</c:v>
                </c:pt>
                <c:pt idx="250">
                  <c:v>40483</c:v>
                </c:pt>
                <c:pt idx="251">
                  <c:v>40513</c:v>
                </c:pt>
                <c:pt idx="252">
                  <c:v>40544</c:v>
                </c:pt>
                <c:pt idx="253">
                  <c:v>40575</c:v>
                </c:pt>
                <c:pt idx="254">
                  <c:v>40603</c:v>
                </c:pt>
                <c:pt idx="255">
                  <c:v>40634</c:v>
                </c:pt>
                <c:pt idx="256">
                  <c:v>40664</c:v>
                </c:pt>
                <c:pt idx="257">
                  <c:v>40695</c:v>
                </c:pt>
                <c:pt idx="258">
                  <c:v>40725</c:v>
                </c:pt>
                <c:pt idx="259">
                  <c:v>40756</c:v>
                </c:pt>
                <c:pt idx="260">
                  <c:v>40787</c:v>
                </c:pt>
                <c:pt idx="261">
                  <c:v>40817</c:v>
                </c:pt>
                <c:pt idx="262">
                  <c:v>40848</c:v>
                </c:pt>
                <c:pt idx="263">
                  <c:v>40878</c:v>
                </c:pt>
                <c:pt idx="264">
                  <c:v>40909</c:v>
                </c:pt>
                <c:pt idx="265">
                  <c:v>40940</c:v>
                </c:pt>
                <c:pt idx="266">
                  <c:v>40969</c:v>
                </c:pt>
                <c:pt idx="267">
                  <c:v>41000</c:v>
                </c:pt>
                <c:pt idx="268">
                  <c:v>41030</c:v>
                </c:pt>
                <c:pt idx="269">
                  <c:v>41061</c:v>
                </c:pt>
                <c:pt idx="270">
                  <c:v>41091</c:v>
                </c:pt>
                <c:pt idx="271">
                  <c:v>41122</c:v>
                </c:pt>
                <c:pt idx="272">
                  <c:v>41153</c:v>
                </c:pt>
                <c:pt idx="273">
                  <c:v>41183</c:v>
                </c:pt>
                <c:pt idx="274">
                  <c:v>41214</c:v>
                </c:pt>
                <c:pt idx="275">
                  <c:v>41244</c:v>
                </c:pt>
                <c:pt idx="276">
                  <c:v>41275</c:v>
                </c:pt>
                <c:pt idx="277">
                  <c:v>41306</c:v>
                </c:pt>
                <c:pt idx="278">
                  <c:v>41334</c:v>
                </c:pt>
                <c:pt idx="279">
                  <c:v>41365</c:v>
                </c:pt>
                <c:pt idx="280">
                  <c:v>41395</c:v>
                </c:pt>
                <c:pt idx="281">
                  <c:v>41426</c:v>
                </c:pt>
                <c:pt idx="282">
                  <c:v>41456</c:v>
                </c:pt>
                <c:pt idx="283">
                  <c:v>41487</c:v>
                </c:pt>
                <c:pt idx="284">
                  <c:v>41518</c:v>
                </c:pt>
                <c:pt idx="285">
                  <c:v>41548</c:v>
                </c:pt>
                <c:pt idx="286">
                  <c:v>41579</c:v>
                </c:pt>
                <c:pt idx="287">
                  <c:v>41609</c:v>
                </c:pt>
                <c:pt idx="288">
                  <c:v>41640</c:v>
                </c:pt>
                <c:pt idx="289">
                  <c:v>41671</c:v>
                </c:pt>
                <c:pt idx="290">
                  <c:v>41699</c:v>
                </c:pt>
                <c:pt idx="291">
                  <c:v>41730</c:v>
                </c:pt>
                <c:pt idx="292">
                  <c:v>41760</c:v>
                </c:pt>
                <c:pt idx="293">
                  <c:v>41791</c:v>
                </c:pt>
                <c:pt idx="294">
                  <c:v>41821</c:v>
                </c:pt>
                <c:pt idx="295">
                  <c:v>41852</c:v>
                </c:pt>
                <c:pt idx="296">
                  <c:v>41883</c:v>
                </c:pt>
                <c:pt idx="297">
                  <c:v>41913</c:v>
                </c:pt>
                <c:pt idx="298">
                  <c:v>41944</c:v>
                </c:pt>
                <c:pt idx="299">
                  <c:v>41974</c:v>
                </c:pt>
                <c:pt idx="300">
                  <c:v>42005</c:v>
                </c:pt>
                <c:pt idx="301">
                  <c:v>42036</c:v>
                </c:pt>
                <c:pt idx="302">
                  <c:v>42064</c:v>
                </c:pt>
                <c:pt idx="303">
                  <c:v>42095</c:v>
                </c:pt>
                <c:pt idx="304">
                  <c:v>42125</c:v>
                </c:pt>
                <c:pt idx="305">
                  <c:v>42156</c:v>
                </c:pt>
                <c:pt idx="306">
                  <c:v>42186</c:v>
                </c:pt>
                <c:pt idx="307">
                  <c:v>42217</c:v>
                </c:pt>
                <c:pt idx="308">
                  <c:v>42248</c:v>
                </c:pt>
                <c:pt idx="309">
                  <c:v>42278</c:v>
                </c:pt>
                <c:pt idx="310">
                  <c:v>42309</c:v>
                </c:pt>
                <c:pt idx="311">
                  <c:v>42339</c:v>
                </c:pt>
                <c:pt idx="312">
                  <c:v>42370</c:v>
                </c:pt>
                <c:pt idx="313">
                  <c:v>42401</c:v>
                </c:pt>
                <c:pt idx="314">
                  <c:v>42430</c:v>
                </c:pt>
                <c:pt idx="315">
                  <c:v>42461</c:v>
                </c:pt>
                <c:pt idx="316">
                  <c:v>42491</c:v>
                </c:pt>
                <c:pt idx="317">
                  <c:v>42522</c:v>
                </c:pt>
                <c:pt idx="318">
                  <c:v>42552</c:v>
                </c:pt>
                <c:pt idx="319">
                  <c:v>42583</c:v>
                </c:pt>
                <c:pt idx="320">
                  <c:v>42614</c:v>
                </c:pt>
                <c:pt idx="321">
                  <c:v>42644</c:v>
                </c:pt>
                <c:pt idx="322">
                  <c:v>42675</c:v>
                </c:pt>
                <c:pt idx="323">
                  <c:v>42705</c:v>
                </c:pt>
                <c:pt idx="324">
                  <c:v>42736</c:v>
                </c:pt>
                <c:pt idx="325">
                  <c:v>42767</c:v>
                </c:pt>
                <c:pt idx="326">
                  <c:v>42795</c:v>
                </c:pt>
                <c:pt idx="327">
                  <c:v>42826</c:v>
                </c:pt>
                <c:pt idx="328">
                  <c:v>42856</c:v>
                </c:pt>
                <c:pt idx="329">
                  <c:v>42887</c:v>
                </c:pt>
                <c:pt idx="330">
                  <c:v>42917</c:v>
                </c:pt>
                <c:pt idx="331">
                  <c:v>42948</c:v>
                </c:pt>
                <c:pt idx="332">
                  <c:v>42979</c:v>
                </c:pt>
                <c:pt idx="333">
                  <c:v>43009</c:v>
                </c:pt>
                <c:pt idx="334">
                  <c:v>43040</c:v>
                </c:pt>
                <c:pt idx="335">
                  <c:v>43070</c:v>
                </c:pt>
                <c:pt idx="336">
                  <c:v>43101</c:v>
                </c:pt>
                <c:pt idx="337">
                  <c:v>43132</c:v>
                </c:pt>
                <c:pt idx="338">
                  <c:v>43160</c:v>
                </c:pt>
                <c:pt idx="339">
                  <c:v>43191</c:v>
                </c:pt>
                <c:pt idx="340">
                  <c:v>43221</c:v>
                </c:pt>
                <c:pt idx="341">
                  <c:v>43252</c:v>
                </c:pt>
                <c:pt idx="342">
                  <c:v>43282</c:v>
                </c:pt>
                <c:pt idx="343">
                  <c:v>43313</c:v>
                </c:pt>
                <c:pt idx="344">
                  <c:v>43344</c:v>
                </c:pt>
                <c:pt idx="345">
                  <c:v>43374</c:v>
                </c:pt>
                <c:pt idx="346">
                  <c:v>43405</c:v>
                </c:pt>
                <c:pt idx="347">
                  <c:v>43435</c:v>
                </c:pt>
                <c:pt idx="348">
                  <c:v>43466</c:v>
                </c:pt>
                <c:pt idx="349">
                  <c:v>43497</c:v>
                </c:pt>
                <c:pt idx="350">
                  <c:v>43525</c:v>
                </c:pt>
                <c:pt idx="351">
                  <c:v>43556</c:v>
                </c:pt>
                <c:pt idx="352">
                  <c:v>43586</c:v>
                </c:pt>
                <c:pt idx="353">
                  <c:v>43617</c:v>
                </c:pt>
                <c:pt idx="354">
                  <c:v>43647</c:v>
                </c:pt>
                <c:pt idx="355">
                  <c:v>43678</c:v>
                </c:pt>
                <c:pt idx="356">
                  <c:v>43709</c:v>
                </c:pt>
                <c:pt idx="357">
                  <c:v>43739</c:v>
                </c:pt>
                <c:pt idx="358">
                  <c:v>43770</c:v>
                </c:pt>
                <c:pt idx="359">
                  <c:v>43800</c:v>
                </c:pt>
                <c:pt idx="360">
                  <c:v>43831</c:v>
                </c:pt>
                <c:pt idx="361">
                  <c:v>43862</c:v>
                </c:pt>
                <c:pt idx="362">
                  <c:v>43891</c:v>
                </c:pt>
                <c:pt idx="363">
                  <c:v>43922</c:v>
                </c:pt>
                <c:pt idx="364">
                  <c:v>43952</c:v>
                </c:pt>
                <c:pt idx="365">
                  <c:v>43983</c:v>
                </c:pt>
                <c:pt idx="366">
                  <c:v>44013</c:v>
                </c:pt>
                <c:pt idx="367">
                  <c:v>44044</c:v>
                </c:pt>
                <c:pt idx="368">
                  <c:v>44075</c:v>
                </c:pt>
                <c:pt idx="369">
                  <c:v>44105</c:v>
                </c:pt>
                <c:pt idx="370">
                  <c:v>44136</c:v>
                </c:pt>
                <c:pt idx="371">
                  <c:v>44166</c:v>
                </c:pt>
                <c:pt idx="372">
                  <c:v>44197</c:v>
                </c:pt>
                <c:pt idx="373">
                  <c:v>44228</c:v>
                </c:pt>
                <c:pt idx="374">
                  <c:v>44256</c:v>
                </c:pt>
                <c:pt idx="375">
                  <c:v>44287</c:v>
                </c:pt>
                <c:pt idx="376">
                  <c:v>44317</c:v>
                </c:pt>
                <c:pt idx="377">
                  <c:v>44348</c:v>
                </c:pt>
                <c:pt idx="378">
                  <c:v>44378</c:v>
                </c:pt>
                <c:pt idx="379">
                  <c:v>44409</c:v>
                </c:pt>
                <c:pt idx="380">
                  <c:v>44440</c:v>
                </c:pt>
                <c:pt idx="381">
                  <c:v>44470</c:v>
                </c:pt>
                <c:pt idx="382">
                  <c:v>44501</c:v>
                </c:pt>
                <c:pt idx="383">
                  <c:v>44531</c:v>
                </c:pt>
                <c:pt idx="384">
                  <c:v>44562</c:v>
                </c:pt>
                <c:pt idx="385">
                  <c:v>44593</c:v>
                </c:pt>
                <c:pt idx="386">
                  <c:v>44621</c:v>
                </c:pt>
                <c:pt idx="387">
                  <c:v>44652</c:v>
                </c:pt>
                <c:pt idx="388">
                  <c:v>44682</c:v>
                </c:pt>
                <c:pt idx="389">
                  <c:v>44713</c:v>
                </c:pt>
                <c:pt idx="390">
                  <c:v>44743</c:v>
                </c:pt>
                <c:pt idx="391">
                  <c:v>44774</c:v>
                </c:pt>
                <c:pt idx="392">
                  <c:v>44805</c:v>
                </c:pt>
                <c:pt idx="393">
                  <c:v>44835</c:v>
                </c:pt>
                <c:pt idx="394">
                  <c:v>44866</c:v>
                </c:pt>
                <c:pt idx="395">
                  <c:v>44896</c:v>
                </c:pt>
                <c:pt idx="396">
                  <c:v>44927</c:v>
                </c:pt>
                <c:pt idx="397">
                  <c:v>44958</c:v>
                </c:pt>
                <c:pt idx="398">
                  <c:v>44986</c:v>
                </c:pt>
                <c:pt idx="399">
                  <c:v>45017</c:v>
                </c:pt>
                <c:pt idx="400">
                  <c:v>45047</c:v>
                </c:pt>
                <c:pt idx="401">
                  <c:v>45078</c:v>
                </c:pt>
                <c:pt idx="402">
                  <c:v>45108</c:v>
                </c:pt>
                <c:pt idx="403">
                  <c:v>45139</c:v>
                </c:pt>
                <c:pt idx="404">
                  <c:v>45170</c:v>
                </c:pt>
                <c:pt idx="405">
                  <c:v>45200</c:v>
                </c:pt>
                <c:pt idx="406">
                  <c:v>45231</c:v>
                </c:pt>
                <c:pt idx="407">
                  <c:v>45261</c:v>
                </c:pt>
                <c:pt idx="408">
                  <c:v>45292</c:v>
                </c:pt>
                <c:pt idx="409">
                  <c:v>45323</c:v>
                </c:pt>
                <c:pt idx="410">
                  <c:v>45352</c:v>
                </c:pt>
                <c:pt idx="411">
                  <c:v>45383</c:v>
                </c:pt>
                <c:pt idx="412">
                  <c:v>45413</c:v>
                </c:pt>
                <c:pt idx="413">
                  <c:v>45444</c:v>
                </c:pt>
                <c:pt idx="414">
                  <c:v>45474</c:v>
                </c:pt>
                <c:pt idx="415">
                  <c:v>45505</c:v>
                </c:pt>
                <c:pt idx="416">
                  <c:v>45536</c:v>
                </c:pt>
                <c:pt idx="417">
                  <c:v>45566</c:v>
                </c:pt>
                <c:pt idx="418">
                  <c:v>45597</c:v>
                </c:pt>
                <c:pt idx="419">
                  <c:v>45627</c:v>
                </c:pt>
                <c:pt idx="420">
                  <c:v>45658</c:v>
                </c:pt>
                <c:pt idx="421">
                  <c:v>45689</c:v>
                </c:pt>
                <c:pt idx="422">
                  <c:v>45717</c:v>
                </c:pt>
                <c:pt idx="423">
                  <c:v>45748</c:v>
                </c:pt>
                <c:pt idx="424">
                  <c:v>45778</c:v>
                </c:pt>
                <c:pt idx="425">
                  <c:v>45809</c:v>
                </c:pt>
                <c:pt idx="426">
                  <c:v>45839</c:v>
                </c:pt>
                <c:pt idx="427">
                  <c:v>45870</c:v>
                </c:pt>
                <c:pt idx="428">
                  <c:v>45901</c:v>
                </c:pt>
                <c:pt idx="429">
                  <c:v>45931</c:v>
                </c:pt>
                <c:pt idx="430">
                  <c:v>45962</c:v>
                </c:pt>
                <c:pt idx="431">
                  <c:v>45992</c:v>
                </c:pt>
                <c:pt idx="432">
                  <c:v>46023</c:v>
                </c:pt>
                <c:pt idx="433">
                  <c:v>46054</c:v>
                </c:pt>
                <c:pt idx="434">
                  <c:v>46082</c:v>
                </c:pt>
                <c:pt idx="435">
                  <c:v>46113</c:v>
                </c:pt>
                <c:pt idx="436">
                  <c:v>46143</c:v>
                </c:pt>
                <c:pt idx="437">
                  <c:v>46174</c:v>
                </c:pt>
                <c:pt idx="438">
                  <c:v>46204</c:v>
                </c:pt>
                <c:pt idx="439">
                  <c:v>46235</c:v>
                </c:pt>
                <c:pt idx="440">
                  <c:v>46266</c:v>
                </c:pt>
                <c:pt idx="441">
                  <c:v>46296</c:v>
                </c:pt>
                <c:pt idx="442">
                  <c:v>46327</c:v>
                </c:pt>
                <c:pt idx="443">
                  <c:v>46357</c:v>
                </c:pt>
              </c:numCache>
            </c:numRef>
          </c:cat>
          <c:val>
            <c:numRef>
              <c:f>'LFPR Pop Data'!$S$2:$S$445</c:f>
              <c:numCache>
                <c:formatCode>0.0</c:formatCode>
                <c:ptCount val="444"/>
                <c:pt idx="0">
                  <c:v>66.681696048000177</c:v>
                </c:pt>
                <c:pt idx="1">
                  <c:v>66.650421009968994</c:v>
                </c:pt>
                <c:pt idx="2">
                  <c:v>66.683779063454821</c:v>
                </c:pt>
                <c:pt idx="3">
                  <c:v>66.557392226348199</c:v>
                </c:pt>
                <c:pt idx="4">
                  <c:v>66.611079702400531</c:v>
                </c:pt>
                <c:pt idx="5">
                  <c:v>66.394188048268191</c:v>
                </c:pt>
                <c:pt idx="6">
                  <c:v>66.355351637031518</c:v>
                </c:pt>
                <c:pt idx="7">
                  <c:v>66.432515176852675</c:v>
                </c:pt>
                <c:pt idx="8">
                  <c:v>66.45811291549542</c:v>
                </c:pt>
                <c:pt idx="9">
                  <c:v>66.425675090628687</c:v>
                </c:pt>
                <c:pt idx="10">
                  <c:v>66.388590822577257</c:v>
                </c:pt>
                <c:pt idx="11">
                  <c:v>66.31499960261452</c:v>
                </c:pt>
                <c:pt idx="12">
                  <c:v>66.093007050650158</c:v>
                </c:pt>
                <c:pt idx="13">
                  <c:v>66.212241620930058</c:v>
                </c:pt>
                <c:pt idx="14">
                  <c:v>66.326489825749306</c:v>
                </c:pt>
                <c:pt idx="15">
                  <c:v>66.400641541229263</c:v>
                </c:pt>
                <c:pt idx="16">
                  <c:v>66.137356651397141</c:v>
                </c:pt>
                <c:pt idx="17">
                  <c:v>66.180491780475975</c:v>
                </c:pt>
                <c:pt idx="18">
                  <c:v>65.967789038093201</c:v>
                </c:pt>
                <c:pt idx="19">
                  <c:v>65.904769849883209</c:v>
                </c:pt>
                <c:pt idx="20">
                  <c:v>66.213115682534067</c:v>
                </c:pt>
                <c:pt idx="21">
                  <c:v>66.127955844583425</c:v>
                </c:pt>
                <c:pt idx="22">
                  <c:v>66.081633587694128</c:v>
                </c:pt>
                <c:pt idx="23">
                  <c:v>65.950130044250059</c:v>
                </c:pt>
                <c:pt idx="24">
                  <c:v>66.146555282698884</c:v>
                </c:pt>
                <c:pt idx="25">
                  <c:v>66.191456851348192</c:v>
                </c:pt>
                <c:pt idx="26">
                  <c:v>66.36620413464999</c:v>
                </c:pt>
                <c:pt idx="27">
                  <c:v>66.398262884103147</c:v>
                </c:pt>
                <c:pt idx="28">
                  <c:v>66.511986503219177</c:v>
                </c:pt>
                <c:pt idx="29">
                  <c:v>66.614957195716386</c:v>
                </c:pt>
                <c:pt idx="30">
                  <c:v>66.521826286022829</c:v>
                </c:pt>
                <c:pt idx="31">
                  <c:v>66.47351066212444</c:v>
                </c:pt>
                <c:pt idx="32">
                  <c:v>66.462761648869702</c:v>
                </c:pt>
                <c:pt idx="33">
                  <c:v>66.154676884212847</c:v>
                </c:pt>
                <c:pt idx="34">
                  <c:v>66.318370138063202</c:v>
                </c:pt>
                <c:pt idx="35">
                  <c:v>66.242168723172284</c:v>
                </c:pt>
                <c:pt idx="36">
                  <c:v>66.024928942310012</c:v>
                </c:pt>
                <c:pt idx="37">
                  <c:v>66.143938372871304</c:v>
                </c:pt>
                <c:pt idx="38">
                  <c:v>66.149073340534443</c:v>
                </c:pt>
                <c:pt idx="39">
                  <c:v>66.036577157589761</c:v>
                </c:pt>
                <c:pt idx="40">
                  <c:v>66.368969796015833</c:v>
                </c:pt>
                <c:pt idx="41">
                  <c:v>66.365140958641476</c:v>
                </c:pt>
                <c:pt idx="42">
                  <c:v>66.172236739024513</c:v>
                </c:pt>
                <c:pt idx="43">
                  <c:v>66.270098610126155</c:v>
                </c:pt>
                <c:pt idx="44">
                  <c:v>66.155442759477836</c:v>
                </c:pt>
                <c:pt idx="45">
                  <c:v>66.25864761298989</c:v>
                </c:pt>
                <c:pt idx="46">
                  <c:v>66.279974041293229</c:v>
                </c:pt>
                <c:pt idx="47">
                  <c:v>66.273829395445603</c:v>
                </c:pt>
                <c:pt idx="48">
                  <c:v>66.498324978096605</c:v>
                </c:pt>
                <c:pt idx="49">
                  <c:v>66.527895274784356</c:v>
                </c:pt>
                <c:pt idx="50">
                  <c:v>66.369522780607539</c:v>
                </c:pt>
                <c:pt idx="51">
                  <c:v>66.365591749861764</c:v>
                </c:pt>
                <c:pt idx="52">
                  <c:v>66.480082380679875</c:v>
                </c:pt>
                <c:pt idx="53">
                  <c:v>66.211600300139324</c:v>
                </c:pt>
                <c:pt idx="54">
                  <c:v>66.127603903237784</c:v>
                </c:pt>
                <c:pt idx="55">
                  <c:v>66.4655242680074</c:v>
                </c:pt>
                <c:pt idx="56">
                  <c:v>66.536380950477493</c:v>
                </c:pt>
                <c:pt idx="57">
                  <c:v>66.672581633143494</c:v>
                </c:pt>
                <c:pt idx="58">
                  <c:v>66.693117421731898</c:v>
                </c:pt>
                <c:pt idx="59">
                  <c:v>66.571757951678308</c:v>
                </c:pt>
                <c:pt idx="60">
                  <c:v>66.631632955225982</c:v>
                </c:pt>
                <c:pt idx="61">
                  <c:v>66.618697075968413</c:v>
                </c:pt>
                <c:pt idx="62">
                  <c:v>66.627156950605652</c:v>
                </c:pt>
                <c:pt idx="63">
                  <c:v>66.778623426969929</c:v>
                </c:pt>
                <c:pt idx="64">
                  <c:v>66.436843849071835</c:v>
                </c:pt>
                <c:pt idx="65">
                  <c:v>66.322528338035596</c:v>
                </c:pt>
                <c:pt idx="66">
                  <c:v>66.400430465533915</c:v>
                </c:pt>
                <c:pt idx="67">
                  <c:v>66.412592444121842</c:v>
                </c:pt>
                <c:pt idx="68">
                  <c:v>66.544291692468605</c:v>
                </c:pt>
                <c:pt idx="69">
                  <c:v>66.585665546940788</c:v>
                </c:pt>
                <c:pt idx="70">
                  <c:v>66.495218168224454</c:v>
                </c:pt>
                <c:pt idx="71">
                  <c:v>66.279111227760779</c:v>
                </c:pt>
                <c:pt idx="72">
                  <c:v>66.334417590818134</c:v>
                </c:pt>
                <c:pt idx="73">
                  <c:v>66.404026977966424</c:v>
                </c:pt>
                <c:pt idx="74">
                  <c:v>66.532943557763801</c:v>
                </c:pt>
                <c:pt idx="75">
                  <c:v>66.47377827550288</c:v>
                </c:pt>
                <c:pt idx="76">
                  <c:v>66.630645647197923</c:v>
                </c:pt>
                <c:pt idx="77">
                  <c:v>66.473049843425414</c:v>
                </c:pt>
                <c:pt idx="78">
                  <c:v>66.659756327038735</c:v>
                </c:pt>
                <c:pt idx="79">
                  <c:v>66.576589216030129</c:v>
                </c:pt>
                <c:pt idx="80">
                  <c:v>66.778732944365345</c:v>
                </c:pt>
                <c:pt idx="81">
                  <c:v>66.964601411191722</c:v>
                </c:pt>
                <c:pt idx="82">
                  <c:v>66.936516260589357</c:v>
                </c:pt>
                <c:pt idx="83">
                  <c:v>66.850536240707996</c:v>
                </c:pt>
                <c:pt idx="84">
                  <c:v>66.832700873914774</c:v>
                </c:pt>
                <c:pt idx="85">
                  <c:v>66.724775261420319</c:v>
                </c:pt>
                <c:pt idx="86">
                  <c:v>67.025877649973211</c:v>
                </c:pt>
                <c:pt idx="87">
                  <c:v>66.906287344869256</c:v>
                </c:pt>
                <c:pt idx="88">
                  <c:v>66.934050517763367</c:v>
                </c:pt>
                <c:pt idx="89">
                  <c:v>66.824008014604004</c:v>
                </c:pt>
                <c:pt idx="90">
                  <c:v>66.891295263963229</c:v>
                </c:pt>
                <c:pt idx="91">
                  <c:v>67.006314454172625</c:v>
                </c:pt>
                <c:pt idx="92">
                  <c:v>67.029261990812785</c:v>
                </c:pt>
                <c:pt idx="93">
                  <c:v>66.993224514483828</c:v>
                </c:pt>
                <c:pt idx="94">
                  <c:v>67.092088733532933</c:v>
                </c:pt>
                <c:pt idx="95">
                  <c:v>67.045565950282679</c:v>
                </c:pt>
                <c:pt idx="96">
                  <c:v>67.000974068580234</c:v>
                </c:pt>
                <c:pt idx="97">
                  <c:v>66.964670698532345</c:v>
                </c:pt>
                <c:pt idx="98">
                  <c:v>67.100573135243337</c:v>
                </c:pt>
                <c:pt idx="99">
                  <c:v>66.851296669988386</c:v>
                </c:pt>
                <c:pt idx="100">
                  <c:v>66.935250633222708</c:v>
                </c:pt>
                <c:pt idx="101">
                  <c:v>66.807619044436763</c:v>
                </c:pt>
                <c:pt idx="102">
                  <c:v>66.802708589967793</c:v>
                </c:pt>
                <c:pt idx="103">
                  <c:v>66.848740598402529</c:v>
                </c:pt>
                <c:pt idx="104">
                  <c:v>67.1878065278257</c:v>
                </c:pt>
                <c:pt idx="105">
                  <c:v>67.113172134075924</c:v>
                </c:pt>
                <c:pt idx="106">
                  <c:v>67.073188760233663</c:v>
                </c:pt>
                <c:pt idx="107">
                  <c:v>67.07848033117132</c:v>
                </c:pt>
                <c:pt idx="108">
                  <c:v>67.172727084681469</c:v>
                </c:pt>
                <c:pt idx="109">
                  <c:v>67.105438058827318</c:v>
                </c:pt>
                <c:pt idx="110">
                  <c:v>67.048329564841183</c:v>
                </c:pt>
                <c:pt idx="111">
                  <c:v>66.976363194925241</c:v>
                </c:pt>
                <c:pt idx="112">
                  <c:v>67.009707987823134</c:v>
                </c:pt>
                <c:pt idx="113">
                  <c:v>66.957179145918104</c:v>
                </c:pt>
                <c:pt idx="114">
                  <c:v>66.894500745993739</c:v>
                </c:pt>
                <c:pt idx="115">
                  <c:v>66.917256952206955</c:v>
                </c:pt>
                <c:pt idx="116">
                  <c:v>67.028730417204272</c:v>
                </c:pt>
                <c:pt idx="117">
                  <c:v>67.029234102695781</c:v>
                </c:pt>
                <c:pt idx="118">
                  <c:v>67.052011073451069</c:v>
                </c:pt>
                <c:pt idx="119">
                  <c:v>67.053621383250714</c:v>
                </c:pt>
                <c:pt idx="120">
                  <c:v>67.315642590227512</c:v>
                </c:pt>
                <c:pt idx="121">
                  <c:v>67.371686761398394</c:v>
                </c:pt>
                <c:pt idx="122">
                  <c:v>67.409461158028336</c:v>
                </c:pt>
                <c:pt idx="123">
                  <c:v>67.379851160285796</c:v>
                </c:pt>
                <c:pt idx="124">
                  <c:v>67.134169177645674</c:v>
                </c:pt>
                <c:pt idx="125">
                  <c:v>67.064128400550601</c:v>
                </c:pt>
                <c:pt idx="126">
                  <c:v>66.773653900671164</c:v>
                </c:pt>
                <c:pt idx="127">
                  <c:v>66.933433550592568</c:v>
                </c:pt>
                <c:pt idx="128">
                  <c:v>66.941028588663045</c:v>
                </c:pt>
                <c:pt idx="129">
                  <c:v>66.918606717507927</c:v>
                </c:pt>
                <c:pt idx="130">
                  <c:v>66.960623363841322</c:v>
                </c:pt>
                <c:pt idx="131">
                  <c:v>67.097601625947163</c:v>
                </c:pt>
                <c:pt idx="132">
                  <c:v>67.267261376250872</c:v>
                </c:pt>
                <c:pt idx="133">
                  <c:v>67.17038890772389</c:v>
                </c:pt>
                <c:pt idx="134">
                  <c:v>67.301593898414339</c:v>
                </c:pt>
                <c:pt idx="135">
                  <c:v>66.95346519715423</c:v>
                </c:pt>
                <c:pt idx="136">
                  <c:v>66.792701509589648</c:v>
                </c:pt>
                <c:pt idx="137">
                  <c:v>66.638731789891821</c:v>
                </c:pt>
                <c:pt idx="138">
                  <c:v>66.636460426078031</c:v>
                </c:pt>
                <c:pt idx="139">
                  <c:v>66.506271129920592</c:v>
                </c:pt>
                <c:pt idx="140">
                  <c:v>66.832136882187143</c:v>
                </c:pt>
                <c:pt idx="141">
                  <c:v>66.846614705776361</c:v>
                </c:pt>
                <c:pt idx="142">
                  <c:v>66.779050073811248</c:v>
                </c:pt>
                <c:pt idx="143">
                  <c:v>66.841249820145435</c:v>
                </c:pt>
                <c:pt idx="144">
                  <c:v>66.55245154634963</c:v>
                </c:pt>
                <c:pt idx="145">
                  <c:v>66.87663813334629</c:v>
                </c:pt>
                <c:pt idx="146">
                  <c:v>66.803820068351769</c:v>
                </c:pt>
                <c:pt idx="147">
                  <c:v>66.779673069023985</c:v>
                </c:pt>
                <c:pt idx="148">
                  <c:v>66.826870277661214</c:v>
                </c:pt>
                <c:pt idx="149">
                  <c:v>66.552274681944226</c:v>
                </c:pt>
                <c:pt idx="150">
                  <c:v>66.437807310856215</c:v>
                </c:pt>
                <c:pt idx="151">
                  <c:v>66.575617816986835</c:v>
                </c:pt>
                <c:pt idx="152">
                  <c:v>66.814467171196114</c:v>
                </c:pt>
                <c:pt idx="153">
                  <c:v>66.671616305202761</c:v>
                </c:pt>
                <c:pt idx="154">
                  <c:v>66.415279648899173</c:v>
                </c:pt>
                <c:pt idx="155">
                  <c:v>66.468437251304209</c:v>
                </c:pt>
                <c:pt idx="156">
                  <c:v>66.457204981074455</c:v>
                </c:pt>
                <c:pt idx="157">
                  <c:v>66.513550542699534</c:v>
                </c:pt>
                <c:pt idx="158">
                  <c:v>66.456296253701325</c:v>
                </c:pt>
                <c:pt idx="159">
                  <c:v>66.547401710055041</c:v>
                </c:pt>
                <c:pt idx="160">
                  <c:v>66.492147607902865</c:v>
                </c:pt>
                <c:pt idx="161">
                  <c:v>66.528231316555761</c:v>
                </c:pt>
                <c:pt idx="162">
                  <c:v>66.190642824256514</c:v>
                </c:pt>
                <c:pt idx="163">
                  <c:v>66.210565127002326</c:v>
                </c:pt>
                <c:pt idx="164">
                  <c:v>66.234874171961522</c:v>
                </c:pt>
                <c:pt idx="165">
                  <c:v>66.277851919055095</c:v>
                </c:pt>
                <c:pt idx="166">
                  <c:v>66.274416095573883</c:v>
                </c:pt>
                <c:pt idx="167">
                  <c:v>66.135965989879125</c:v>
                </c:pt>
                <c:pt idx="168">
                  <c:v>66.272216213898318</c:v>
                </c:pt>
                <c:pt idx="169">
                  <c:v>66.216537546143229</c:v>
                </c:pt>
                <c:pt idx="170">
                  <c:v>66.24719635736426</c:v>
                </c:pt>
                <c:pt idx="171">
                  <c:v>66.148006501557049</c:v>
                </c:pt>
                <c:pt idx="172">
                  <c:v>66.184833269358748</c:v>
                </c:pt>
                <c:pt idx="173">
                  <c:v>66.155560467779523</c:v>
                </c:pt>
                <c:pt idx="174">
                  <c:v>66.228599259574693</c:v>
                </c:pt>
                <c:pt idx="175">
                  <c:v>66.164491161718274</c:v>
                </c:pt>
                <c:pt idx="176">
                  <c:v>66.104731523966265</c:v>
                </c:pt>
                <c:pt idx="177">
                  <c:v>66.240840365818713</c:v>
                </c:pt>
                <c:pt idx="178">
                  <c:v>66.30292231886277</c:v>
                </c:pt>
                <c:pt idx="179">
                  <c:v>66.212927575074445</c:v>
                </c:pt>
                <c:pt idx="180">
                  <c:v>66.086668997217686</c:v>
                </c:pt>
                <c:pt idx="181">
                  <c:v>66.243169313042188</c:v>
                </c:pt>
                <c:pt idx="182">
                  <c:v>66.174648954380871</c:v>
                </c:pt>
                <c:pt idx="183">
                  <c:v>66.355787552970014</c:v>
                </c:pt>
                <c:pt idx="184">
                  <c:v>66.413973816025418</c:v>
                </c:pt>
                <c:pt idx="185">
                  <c:v>66.190933978339416</c:v>
                </c:pt>
                <c:pt idx="186">
                  <c:v>66.280524511246327</c:v>
                </c:pt>
                <c:pt idx="187">
                  <c:v>66.409126185598069</c:v>
                </c:pt>
                <c:pt idx="188">
                  <c:v>66.500068384117355</c:v>
                </c:pt>
                <c:pt idx="189">
                  <c:v>66.473626343635217</c:v>
                </c:pt>
                <c:pt idx="190">
                  <c:v>66.401591474799844</c:v>
                </c:pt>
                <c:pt idx="191">
                  <c:v>66.310854463959018</c:v>
                </c:pt>
                <c:pt idx="192">
                  <c:v>66.27844146627001</c:v>
                </c:pt>
                <c:pt idx="193">
                  <c:v>66.480824911053247</c:v>
                </c:pt>
                <c:pt idx="194">
                  <c:v>66.517793477544046</c:v>
                </c:pt>
                <c:pt idx="195">
                  <c:v>66.469224187403881</c:v>
                </c:pt>
                <c:pt idx="196">
                  <c:v>66.469540244050705</c:v>
                </c:pt>
                <c:pt idx="197">
                  <c:v>66.422595640663204</c:v>
                </c:pt>
                <c:pt idx="198">
                  <c:v>66.437723086308523</c:v>
                </c:pt>
                <c:pt idx="199">
                  <c:v>66.538649987256335</c:v>
                </c:pt>
                <c:pt idx="200">
                  <c:v>66.533441847731225</c:v>
                </c:pt>
                <c:pt idx="201">
                  <c:v>66.668466294829898</c:v>
                </c:pt>
                <c:pt idx="202">
                  <c:v>66.728006503264623</c:v>
                </c:pt>
                <c:pt idx="203">
                  <c:v>66.833538968104307</c:v>
                </c:pt>
                <c:pt idx="204">
                  <c:v>66.784387514416707</c:v>
                </c:pt>
                <c:pt idx="205">
                  <c:v>66.674557337858488</c:v>
                </c:pt>
                <c:pt idx="206">
                  <c:v>66.700453648465725</c:v>
                </c:pt>
                <c:pt idx="207">
                  <c:v>66.381872710613862</c:v>
                </c:pt>
                <c:pt idx="208">
                  <c:v>66.383005350013207</c:v>
                </c:pt>
                <c:pt idx="209">
                  <c:v>66.406981748892235</c:v>
                </c:pt>
                <c:pt idx="210">
                  <c:v>66.393623628458428</c:v>
                </c:pt>
                <c:pt idx="211">
                  <c:v>66.20488014954293</c:v>
                </c:pt>
                <c:pt idx="212">
                  <c:v>66.507591428408546</c:v>
                </c:pt>
                <c:pt idx="213">
                  <c:v>66.386168749546314</c:v>
                </c:pt>
                <c:pt idx="214">
                  <c:v>66.59860049851234</c:v>
                </c:pt>
                <c:pt idx="215">
                  <c:v>66.593342191085412</c:v>
                </c:pt>
                <c:pt idx="216">
                  <c:v>66.785523228784498</c:v>
                </c:pt>
                <c:pt idx="217">
                  <c:v>66.555223713100119</c:v>
                </c:pt>
                <c:pt idx="218">
                  <c:v>66.685387768220792</c:v>
                </c:pt>
                <c:pt idx="219">
                  <c:v>66.599456690909989</c:v>
                </c:pt>
                <c:pt idx="220">
                  <c:v>66.752954484677062</c:v>
                </c:pt>
                <c:pt idx="221">
                  <c:v>66.632343418366631</c:v>
                </c:pt>
                <c:pt idx="222">
                  <c:v>66.686261986870747</c:v>
                </c:pt>
                <c:pt idx="223">
                  <c:v>66.683069716607903</c:v>
                </c:pt>
                <c:pt idx="224">
                  <c:v>66.689460880083558</c:v>
                </c:pt>
                <c:pt idx="225">
                  <c:v>66.73330880402132</c:v>
                </c:pt>
                <c:pt idx="226">
                  <c:v>66.578308163963783</c:v>
                </c:pt>
                <c:pt idx="227">
                  <c:v>66.54271492875597</c:v>
                </c:pt>
                <c:pt idx="228">
                  <c:v>66.422173302174073</c:v>
                </c:pt>
                <c:pt idx="229">
                  <c:v>66.496319076706754</c:v>
                </c:pt>
                <c:pt idx="230">
                  <c:v>66.359493855628955</c:v>
                </c:pt>
                <c:pt idx="231">
                  <c:v>66.472107870765427</c:v>
                </c:pt>
                <c:pt idx="232">
                  <c:v>66.501864023367048</c:v>
                </c:pt>
                <c:pt idx="233">
                  <c:v>66.394839072411202</c:v>
                </c:pt>
                <c:pt idx="234">
                  <c:v>66.281543558246582</c:v>
                </c:pt>
                <c:pt idx="235">
                  <c:v>66.170395131244476</c:v>
                </c:pt>
                <c:pt idx="236">
                  <c:v>65.972305058472429</c:v>
                </c:pt>
                <c:pt idx="237">
                  <c:v>65.898273722842205</c:v>
                </c:pt>
                <c:pt idx="238">
                  <c:v>65.871523831442474</c:v>
                </c:pt>
                <c:pt idx="239">
                  <c:v>65.52281062740559</c:v>
                </c:pt>
                <c:pt idx="240">
                  <c:v>65.728052247589744</c:v>
                </c:pt>
                <c:pt idx="241">
                  <c:v>65.764457912995468</c:v>
                </c:pt>
                <c:pt idx="242">
                  <c:v>65.90951038383902</c:v>
                </c:pt>
                <c:pt idx="243">
                  <c:v>66.096076143111404</c:v>
                </c:pt>
                <c:pt idx="244">
                  <c:v>65.850692112526431</c:v>
                </c:pt>
                <c:pt idx="245">
                  <c:v>65.549996678551182</c:v>
                </c:pt>
                <c:pt idx="246">
                  <c:v>65.476508980545347</c:v>
                </c:pt>
                <c:pt idx="247">
                  <c:v>65.634225619017855</c:v>
                </c:pt>
                <c:pt idx="248">
                  <c:v>65.612683932414811</c:v>
                </c:pt>
                <c:pt idx="249">
                  <c:v>65.460629912582348</c:v>
                </c:pt>
                <c:pt idx="250">
                  <c:v>65.581507317418186</c:v>
                </c:pt>
                <c:pt idx="251">
                  <c:v>65.380032423584325</c:v>
                </c:pt>
                <c:pt idx="252">
                  <c:v>65.357160646926545</c:v>
                </c:pt>
                <c:pt idx="253">
                  <c:v>65.325845017505827</c:v>
                </c:pt>
                <c:pt idx="254">
                  <c:v>65.441818033533366</c:v>
                </c:pt>
                <c:pt idx="255">
                  <c:v>65.402876771708478</c:v>
                </c:pt>
                <c:pt idx="256">
                  <c:v>65.355442907880004</c:v>
                </c:pt>
                <c:pt idx="257">
                  <c:v>65.189388714944101</c:v>
                </c:pt>
                <c:pt idx="258">
                  <c:v>65.03982223380153</c:v>
                </c:pt>
                <c:pt idx="259">
                  <c:v>65.286571284811501</c:v>
                </c:pt>
                <c:pt idx="260">
                  <c:v>65.431341188532912</c:v>
                </c:pt>
                <c:pt idx="261">
                  <c:v>65.386371558436679</c:v>
                </c:pt>
                <c:pt idx="262">
                  <c:v>65.374138372021349</c:v>
                </c:pt>
                <c:pt idx="263">
                  <c:v>65.371075149314805</c:v>
                </c:pt>
                <c:pt idx="264">
                  <c:v>65.213211815733132</c:v>
                </c:pt>
                <c:pt idx="265">
                  <c:v>65.368490315735329</c:v>
                </c:pt>
                <c:pt idx="266">
                  <c:v>65.41206416200005</c:v>
                </c:pt>
                <c:pt idx="267">
                  <c:v>65.272092861031737</c:v>
                </c:pt>
                <c:pt idx="268">
                  <c:v>65.392263045657572</c:v>
                </c:pt>
                <c:pt idx="269">
                  <c:v>65.357292219568876</c:v>
                </c:pt>
                <c:pt idx="270">
                  <c:v>65.200943806598502</c:v>
                </c:pt>
                <c:pt idx="271">
                  <c:v>65.166348123277047</c:v>
                </c:pt>
                <c:pt idx="272">
                  <c:v>65.373086765933152</c:v>
                </c:pt>
                <c:pt idx="273">
                  <c:v>65.583757275944734</c:v>
                </c:pt>
                <c:pt idx="274">
                  <c:v>65.356655237481959</c:v>
                </c:pt>
                <c:pt idx="275">
                  <c:v>65.473385150561981</c:v>
                </c:pt>
                <c:pt idx="276">
                  <c:v>65.338230139487223</c:v>
                </c:pt>
                <c:pt idx="277">
                  <c:v>65.233870784052328</c:v>
                </c:pt>
                <c:pt idx="278">
                  <c:v>65.086141389157376</c:v>
                </c:pt>
                <c:pt idx="279">
                  <c:v>65.252344297582482</c:v>
                </c:pt>
                <c:pt idx="280">
                  <c:v>65.314370537588204</c:v>
                </c:pt>
                <c:pt idx="281">
                  <c:v>65.278950079571104</c:v>
                </c:pt>
                <c:pt idx="282">
                  <c:v>65.135284501445341</c:v>
                </c:pt>
                <c:pt idx="283">
                  <c:v>65.099408507508571</c:v>
                </c:pt>
                <c:pt idx="284">
                  <c:v>65.216480841130533</c:v>
                </c:pt>
                <c:pt idx="285">
                  <c:v>64.844084399220264</c:v>
                </c:pt>
                <c:pt idx="286">
                  <c:v>65.06626980970151</c:v>
                </c:pt>
                <c:pt idx="287">
                  <c:v>64.890104669832397</c:v>
                </c:pt>
                <c:pt idx="288">
                  <c:v>64.918584697854442</c:v>
                </c:pt>
                <c:pt idx="289">
                  <c:v>65.027169633958636</c:v>
                </c:pt>
                <c:pt idx="290">
                  <c:v>65.259118455198276</c:v>
                </c:pt>
                <c:pt idx="291">
                  <c:v>64.958871350287964</c:v>
                </c:pt>
                <c:pt idx="292">
                  <c:v>65.015187846417561</c:v>
                </c:pt>
                <c:pt idx="293">
                  <c:v>64.958817043114564</c:v>
                </c:pt>
                <c:pt idx="294">
                  <c:v>64.975567880180549</c:v>
                </c:pt>
                <c:pt idx="295">
                  <c:v>65.015214498469177</c:v>
                </c:pt>
                <c:pt idx="296">
                  <c:v>65.021494539276361</c:v>
                </c:pt>
                <c:pt idx="297">
                  <c:v>65.23701305384246</c:v>
                </c:pt>
                <c:pt idx="298">
                  <c:v>65.199633250163615</c:v>
                </c:pt>
                <c:pt idx="299">
                  <c:v>65.005576115770495</c:v>
                </c:pt>
                <c:pt idx="300">
                  <c:v>65.119908063346301</c:v>
                </c:pt>
                <c:pt idx="301">
                  <c:v>65.044816159610733</c:v>
                </c:pt>
                <c:pt idx="302">
                  <c:v>64.996567172545127</c:v>
                </c:pt>
                <c:pt idx="303">
                  <c:v>65.133004128974775</c:v>
                </c:pt>
                <c:pt idx="304">
                  <c:v>65.31123477020175</c:v>
                </c:pt>
                <c:pt idx="305">
                  <c:v>64.984270216081299</c:v>
                </c:pt>
                <c:pt idx="306">
                  <c:v>64.880607929841673</c:v>
                </c:pt>
                <c:pt idx="307">
                  <c:v>64.898070268413207</c:v>
                </c:pt>
                <c:pt idx="308">
                  <c:v>64.785592143496714</c:v>
                </c:pt>
                <c:pt idx="309">
                  <c:v>65.0185314033087</c:v>
                </c:pt>
                <c:pt idx="310">
                  <c:v>65.087640745229692</c:v>
                </c:pt>
                <c:pt idx="311">
                  <c:v>65.185854258001442</c:v>
                </c:pt>
                <c:pt idx="312">
                  <c:v>65.197762904837873</c:v>
                </c:pt>
                <c:pt idx="313">
                  <c:v>65.361926151784999</c:v>
                </c:pt>
                <c:pt idx="314">
                  <c:v>65.53181007275191</c:v>
                </c:pt>
                <c:pt idx="315">
                  <c:v>65.425227268895554</c:v>
                </c:pt>
                <c:pt idx="316">
                  <c:v>65.279790470086567</c:v>
                </c:pt>
                <c:pt idx="317">
                  <c:v>65.270058135401811</c:v>
                </c:pt>
                <c:pt idx="318">
                  <c:v>65.301416990593282</c:v>
                </c:pt>
                <c:pt idx="319">
                  <c:v>65.43066168722234</c:v>
                </c:pt>
                <c:pt idx="320">
                  <c:v>65.564470521925912</c:v>
                </c:pt>
                <c:pt idx="321">
                  <c:v>65.567401975343202</c:v>
                </c:pt>
                <c:pt idx="322">
                  <c:v>65.46103518888151</c:v>
                </c:pt>
                <c:pt idx="323">
                  <c:v>65.395049772287834</c:v>
                </c:pt>
                <c:pt idx="324">
                  <c:v>65.556511518192252</c:v>
                </c:pt>
                <c:pt idx="325">
                  <c:v>65.687042491442398</c:v>
                </c:pt>
                <c:pt idx="326">
                  <c:v>65.773411362821165</c:v>
                </c:pt>
                <c:pt idx="327">
                  <c:v>65.831977245217402</c:v>
                </c:pt>
                <c:pt idx="328">
                  <c:v>65.636297340472197</c:v>
                </c:pt>
                <c:pt idx="329">
                  <c:v>65.607994757142393</c:v>
                </c:pt>
                <c:pt idx="330">
                  <c:v>65.699437421143301</c:v>
                </c:pt>
                <c:pt idx="331">
                  <c:v>65.726957502269883</c:v>
                </c:pt>
                <c:pt idx="332">
                  <c:v>65.98857637538039</c:v>
                </c:pt>
                <c:pt idx="333">
                  <c:v>65.707822496840521</c:v>
                </c:pt>
                <c:pt idx="334">
                  <c:v>65.737171354527632</c:v>
                </c:pt>
                <c:pt idx="335">
                  <c:v>65.643085897395622</c:v>
                </c:pt>
                <c:pt idx="336">
                  <c:v>65.72176768912702</c:v>
                </c:pt>
                <c:pt idx="337">
                  <c:v>66.094072085061825</c:v>
                </c:pt>
                <c:pt idx="338">
                  <c:v>66.024629063367968</c:v>
                </c:pt>
                <c:pt idx="339">
                  <c:v>65.920820206254476</c:v>
                </c:pt>
                <c:pt idx="340">
                  <c:v>65.87626633586413</c:v>
                </c:pt>
                <c:pt idx="341">
                  <c:v>65.95459313565496</c:v>
                </c:pt>
                <c:pt idx="342">
                  <c:v>65.981849900034618</c:v>
                </c:pt>
                <c:pt idx="343">
                  <c:v>65.71027425817617</c:v>
                </c:pt>
                <c:pt idx="344">
                  <c:v>65.864571238333866</c:v>
                </c:pt>
                <c:pt idx="345">
                  <c:v>66.144329111804424</c:v>
                </c:pt>
                <c:pt idx="346">
                  <c:v>66.120963843199462</c:v>
                </c:pt>
                <c:pt idx="347">
                  <c:v>66.197969301623885</c:v>
                </c:pt>
                <c:pt idx="348">
                  <c:v>66.391447595481182</c:v>
                </c:pt>
                <c:pt idx="349">
                  <c:v>66.444992490067776</c:v>
                </c:pt>
                <c:pt idx="350">
                  <c:v>66.391229540780117</c:v>
                </c:pt>
                <c:pt idx="351">
                  <c:v>66.160095715440022</c:v>
                </c:pt>
                <c:pt idx="352">
                  <c:v>66.181743533209442</c:v>
                </c:pt>
                <c:pt idx="359">
                  <c:v>66.409258313230211</c:v>
                </c:pt>
                <c:pt idx="371">
                  <c:v>66.48047490657963</c:v>
                </c:pt>
                <c:pt idx="383">
                  <c:v>66.607158128754563</c:v>
                </c:pt>
                <c:pt idx="395">
                  <c:v>66.718105576841211</c:v>
                </c:pt>
                <c:pt idx="407">
                  <c:v>66.856086277848746</c:v>
                </c:pt>
                <c:pt idx="419">
                  <c:v>66.98276950002365</c:v>
                </c:pt>
                <c:pt idx="431">
                  <c:v>67.188928622108705</c:v>
                </c:pt>
                <c:pt idx="443">
                  <c:v>67.326909323116226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36B-4ED5-8DFF-6726B73D7525}"/>
            </c:ext>
          </c:extLst>
        </c:ser>
        <c:ser>
          <c:idx val="1"/>
          <c:order val="3"/>
          <c:tx>
            <c:strRef>
              <c:f>'LFPR Pop Data'!$V$1</c:f>
              <c:strCache>
                <c:ptCount val="1"/>
                <c:pt idx="0">
                  <c:v>2016 BLS Projection</c:v>
                </c:pt>
              </c:strCache>
            </c:strRef>
          </c:tx>
          <c:spPr>
            <a:ln w="38100">
              <a:solidFill>
                <a:srgbClr val="00B0F0"/>
              </a:solidFill>
              <a:prstDash val="sysDash"/>
            </a:ln>
            <a:effectLst>
              <a:glow rad="38100">
                <a:sysClr val="windowText" lastClr="000000"/>
              </a:glow>
            </a:effectLst>
          </c:spPr>
          <c:marker>
            <c:symbol val="none"/>
          </c:marker>
          <c:val>
            <c:numRef>
              <c:f>'LFPR Pop Data'!$V$2:$V$445</c:f>
              <c:numCache>
                <c:formatCode>General</c:formatCode>
                <c:ptCount val="444"/>
                <c:pt idx="323">
                  <c:v>62.8</c:v>
                </c:pt>
                <c:pt idx="335">
                  <c:v>62.5</c:v>
                </c:pt>
                <c:pt idx="347">
                  <c:v>62.3</c:v>
                </c:pt>
                <c:pt idx="359">
                  <c:v>62.1</c:v>
                </c:pt>
                <c:pt idx="371">
                  <c:v>62</c:v>
                </c:pt>
                <c:pt idx="383">
                  <c:v>61.8</c:v>
                </c:pt>
                <c:pt idx="395">
                  <c:v>61.6</c:v>
                </c:pt>
                <c:pt idx="407">
                  <c:v>61.4</c:v>
                </c:pt>
                <c:pt idx="419">
                  <c:v>61.3</c:v>
                </c:pt>
                <c:pt idx="431">
                  <c:v>61.1</c:v>
                </c:pt>
                <c:pt idx="443">
                  <c:v>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36B-4ED5-8DFF-6726B73D7525}"/>
            </c:ext>
          </c:extLst>
        </c:ser>
        <c:ser>
          <c:idx val="2"/>
          <c:order val="4"/>
          <c:tx>
            <c:strRef>
              <c:f>'LFPR Pop Data'!$U$1</c:f>
              <c:strCache>
                <c:ptCount val="1"/>
                <c:pt idx="0">
                  <c:v>2016 BLS Proj on 2000 Pop Ratio</c:v>
                </c:pt>
              </c:strCache>
            </c:strRef>
          </c:tx>
          <c:spPr>
            <a:ln w="38100">
              <a:solidFill>
                <a:srgbClr val="92D050"/>
              </a:solidFill>
              <a:prstDash val="sysDash"/>
            </a:ln>
            <a:effectLst>
              <a:glow rad="38100">
                <a:sysClr val="windowText" lastClr="000000"/>
              </a:glow>
            </a:effectLst>
          </c:spPr>
          <c:marker>
            <c:symbol val="none"/>
          </c:marker>
          <c:val>
            <c:numRef>
              <c:f>'LFPR Pop Data'!$U$2:$U$445</c:f>
              <c:numCache>
                <c:formatCode>0.00</c:formatCode>
                <c:ptCount val="444"/>
                <c:pt idx="323">
                  <c:v>65.402258644340392</c:v>
                </c:pt>
                <c:pt idx="335">
                  <c:v>65.368433848919167</c:v>
                </c:pt>
                <c:pt idx="347">
                  <c:v>65.406064519180745</c:v>
                </c:pt>
                <c:pt idx="359">
                  <c:v>65.511873610519842</c:v>
                </c:pt>
                <c:pt idx="371">
                  <c:v>65.549154250035471</c:v>
                </c:pt>
                <c:pt idx="383">
                  <c:v>65.586784920297063</c:v>
                </c:pt>
                <c:pt idx="395">
                  <c:v>65.608679816470371</c:v>
                </c:pt>
                <c:pt idx="407">
                  <c:v>65.682667328887007</c:v>
                </c:pt>
                <c:pt idx="419">
                  <c:v>65.704562225060315</c:v>
                </c:pt>
                <c:pt idx="431">
                  <c:v>65.749052078898814</c:v>
                </c:pt>
                <c:pt idx="443">
                  <c:v>65.814416063573148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536B-4ED5-8DFF-6726B73D75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31538336"/>
        <c:axId val="-1853238672"/>
      </c:lineChart>
      <c:catAx>
        <c:axId val="2031538336"/>
        <c:scaling>
          <c:orientation val="minMax"/>
        </c:scaling>
        <c:delete val="0"/>
        <c:axPos val="b"/>
        <c:numFmt formatCode="yyyy" sourceLinked="0"/>
        <c:majorTickMark val="none"/>
        <c:minorTickMark val="none"/>
        <c:tickLblPos val="low"/>
        <c:spPr>
          <a:noFill/>
          <a:ln w="50800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53238672"/>
        <c:crosses val="autoZero"/>
        <c:auto val="1"/>
        <c:lblAlgn val="ctr"/>
        <c:lblOffset val="100"/>
        <c:tickLblSkip val="60"/>
        <c:noMultiLvlLbl val="1"/>
      </c:catAx>
      <c:valAx>
        <c:axId val="-1853238672"/>
        <c:scaling>
          <c:orientation val="minMax"/>
          <c:max val="68"/>
          <c:min val="5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1538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span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1"/>
                </a:solidFill>
              </a:rPr>
              <a:t>US vs. EU-15 Labor Productivity Growth, 1955-2017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Data!$B$1</c:f>
              <c:strCache>
                <c:ptCount val="1"/>
                <c:pt idx="0">
                  <c:v>US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numRef>
              <c:f>Data!$A$2:$A$64</c:f>
              <c:numCache>
                <c:formatCode>General</c:formatCode>
                <c:ptCount val="63"/>
                <c:pt idx="0">
                  <c:v>1955</c:v>
                </c:pt>
                <c:pt idx="1">
                  <c:v>1956</c:v>
                </c:pt>
                <c:pt idx="2">
                  <c:v>1957</c:v>
                </c:pt>
                <c:pt idx="3">
                  <c:v>1958</c:v>
                </c:pt>
                <c:pt idx="4">
                  <c:v>1959</c:v>
                </c:pt>
                <c:pt idx="5">
                  <c:v>1960</c:v>
                </c:pt>
                <c:pt idx="6">
                  <c:v>1961</c:v>
                </c:pt>
                <c:pt idx="7">
                  <c:v>1962</c:v>
                </c:pt>
                <c:pt idx="8">
                  <c:v>1963</c:v>
                </c:pt>
                <c:pt idx="9">
                  <c:v>1964</c:v>
                </c:pt>
                <c:pt idx="10">
                  <c:v>1965</c:v>
                </c:pt>
                <c:pt idx="11">
                  <c:v>1966</c:v>
                </c:pt>
                <c:pt idx="12">
                  <c:v>1967</c:v>
                </c:pt>
                <c:pt idx="13">
                  <c:v>1968</c:v>
                </c:pt>
                <c:pt idx="14">
                  <c:v>1969</c:v>
                </c:pt>
                <c:pt idx="15">
                  <c:v>1970</c:v>
                </c:pt>
                <c:pt idx="16">
                  <c:v>1971</c:v>
                </c:pt>
                <c:pt idx="17">
                  <c:v>1972</c:v>
                </c:pt>
                <c:pt idx="18">
                  <c:v>1973</c:v>
                </c:pt>
                <c:pt idx="19">
                  <c:v>1974</c:v>
                </c:pt>
                <c:pt idx="20">
                  <c:v>1975</c:v>
                </c:pt>
                <c:pt idx="21">
                  <c:v>1976</c:v>
                </c:pt>
                <c:pt idx="22">
                  <c:v>1977</c:v>
                </c:pt>
                <c:pt idx="23">
                  <c:v>1978</c:v>
                </c:pt>
                <c:pt idx="24">
                  <c:v>1979</c:v>
                </c:pt>
                <c:pt idx="25">
                  <c:v>1980</c:v>
                </c:pt>
                <c:pt idx="26">
                  <c:v>1981</c:v>
                </c:pt>
                <c:pt idx="27">
                  <c:v>1982</c:v>
                </c:pt>
                <c:pt idx="28">
                  <c:v>1983</c:v>
                </c:pt>
                <c:pt idx="29">
                  <c:v>1984</c:v>
                </c:pt>
                <c:pt idx="30">
                  <c:v>1985</c:v>
                </c:pt>
                <c:pt idx="31">
                  <c:v>1986</c:v>
                </c:pt>
                <c:pt idx="32">
                  <c:v>1987</c:v>
                </c:pt>
                <c:pt idx="33">
                  <c:v>1988</c:v>
                </c:pt>
                <c:pt idx="34">
                  <c:v>1989</c:v>
                </c:pt>
                <c:pt idx="35">
                  <c:v>1990</c:v>
                </c:pt>
                <c:pt idx="36">
                  <c:v>1991</c:v>
                </c:pt>
                <c:pt idx="37">
                  <c:v>1992</c:v>
                </c:pt>
                <c:pt idx="38">
                  <c:v>1993</c:v>
                </c:pt>
                <c:pt idx="39">
                  <c:v>1994</c:v>
                </c:pt>
                <c:pt idx="40">
                  <c:v>1995</c:v>
                </c:pt>
                <c:pt idx="41">
                  <c:v>1996</c:v>
                </c:pt>
                <c:pt idx="42">
                  <c:v>1997</c:v>
                </c:pt>
                <c:pt idx="43">
                  <c:v>1998</c:v>
                </c:pt>
                <c:pt idx="44">
                  <c:v>1999</c:v>
                </c:pt>
                <c:pt idx="45">
                  <c:v>2000</c:v>
                </c:pt>
                <c:pt idx="46">
                  <c:v>2001</c:v>
                </c:pt>
                <c:pt idx="47">
                  <c:v>2002</c:v>
                </c:pt>
                <c:pt idx="48">
                  <c:v>2003</c:v>
                </c:pt>
                <c:pt idx="49">
                  <c:v>2004</c:v>
                </c:pt>
                <c:pt idx="50">
                  <c:v>2005</c:v>
                </c:pt>
                <c:pt idx="51">
                  <c:v>2006</c:v>
                </c:pt>
                <c:pt idx="52">
                  <c:v>2007</c:v>
                </c:pt>
                <c:pt idx="53">
                  <c:v>2008</c:v>
                </c:pt>
                <c:pt idx="54">
                  <c:v>2009</c:v>
                </c:pt>
                <c:pt idx="55">
                  <c:v>2010</c:v>
                </c:pt>
                <c:pt idx="56">
                  <c:v>2011</c:v>
                </c:pt>
                <c:pt idx="57">
                  <c:v>2012</c:v>
                </c:pt>
                <c:pt idx="58">
                  <c:v>2013</c:v>
                </c:pt>
                <c:pt idx="59">
                  <c:v>2014</c:v>
                </c:pt>
                <c:pt idx="60">
                  <c:v>2015</c:v>
                </c:pt>
                <c:pt idx="61">
                  <c:v>2016</c:v>
                </c:pt>
                <c:pt idx="62">
                  <c:v>2017</c:v>
                </c:pt>
              </c:numCache>
            </c:numRef>
          </c:cat>
          <c:val>
            <c:numRef>
              <c:f>Data!$B$2:$B$64</c:f>
              <c:numCache>
                <c:formatCode>0.00</c:formatCode>
                <c:ptCount val="63"/>
                <c:pt idx="0">
                  <c:v>2.9835407971089141</c:v>
                </c:pt>
                <c:pt idx="1">
                  <c:v>2.6483609507046961</c:v>
                </c:pt>
                <c:pt idx="2">
                  <c:v>2.6546656611227788</c:v>
                </c:pt>
                <c:pt idx="3">
                  <c:v>2.51697891402533</c:v>
                </c:pt>
                <c:pt idx="4">
                  <c:v>2.6538713735451531</c:v>
                </c:pt>
                <c:pt idx="5">
                  <c:v>2.275843082795701</c:v>
                </c:pt>
                <c:pt idx="6">
                  <c:v>2.83131590043237</c:v>
                </c:pt>
                <c:pt idx="7">
                  <c:v>2.9240123635721371</c:v>
                </c:pt>
                <c:pt idx="8">
                  <c:v>3.0581640040684599</c:v>
                </c:pt>
                <c:pt idx="9">
                  <c:v>3.0503632805452559</c:v>
                </c:pt>
                <c:pt idx="10">
                  <c:v>3.2771834754600122</c:v>
                </c:pt>
                <c:pt idx="11">
                  <c:v>3.222068900454262</c:v>
                </c:pt>
                <c:pt idx="12">
                  <c:v>2.8417231678997861</c:v>
                </c:pt>
                <c:pt idx="13">
                  <c:v>2.7447759404404382</c:v>
                </c:pt>
                <c:pt idx="14">
                  <c:v>2.2629516346091139</c:v>
                </c:pt>
                <c:pt idx="15">
                  <c:v>2.0692225121728969</c:v>
                </c:pt>
                <c:pt idx="16">
                  <c:v>2.226662165576982</c:v>
                </c:pt>
                <c:pt idx="17">
                  <c:v>2.3957127149557378</c:v>
                </c:pt>
                <c:pt idx="18">
                  <c:v>2.261974581037673</c:v>
                </c:pt>
                <c:pt idx="19">
                  <c:v>1.9465912716585461</c:v>
                </c:pt>
                <c:pt idx="20">
                  <c:v>2.095926507095724</c:v>
                </c:pt>
                <c:pt idx="21">
                  <c:v>1.8189778616558061</c:v>
                </c:pt>
                <c:pt idx="22">
                  <c:v>1.5425797472556479</c:v>
                </c:pt>
                <c:pt idx="23">
                  <c:v>1.25245603005842</c:v>
                </c:pt>
                <c:pt idx="24">
                  <c:v>1.478833364417165</c:v>
                </c:pt>
                <c:pt idx="25">
                  <c:v>0.95523949119511398</c:v>
                </c:pt>
                <c:pt idx="26">
                  <c:v>0.95666162277465705</c:v>
                </c:pt>
                <c:pt idx="27">
                  <c:v>0.748612670173876</c:v>
                </c:pt>
                <c:pt idx="28">
                  <c:v>1.17320385778096</c:v>
                </c:pt>
                <c:pt idx="29">
                  <c:v>1.606001297532935</c:v>
                </c:pt>
                <c:pt idx="30">
                  <c:v>2.0011968855984059</c:v>
                </c:pt>
                <c:pt idx="31">
                  <c:v>2.0528635523686982</c:v>
                </c:pt>
                <c:pt idx="32">
                  <c:v>2.19157564892694</c:v>
                </c:pt>
                <c:pt idx="33">
                  <c:v>1.9158107912656199</c:v>
                </c:pt>
                <c:pt idx="34">
                  <c:v>1.677513800102628</c:v>
                </c:pt>
                <c:pt idx="35">
                  <c:v>1.6124236787038579</c:v>
                </c:pt>
                <c:pt idx="36">
                  <c:v>1.376752430703196</c:v>
                </c:pt>
                <c:pt idx="37">
                  <c:v>2.0114530013717551</c:v>
                </c:pt>
                <c:pt idx="38">
                  <c:v>1.822786333034045</c:v>
                </c:pt>
                <c:pt idx="39">
                  <c:v>1.7759432303944991</c:v>
                </c:pt>
                <c:pt idx="40">
                  <c:v>1.6091786819265419</c:v>
                </c:pt>
                <c:pt idx="41">
                  <c:v>1.7693991855653031</c:v>
                </c:pt>
                <c:pt idx="42">
                  <c:v>1.448214425606968</c:v>
                </c:pt>
                <c:pt idx="43">
                  <c:v>1.8625171615188221</c:v>
                </c:pt>
                <c:pt idx="44">
                  <c:v>2.3625544783239989</c:v>
                </c:pt>
                <c:pt idx="45">
                  <c:v>2.782195202731383</c:v>
                </c:pt>
                <c:pt idx="46">
                  <c:v>2.853171040212227</c:v>
                </c:pt>
                <c:pt idx="47">
                  <c:v>3.0984744600508751</c:v>
                </c:pt>
                <c:pt idx="48">
                  <c:v>3.278573468157937</c:v>
                </c:pt>
                <c:pt idx="49">
                  <c:v>3.1728273531922291</c:v>
                </c:pt>
                <c:pt idx="50">
                  <c:v>2.994130596486384</c:v>
                </c:pt>
                <c:pt idx="51">
                  <c:v>2.6805011231842131</c:v>
                </c:pt>
                <c:pt idx="52">
                  <c:v>2.2222429148846392</c:v>
                </c:pt>
                <c:pt idx="53">
                  <c:v>1.7154314335541661</c:v>
                </c:pt>
                <c:pt idx="54">
                  <c:v>1.748574368345186</c:v>
                </c:pt>
                <c:pt idx="55">
                  <c:v>1.8715988554410059</c:v>
                </c:pt>
                <c:pt idx="56">
                  <c:v>1.716014843187877</c:v>
                </c:pt>
                <c:pt idx="57">
                  <c:v>1.59649611669392</c:v>
                </c:pt>
                <c:pt idx="58">
                  <c:v>1.47727737624245</c:v>
                </c:pt>
                <c:pt idx="59">
                  <c:v>1.01489010264844</c:v>
                </c:pt>
                <c:pt idx="60">
                  <c:v>0.63391732877034401</c:v>
                </c:pt>
                <c:pt idx="61">
                  <c:v>0.63244079435634604</c:v>
                </c:pt>
                <c:pt idx="62">
                  <c:v>0.69942402935547798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10-4CB7-A76B-01676B295E4F}"/>
            </c:ext>
          </c:extLst>
        </c:ser>
        <c:ser>
          <c:idx val="1"/>
          <c:order val="1"/>
          <c:tx>
            <c:strRef>
              <c:f>Data!$C$1</c:f>
              <c:strCache>
                <c:ptCount val="1"/>
                <c:pt idx="0">
                  <c:v>EU-15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numRef>
              <c:f>Data!$A$2:$A$64</c:f>
              <c:numCache>
                <c:formatCode>General</c:formatCode>
                <c:ptCount val="63"/>
                <c:pt idx="0">
                  <c:v>1955</c:v>
                </c:pt>
                <c:pt idx="1">
                  <c:v>1956</c:v>
                </c:pt>
                <c:pt idx="2">
                  <c:v>1957</c:v>
                </c:pt>
                <c:pt idx="3">
                  <c:v>1958</c:v>
                </c:pt>
                <c:pt idx="4">
                  <c:v>1959</c:v>
                </c:pt>
                <c:pt idx="5">
                  <c:v>1960</c:v>
                </c:pt>
                <c:pt idx="6">
                  <c:v>1961</c:v>
                </c:pt>
                <c:pt idx="7">
                  <c:v>1962</c:v>
                </c:pt>
                <c:pt idx="8">
                  <c:v>1963</c:v>
                </c:pt>
                <c:pt idx="9">
                  <c:v>1964</c:v>
                </c:pt>
                <c:pt idx="10">
                  <c:v>1965</c:v>
                </c:pt>
                <c:pt idx="11">
                  <c:v>1966</c:v>
                </c:pt>
                <c:pt idx="12">
                  <c:v>1967</c:v>
                </c:pt>
                <c:pt idx="13">
                  <c:v>1968</c:v>
                </c:pt>
                <c:pt idx="14">
                  <c:v>1969</c:v>
                </c:pt>
                <c:pt idx="15">
                  <c:v>1970</c:v>
                </c:pt>
                <c:pt idx="16">
                  <c:v>1971</c:v>
                </c:pt>
                <c:pt idx="17">
                  <c:v>1972</c:v>
                </c:pt>
                <c:pt idx="18">
                  <c:v>1973</c:v>
                </c:pt>
                <c:pt idx="19">
                  <c:v>1974</c:v>
                </c:pt>
                <c:pt idx="20">
                  <c:v>1975</c:v>
                </c:pt>
                <c:pt idx="21">
                  <c:v>1976</c:v>
                </c:pt>
                <c:pt idx="22">
                  <c:v>1977</c:v>
                </c:pt>
                <c:pt idx="23">
                  <c:v>1978</c:v>
                </c:pt>
                <c:pt idx="24">
                  <c:v>1979</c:v>
                </c:pt>
                <c:pt idx="25">
                  <c:v>1980</c:v>
                </c:pt>
                <c:pt idx="26">
                  <c:v>1981</c:v>
                </c:pt>
                <c:pt idx="27">
                  <c:v>1982</c:v>
                </c:pt>
                <c:pt idx="28">
                  <c:v>1983</c:v>
                </c:pt>
                <c:pt idx="29">
                  <c:v>1984</c:v>
                </c:pt>
                <c:pt idx="30">
                  <c:v>1985</c:v>
                </c:pt>
                <c:pt idx="31">
                  <c:v>1986</c:v>
                </c:pt>
                <c:pt idx="32">
                  <c:v>1987</c:v>
                </c:pt>
                <c:pt idx="33">
                  <c:v>1988</c:v>
                </c:pt>
                <c:pt idx="34">
                  <c:v>1989</c:v>
                </c:pt>
                <c:pt idx="35">
                  <c:v>1990</c:v>
                </c:pt>
                <c:pt idx="36">
                  <c:v>1991</c:v>
                </c:pt>
                <c:pt idx="37">
                  <c:v>1992</c:v>
                </c:pt>
                <c:pt idx="38">
                  <c:v>1993</c:v>
                </c:pt>
                <c:pt idx="39">
                  <c:v>1994</c:v>
                </c:pt>
                <c:pt idx="40">
                  <c:v>1995</c:v>
                </c:pt>
                <c:pt idx="41">
                  <c:v>1996</c:v>
                </c:pt>
                <c:pt idx="42">
                  <c:v>1997</c:v>
                </c:pt>
                <c:pt idx="43">
                  <c:v>1998</c:v>
                </c:pt>
                <c:pt idx="44">
                  <c:v>1999</c:v>
                </c:pt>
                <c:pt idx="45">
                  <c:v>2000</c:v>
                </c:pt>
                <c:pt idx="46">
                  <c:v>2001</c:v>
                </c:pt>
                <c:pt idx="47">
                  <c:v>2002</c:v>
                </c:pt>
                <c:pt idx="48">
                  <c:v>2003</c:v>
                </c:pt>
                <c:pt idx="49">
                  <c:v>2004</c:v>
                </c:pt>
                <c:pt idx="50">
                  <c:v>2005</c:v>
                </c:pt>
                <c:pt idx="51">
                  <c:v>2006</c:v>
                </c:pt>
                <c:pt idx="52">
                  <c:v>2007</c:v>
                </c:pt>
                <c:pt idx="53">
                  <c:v>2008</c:v>
                </c:pt>
                <c:pt idx="54">
                  <c:v>2009</c:v>
                </c:pt>
                <c:pt idx="55">
                  <c:v>2010</c:v>
                </c:pt>
                <c:pt idx="56">
                  <c:v>2011</c:v>
                </c:pt>
                <c:pt idx="57">
                  <c:v>2012</c:v>
                </c:pt>
                <c:pt idx="58">
                  <c:v>2013</c:v>
                </c:pt>
                <c:pt idx="59">
                  <c:v>2014</c:v>
                </c:pt>
                <c:pt idx="60">
                  <c:v>2015</c:v>
                </c:pt>
                <c:pt idx="61">
                  <c:v>2016</c:v>
                </c:pt>
                <c:pt idx="62">
                  <c:v>2017</c:v>
                </c:pt>
              </c:numCache>
            </c:numRef>
          </c:cat>
          <c:val>
            <c:numRef>
              <c:f>Data!$C$2:$C$64</c:f>
              <c:numCache>
                <c:formatCode>0.00</c:formatCode>
                <c:ptCount val="63"/>
                <c:pt idx="0">
                  <c:v>4.4072072005167779</c:v>
                </c:pt>
                <c:pt idx="1">
                  <c:v>4.274705220691291</c:v>
                </c:pt>
                <c:pt idx="2">
                  <c:v>4.3535929471984192</c:v>
                </c:pt>
                <c:pt idx="3">
                  <c:v>4.0875555485012169</c:v>
                </c:pt>
                <c:pt idx="4">
                  <c:v>4.3443714530336051</c:v>
                </c:pt>
                <c:pt idx="5">
                  <c:v>4.457703708400067</c:v>
                </c:pt>
                <c:pt idx="6">
                  <c:v>4.7118627013778802</c:v>
                </c:pt>
                <c:pt idx="7">
                  <c:v>5.0418249721893016</c:v>
                </c:pt>
                <c:pt idx="8">
                  <c:v>5.5010362440714227</c:v>
                </c:pt>
                <c:pt idx="9">
                  <c:v>5.5853604609067604</c:v>
                </c:pt>
                <c:pt idx="10">
                  <c:v>5.4367169307163623</c:v>
                </c:pt>
                <c:pt idx="11">
                  <c:v>5.2862133962280957</c:v>
                </c:pt>
                <c:pt idx="12">
                  <c:v>5.1027428271378774</c:v>
                </c:pt>
                <c:pt idx="13">
                  <c:v>5.2614598192372499</c:v>
                </c:pt>
                <c:pt idx="14">
                  <c:v>5.2989744741873297</c:v>
                </c:pt>
                <c:pt idx="15">
                  <c:v>5.2093189746367186</c:v>
                </c:pt>
                <c:pt idx="16">
                  <c:v>5.1819326680240483</c:v>
                </c:pt>
                <c:pt idx="17">
                  <c:v>5.1643096723292476</c:v>
                </c:pt>
                <c:pt idx="18">
                  <c:v>4.9420684554771359</c:v>
                </c:pt>
                <c:pt idx="19">
                  <c:v>4.328123965914271</c:v>
                </c:pt>
                <c:pt idx="20">
                  <c:v>3.7695136803570368</c:v>
                </c:pt>
                <c:pt idx="21">
                  <c:v>3.6928900329426382</c:v>
                </c:pt>
                <c:pt idx="22">
                  <c:v>3.422120562191842</c:v>
                </c:pt>
                <c:pt idx="23">
                  <c:v>3.1924324398916859</c:v>
                </c:pt>
                <c:pt idx="24">
                  <c:v>3.349222700878403</c:v>
                </c:pt>
                <c:pt idx="25">
                  <c:v>3.3069730888821911</c:v>
                </c:pt>
                <c:pt idx="26">
                  <c:v>2.8470424690702161</c:v>
                </c:pt>
                <c:pt idx="27">
                  <c:v>2.620349044621002</c:v>
                </c:pt>
                <c:pt idx="28">
                  <c:v>2.369284397796021</c:v>
                </c:pt>
                <c:pt idx="29">
                  <c:v>2.1757904304592501</c:v>
                </c:pt>
                <c:pt idx="30">
                  <c:v>2.379996915065381</c:v>
                </c:pt>
                <c:pt idx="31">
                  <c:v>2.4661493375623178</c:v>
                </c:pt>
                <c:pt idx="32">
                  <c:v>2.3611763471401361</c:v>
                </c:pt>
                <c:pt idx="33">
                  <c:v>2.3227432069617011</c:v>
                </c:pt>
                <c:pt idx="34">
                  <c:v>2.3170742643241131</c:v>
                </c:pt>
                <c:pt idx="35">
                  <c:v>1.945239341648372</c:v>
                </c:pt>
                <c:pt idx="36">
                  <c:v>2.2080118111902518</c:v>
                </c:pt>
                <c:pt idx="37">
                  <c:v>2.2728958778520099</c:v>
                </c:pt>
                <c:pt idx="38">
                  <c:v>2.133496340125546</c:v>
                </c:pt>
                <c:pt idx="39">
                  <c:v>2.1680799464619018</c:v>
                </c:pt>
                <c:pt idx="40">
                  <c:v>2.420721401313747</c:v>
                </c:pt>
                <c:pt idx="41">
                  <c:v>1.9996889028676821</c:v>
                </c:pt>
                <c:pt idx="42">
                  <c:v>1.9757537014095461</c:v>
                </c:pt>
                <c:pt idx="43">
                  <c:v>1.8310331402511</c:v>
                </c:pt>
                <c:pt idx="44">
                  <c:v>1.5861797126984201</c:v>
                </c:pt>
                <c:pt idx="45">
                  <c:v>1.7108646200300801</c:v>
                </c:pt>
                <c:pt idx="46">
                  <c:v>1.7304068805722861</c:v>
                </c:pt>
                <c:pt idx="47">
                  <c:v>1.567133116316376</c:v>
                </c:pt>
                <c:pt idx="48">
                  <c:v>1.530355965426766</c:v>
                </c:pt>
                <c:pt idx="49">
                  <c:v>1.4755606635347149</c:v>
                </c:pt>
                <c:pt idx="50">
                  <c:v>1.1628784738712341</c:v>
                </c:pt>
                <c:pt idx="51">
                  <c:v>1.199854641602722</c:v>
                </c:pt>
                <c:pt idx="52">
                  <c:v>1.167037959091374</c:v>
                </c:pt>
                <c:pt idx="53">
                  <c:v>0.88230098229325205</c:v>
                </c:pt>
                <c:pt idx="54">
                  <c:v>0.37773284615861702</c:v>
                </c:pt>
                <c:pt idx="55">
                  <c:v>0.62980868846739602</c:v>
                </c:pt>
                <c:pt idx="56">
                  <c:v>0.60044674750196803</c:v>
                </c:pt>
                <c:pt idx="57">
                  <c:v>0.51543876152712398</c:v>
                </c:pt>
                <c:pt idx="58">
                  <c:v>0.81656736365731597</c:v>
                </c:pt>
                <c:pt idx="59">
                  <c:v>1.224444253789982</c:v>
                </c:pt>
                <c:pt idx="60">
                  <c:v>0.90643233143560098</c:v>
                </c:pt>
                <c:pt idx="61">
                  <c:v>0.72333499706834303</c:v>
                </c:pt>
                <c:pt idx="62">
                  <c:v>0.77692102429259202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410-4CB7-A76B-01676B295E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300652304"/>
        <c:axId val="-300660016"/>
      </c:lineChart>
      <c:catAx>
        <c:axId val="-30065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381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00660016"/>
        <c:crosses val="autoZero"/>
        <c:auto val="1"/>
        <c:lblAlgn val="ctr"/>
        <c:lblOffset val="100"/>
        <c:tickLblSkip val="5"/>
        <c:noMultiLvlLbl val="0"/>
      </c:catAx>
      <c:valAx>
        <c:axId val="-300660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00652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0.55275</cdr:x>
      <cdr:y>0.94959</cdr:y>
    </cdr:from>
    <cdr:to>
      <cdr:x>0.64008</cdr:x>
      <cdr:y>0.95026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88150" y="1676400"/>
          <a:ext cx="1079500" cy="406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0.58929</cdr:x>
      <cdr:y>0.94919</cdr:y>
    </cdr:from>
    <cdr:to>
      <cdr:x>0.72611</cdr:x>
      <cdr:y>0.95048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91693" y="1565473"/>
          <a:ext cx="1190574" cy="5342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/>
            <a:t>Total Economy</a:t>
          </a:r>
        </a:p>
      </cdr:txBody>
    </cdr:sp>
  </cdr:relSizeAnchor>
  <cdr:relSizeAnchor xmlns:cdr="http://schemas.openxmlformats.org/drawingml/2006/chartDrawing">
    <cdr:from>
      <cdr:x>0.85486</cdr:x>
      <cdr:y>0.94885</cdr:y>
    </cdr:from>
    <cdr:to>
      <cdr:x>0.99316</cdr:x>
      <cdr:y>0.95002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7402853" y="1574341"/>
          <a:ext cx="1207747" cy="398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200"/>
        </a:p>
      </cdr:txBody>
    </cdr:sp>
  </cdr:relSizeAnchor>
  <cdr:relSizeAnchor xmlns:cdr="http://schemas.openxmlformats.org/drawingml/2006/chartDrawing">
    <cdr:from>
      <cdr:x>0.50722</cdr:x>
      <cdr:y>0.6363</cdr:y>
    </cdr:from>
    <cdr:to>
      <cdr:x>0.50842</cdr:x>
      <cdr:y>0.7336</cdr:y>
    </cdr:to>
    <cdr:cxnSp macro="">
      <cdr:nvCxnSpPr>
        <cdr:cNvPr id="6" name="Straight Arrow Connector 5"/>
        <cdr:cNvCxnSpPr/>
      </cdr:nvCxnSpPr>
      <cdr:spPr>
        <a:xfrm xmlns:a="http://schemas.openxmlformats.org/drawingml/2006/main" flipH="1" flipV="1">
          <a:off x="4398661" y="3997482"/>
          <a:ext cx="10396" cy="611260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0.45908</cdr:x>
      <cdr:y>0.74596</cdr:y>
    </cdr:from>
    <cdr:to>
      <cdr:x>0.59167</cdr:x>
      <cdr:y>0.81159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197828" y="3922108"/>
          <a:ext cx="1212372" cy="3450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>
              <a:solidFill>
                <a:schemeClr val="tx1"/>
              </a:solidFill>
            </a:rPr>
            <a:t>CBO NAIRU</a:t>
          </a:r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0.625</cdr:x>
      <cdr:y>0.27536</cdr:y>
    </cdr:from>
    <cdr:to>
      <cdr:x>0.62585</cdr:x>
      <cdr:y>0.39067</cdr:y>
    </cdr:to>
    <cdr:cxnSp macro="">
      <cdr:nvCxnSpPr>
        <cdr:cNvPr id="11" name="Straight Arrow Connector 10"/>
        <cdr:cNvCxnSpPr/>
      </cdr:nvCxnSpPr>
      <cdr:spPr>
        <a:xfrm xmlns:a="http://schemas.openxmlformats.org/drawingml/2006/main">
          <a:off x="5715000" y="1447800"/>
          <a:ext cx="7773" cy="606277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0.54167</cdr:x>
      <cdr:y>0.2029</cdr:y>
    </cdr:from>
    <cdr:to>
      <cdr:x>0.76667</cdr:x>
      <cdr:y>0.27526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953000" y="1066800"/>
          <a:ext cx="2057400" cy="3804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CN" sz="1400" b="1" dirty="0"/>
            <a:t>Actual Unemployment</a:t>
          </a:r>
        </a:p>
        <a:p xmlns:a="http://schemas.openxmlformats.org/drawingml/2006/main">
          <a:endParaRPr lang="en-US" altLang="zh-CN" sz="1200" b="1" dirty="0"/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0.83171</cdr:x>
      <cdr:y>0.78446</cdr:y>
    </cdr:from>
    <cdr:to>
      <cdr:x>0.96802</cdr:x>
      <cdr:y>0.85693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7212642" y="4928239"/>
          <a:ext cx="1182138" cy="4552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0.77921</cdr:x>
      <cdr:y>0.78261</cdr:y>
    </cdr:from>
    <cdr:to>
      <cdr:x>1</cdr:x>
      <cdr:y>0.89416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7125096" y="4114800"/>
          <a:ext cx="2018904" cy="5865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/>
            <a:t>Linear Decline to 4 </a:t>
          </a:r>
        </a:p>
        <a:p xmlns:a="http://schemas.openxmlformats.org/drawingml/2006/main">
          <a:pPr algn="ctr"/>
          <a:r>
            <a:rPr lang="en-US" sz="1400" b="1" dirty="0"/>
            <a:t>from</a:t>
          </a:r>
          <a:r>
            <a:rPr lang="en-US" sz="1400" b="1" baseline="0" dirty="0"/>
            <a:t> 2007Q4 to 2018Q1</a:t>
          </a:r>
          <a:r>
            <a:rPr lang="en-US" sz="1400" b="1" dirty="0"/>
            <a:t> 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0.80751</cdr:x>
      <cdr:y>0.20367</cdr:y>
    </cdr:from>
    <cdr:to>
      <cdr:x>0.93826</cdr:x>
      <cdr:y>0.2571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00742" y="1280495"/>
          <a:ext cx="1133555" cy="3358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/>
            <a:t>2019 Q2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0.55275</cdr:x>
      <cdr:y>0.94959</cdr:y>
    </cdr:from>
    <cdr:to>
      <cdr:x>0.64008</cdr:x>
      <cdr:y>0.95026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88150" y="1676400"/>
          <a:ext cx="1079500" cy="406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0.58929</cdr:x>
      <cdr:y>0.94919</cdr:y>
    </cdr:from>
    <cdr:to>
      <cdr:x>0.72611</cdr:x>
      <cdr:y>0.95048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91693" y="1565473"/>
          <a:ext cx="1190574" cy="5342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/>
            <a:t>Total Economy</a:t>
          </a:r>
        </a:p>
      </cdr:txBody>
    </cdr:sp>
  </cdr:relSizeAnchor>
  <cdr:relSizeAnchor xmlns:cdr="http://schemas.openxmlformats.org/drawingml/2006/chartDrawing">
    <cdr:from>
      <cdr:x>0.85486</cdr:x>
      <cdr:y>0.94885</cdr:y>
    </cdr:from>
    <cdr:to>
      <cdr:x>0.99316</cdr:x>
      <cdr:y>0.95002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7402853" y="1574341"/>
          <a:ext cx="1207747" cy="398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200"/>
        </a:p>
      </cdr:txBody>
    </cdr:sp>
  </cdr:relSizeAnchor>
  <cdr:relSizeAnchor xmlns:cdr="http://schemas.openxmlformats.org/drawingml/2006/chartDrawing">
    <cdr:from>
      <cdr:x>0.67116</cdr:x>
      <cdr:y>0.6532</cdr:y>
    </cdr:from>
    <cdr:to>
      <cdr:x>0.67134</cdr:x>
      <cdr:y>0.72359</cdr:y>
    </cdr:to>
    <cdr:cxnSp macro="">
      <cdr:nvCxnSpPr>
        <cdr:cNvPr id="6" name="Straight Arrow Connector 5"/>
        <cdr:cNvCxnSpPr/>
      </cdr:nvCxnSpPr>
      <cdr:spPr>
        <a:xfrm xmlns:a="http://schemas.openxmlformats.org/drawingml/2006/main" flipH="1" flipV="1">
          <a:off x="5818383" y="4097325"/>
          <a:ext cx="1530" cy="441544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0.60685</cdr:x>
      <cdr:y>0.73033</cdr:y>
    </cdr:from>
    <cdr:to>
      <cdr:x>0.78599</cdr:x>
      <cdr:y>0.77878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260857" y="4581141"/>
          <a:ext cx="1552969" cy="3039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>
              <a:solidFill>
                <a:schemeClr val="tx1"/>
              </a:solidFill>
            </a:rPr>
            <a:t>Total Economy</a:t>
          </a: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0.83057</cdr:x>
      <cdr:y>0.20622</cdr:y>
    </cdr:from>
    <cdr:to>
      <cdr:x>0.83133</cdr:x>
      <cdr:y>0.3081</cdr:y>
    </cdr:to>
    <cdr:cxnSp macro="">
      <cdr:nvCxnSpPr>
        <cdr:cNvPr id="11" name="Straight Arrow Connector 10"/>
        <cdr:cNvCxnSpPr/>
      </cdr:nvCxnSpPr>
      <cdr:spPr>
        <a:xfrm xmlns:a="http://schemas.openxmlformats.org/drawingml/2006/main" flipH="1">
          <a:off x="7200348" y="1293541"/>
          <a:ext cx="6540" cy="639068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0.76703</cdr:x>
      <cdr:y>0.1439</cdr:y>
    </cdr:from>
    <cdr:to>
      <cdr:x>0.94777</cdr:x>
      <cdr:y>0.20177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6649448" y="902622"/>
          <a:ext cx="1566900" cy="3630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CN" sz="1400" b="1"/>
            <a:t>Manufacturing</a:t>
          </a:r>
        </a:p>
        <a:p xmlns:a="http://schemas.openxmlformats.org/drawingml/2006/main">
          <a:endParaRPr lang="en-US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0.55275</cdr:x>
      <cdr:y>0.94959</cdr:y>
    </cdr:from>
    <cdr:to>
      <cdr:x>0.64008</cdr:x>
      <cdr:y>0.95026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88150" y="1676400"/>
          <a:ext cx="1079500" cy="406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0.85486</cdr:x>
      <cdr:y>0.94885</cdr:y>
    </cdr:from>
    <cdr:to>
      <cdr:x>0.99316</cdr:x>
      <cdr:y>0.95002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7402853" y="1574341"/>
          <a:ext cx="1207747" cy="398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200"/>
        </a:p>
      </cdr:txBody>
    </cdr:sp>
  </cdr:relSizeAnchor>
  <cdr:relSizeAnchor xmlns:cdr="http://schemas.openxmlformats.org/drawingml/2006/chartDrawing">
    <cdr:from>
      <cdr:x>0.725</cdr:x>
      <cdr:y>0.24638</cdr:y>
    </cdr:from>
    <cdr:to>
      <cdr:x>0.75</cdr:x>
      <cdr:y>0.36232</cdr:y>
    </cdr:to>
    <cdr:cxnSp macro="">
      <cdr:nvCxnSpPr>
        <cdr:cNvPr id="6" name="Straight Arrow Connector 5"/>
        <cdr:cNvCxnSpPr/>
      </cdr:nvCxnSpPr>
      <cdr:spPr>
        <a:xfrm xmlns:a="http://schemas.openxmlformats.org/drawingml/2006/main" flipH="1" flipV="1">
          <a:off x="6629400" y="1295400"/>
          <a:ext cx="228599" cy="609600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0.70833</cdr:x>
      <cdr:y>0.3913</cdr:y>
    </cdr:from>
    <cdr:to>
      <cdr:x>0.82933</cdr:x>
      <cdr:y>0.43975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477000" y="2057400"/>
          <a:ext cx="1106424" cy="2547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>
              <a:solidFill>
                <a:schemeClr val="tx1"/>
              </a:solidFill>
            </a:rPr>
            <a:t>Log Linear</a:t>
          </a:r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0.225</cdr:x>
      <cdr:y>0.5</cdr:y>
    </cdr:from>
    <cdr:to>
      <cdr:x>0.26667</cdr:x>
      <cdr:y>0.5942</cdr:y>
    </cdr:to>
    <cdr:cxnSp macro="">
      <cdr:nvCxnSpPr>
        <cdr:cNvPr id="11" name="Straight Arrow Connector 10"/>
        <cdr:cNvCxnSpPr/>
      </cdr:nvCxnSpPr>
      <cdr:spPr>
        <a:xfrm xmlns:a="http://schemas.openxmlformats.org/drawingml/2006/main">
          <a:off x="2057400" y="2628900"/>
          <a:ext cx="381000" cy="495300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0.175</cdr:x>
      <cdr:y>0.44213</cdr:y>
    </cdr:from>
    <cdr:to>
      <cdr:x>0.2652</cdr:x>
      <cdr:y>0.5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600200" y="2324631"/>
          <a:ext cx="824789" cy="3042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CN" sz="1400" b="1" dirty="0"/>
            <a:t>Actual</a:t>
          </a:r>
        </a:p>
        <a:p xmlns:a="http://schemas.openxmlformats.org/drawingml/2006/main">
          <a:endParaRPr lang="en-US" altLang="zh-CN" sz="1200" b="1" dirty="0"/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0.55275</cdr:x>
      <cdr:y>0.94959</cdr:y>
    </cdr:from>
    <cdr:to>
      <cdr:x>0.64008</cdr:x>
      <cdr:y>0.95026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88150" y="1676400"/>
          <a:ext cx="1079500" cy="406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0.58929</cdr:x>
      <cdr:y>0.94919</cdr:y>
    </cdr:from>
    <cdr:to>
      <cdr:x>0.72611</cdr:x>
      <cdr:y>0.95048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91693" y="1565473"/>
          <a:ext cx="1190574" cy="5342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/>
            <a:t>Total Economy</a:t>
          </a:r>
        </a:p>
      </cdr:txBody>
    </cdr:sp>
  </cdr:relSizeAnchor>
  <cdr:relSizeAnchor xmlns:cdr="http://schemas.openxmlformats.org/drawingml/2006/chartDrawing">
    <cdr:from>
      <cdr:x>0.85486</cdr:x>
      <cdr:y>0.94885</cdr:y>
    </cdr:from>
    <cdr:to>
      <cdr:x>0.99316</cdr:x>
      <cdr:y>0.95002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7402853" y="1574341"/>
          <a:ext cx="1207747" cy="398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200"/>
        </a:p>
      </cdr:txBody>
    </cdr:sp>
  </cdr:relSizeAnchor>
  <cdr:relSizeAnchor xmlns:cdr="http://schemas.openxmlformats.org/drawingml/2006/chartDrawing">
    <cdr:from>
      <cdr:x>0.60833</cdr:x>
      <cdr:y>0.46377</cdr:y>
    </cdr:from>
    <cdr:to>
      <cdr:x>0.60942</cdr:x>
      <cdr:y>0.57166</cdr:y>
    </cdr:to>
    <cdr:cxnSp macro="">
      <cdr:nvCxnSpPr>
        <cdr:cNvPr id="6" name="Straight Arrow Connector 5"/>
        <cdr:cNvCxnSpPr/>
      </cdr:nvCxnSpPr>
      <cdr:spPr>
        <a:xfrm xmlns:a="http://schemas.openxmlformats.org/drawingml/2006/main" flipV="1">
          <a:off x="5562600" y="2438400"/>
          <a:ext cx="9967" cy="567264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0.51667</cdr:x>
      <cdr:y>0.6087</cdr:y>
    </cdr:from>
    <cdr:to>
      <cdr:x>0.72741</cdr:x>
      <cdr:y>0.65715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724400" y="3200400"/>
          <a:ext cx="1927007" cy="2547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baseline="0">
              <a:solidFill>
                <a:schemeClr val="tx1"/>
              </a:solidFill>
            </a:rPr>
            <a:t>Kalman</a:t>
          </a:r>
          <a:r>
            <a:rPr lang="en-US" sz="1400" b="1" baseline="0" dirty="0">
              <a:solidFill>
                <a:schemeClr val="tx1"/>
              </a:solidFill>
            </a:rPr>
            <a:t> Trend Growth</a:t>
          </a:r>
        </a:p>
        <a:p xmlns:a="http://schemas.openxmlformats.org/drawingml/2006/main">
          <a:endParaRPr lang="en-US" sz="1200" b="1" dirty="0">
            <a:solidFill>
              <a:schemeClr val="tx1"/>
            </a:solidFill>
          </a:endParaRPr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0.14167</cdr:x>
      <cdr:y>0.4058</cdr:y>
    </cdr:from>
    <cdr:to>
      <cdr:x>0.14288</cdr:x>
      <cdr:y>0.54604</cdr:y>
    </cdr:to>
    <cdr:cxnSp macro="">
      <cdr:nvCxnSpPr>
        <cdr:cNvPr id="11" name="Straight Arrow Connector 10"/>
        <cdr:cNvCxnSpPr/>
      </cdr:nvCxnSpPr>
      <cdr:spPr>
        <a:xfrm xmlns:a="http://schemas.openxmlformats.org/drawingml/2006/main" flipH="1" flipV="1">
          <a:off x="1295400" y="2133600"/>
          <a:ext cx="11064" cy="737354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0.075</cdr:x>
      <cdr:y>0.57971</cdr:y>
    </cdr:from>
    <cdr:to>
      <cdr:x>0.22673</cdr:x>
      <cdr:y>0.63758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685800" y="3048000"/>
          <a:ext cx="1387419" cy="3042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CN" sz="1400" b="1" dirty="0"/>
            <a:t>Linear Growth</a:t>
          </a:r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0.55275</cdr:x>
      <cdr:y>0.94959</cdr:y>
    </cdr:from>
    <cdr:to>
      <cdr:x>0.64008</cdr:x>
      <cdr:y>0.95026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88150" y="1676400"/>
          <a:ext cx="1079500" cy="406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0.58929</cdr:x>
      <cdr:y>0.94919</cdr:y>
    </cdr:from>
    <cdr:to>
      <cdr:x>0.72611</cdr:x>
      <cdr:y>0.95048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91693" y="1565473"/>
          <a:ext cx="1190574" cy="5342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/>
            <a:t>Total Economy</a:t>
          </a:r>
        </a:p>
      </cdr:txBody>
    </cdr:sp>
  </cdr:relSizeAnchor>
  <cdr:relSizeAnchor xmlns:cdr="http://schemas.openxmlformats.org/drawingml/2006/chartDrawing">
    <cdr:from>
      <cdr:x>0.85486</cdr:x>
      <cdr:y>0.94885</cdr:y>
    </cdr:from>
    <cdr:to>
      <cdr:x>0.99316</cdr:x>
      <cdr:y>0.95002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7402853" y="1574341"/>
          <a:ext cx="1207747" cy="398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200"/>
        </a:p>
      </cdr:txBody>
    </cdr:sp>
  </cdr:relSizeAnchor>
  <cdr:relSizeAnchor xmlns:cdr="http://schemas.openxmlformats.org/drawingml/2006/chartDrawing">
    <cdr:from>
      <cdr:x>0.75</cdr:x>
      <cdr:y>0.57971</cdr:y>
    </cdr:from>
    <cdr:to>
      <cdr:x>0.7523</cdr:x>
      <cdr:y>0.68593</cdr:y>
    </cdr:to>
    <cdr:cxnSp macro="">
      <cdr:nvCxnSpPr>
        <cdr:cNvPr id="6" name="Straight Arrow Connector 5"/>
        <cdr:cNvCxnSpPr/>
      </cdr:nvCxnSpPr>
      <cdr:spPr>
        <a:xfrm xmlns:a="http://schemas.openxmlformats.org/drawingml/2006/main" flipV="1">
          <a:off x="6858000" y="3048000"/>
          <a:ext cx="21032" cy="558484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0.68333</cdr:x>
      <cdr:y>0.68116</cdr:y>
    </cdr:from>
    <cdr:to>
      <cdr:x>0.82923</cdr:x>
      <cdr:y>0.74784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248400" y="3581400"/>
          <a:ext cx="1334110" cy="3505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err="1">
              <a:solidFill>
                <a:schemeClr val="tx1"/>
              </a:solidFill>
            </a:rPr>
            <a:t>Kalman</a:t>
          </a:r>
          <a:r>
            <a:rPr lang="en-US" sz="1400" b="1" dirty="0">
              <a:solidFill>
                <a:schemeClr val="tx1"/>
              </a:solidFill>
            </a:rPr>
            <a:t> Trend</a:t>
          </a:r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0.575</cdr:x>
      <cdr:y>0.2029</cdr:y>
    </cdr:from>
    <cdr:to>
      <cdr:x>0.57698</cdr:x>
      <cdr:y>0.33333</cdr:y>
    </cdr:to>
    <cdr:cxnSp macro="">
      <cdr:nvCxnSpPr>
        <cdr:cNvPr id="11" name="Straight Arrow Connector 10"/>
        <cdr:cNvCxnSpPr/>
      </cdr:nvCxnSpPr>
      <cdr:spPr>
        <a:xfrm xmlns:a="http://schemas.openxmlformats.org/drawingml/2006/main" flipH="1">
          <a:off x="5257800" y="1066800"/>
          <a:ext cx="18106" cy="685800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0.13043</cdr:y>
    </cdr:from>
    <cdr:to>
      <cdr:x>0.675</cdr:x>
      <cdr:y>0.18841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572000" y="685800"/>
          <a:ext cx="16002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CN" sz="1400" b="1" dirty="0"/>
            <a:t>Stepwise</a:t>
          </a:r>
          <a:r>
            <a:rPr lang="en-US" altLang="zh-CN" sz="1400" b="1" baseline="0" dirty="0"/>
            <a:t> Growth</a:t>
          </a:r>
          <a:endParaRPr lang="en-US" altLang="zh-CN" sz="1400" b="1" dirty="0"/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0.55275</cdr:x>
      <cdr:y>0.94959</cdr:y>
    </cdr:from>
    <cdr:to>
      <cdr:x>0.64008</cdr:x>
      <cdr:y>0.95026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88150" y="1676400"/>
          <a:ext cx="1079500" cy="406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0.58929</cdr:x>
      <cdr:y>0.94919</cdr:y>
    </cdr:from>
    <cdr:to>
      <cdr:x>0.72611</cdr:x>
      <cdr:y>0.95048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91693" y="1565473"/>
          <a:ext cx="1190574" cy="5342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/>
            <a:t>Total Economy</a:t>
          </a:r>
        </a:p>
      </cdr:txBody>
    </cdr:sp>
  </cdr:relSizeAnchor>
  <cdr:relSizeAnchor xmlns:cdr="http://schemas.openxmlformats.org/drawingml/2006/chartDrawing">
    <cdr:from>
      <cdr:x>0.85486</cdr:x>
      <cdr:y>0.94885</cdr:y>
    </cdr:from>
    <cdr:to>
      <cdr:x>0.99316</cdr:x>
      <cdr:y>0.95002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7402853" y="1574341"/>
          <a:ext cx="1207747" cy="398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200"/>
        </a:p>
      </cdr:txBody>
    </cdr:sp>
  </cdr:relSizeAnchor>
  <cdr:relSizeAnchor xmlns:cdr="http://schemas.openxmlformats.org/drawingml/2006/chartDrawing">
    <cdr:from>
      <cdr:x>0.29974</cdr:x>
      <cdr:y>0.74175</cdr:y>
    </cdr:from>
    <cdr:to>
      <cdr:x>0.3003</cdr:x>
      <cdr:y>0.82653</cdr:y>
    </cdr:to>
    <cdr:cxnSp macro="">
      <cdr:nvCxnSpPr>
        <cdr:cNvPr id="6" name="Straight Arrow Connector 5"/>
        <cdr:cNvCxnSpPr/>
      </cdr:nvCxnSpPr>
      <cdr:spPr>
        <a:xfrm xmlns:a="http://schemas.openxmlformats.org/drawingml/2006/main" flipH="1" flipV="1">
          <a:off x="2598593" y="4663388"/>
          <a:ext cx="4855" cy="533014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0.24356</cdr:x>
      <cdr:y>0.8425</cdr:y>
    </cdr:from>
    <cdr:to>
      <cdr:x>0.38648</cdr:x>
      <cdr:y>0.90013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111531" y="5296806"/>
          <a:ext cx="1239057" cy="3623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>
              <a:solidFill>
                <a:schemeClr val="tx1"/>
              </a:solidFill>
            </a:rPr>
            <a:t>Payroll Hours</a:t>
          </a: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0.61667</cdr:x>
      <cdr:y>0.27536</cdr:y>
    </cdr:from>
    <cdr:to>
      <cdr:x>0.61671</cdr:x>
      <cdr:y>0.34783</cdr:y>
    </cdr:to>
    <cdr:cxnSp macro="">
      <cdr:nvCxnSpPr>
        <cdr:cNvPr id="11" name="Straight Arrow Connector 10"/>
        <cdr:cNvCxnSpPr/>
      </cdr:nvCxnSpPr>
      <cdr:spPr>
        <a:xfrm xmlns:a="http://schemas.openxmlformats.org/drawingml/2006/main" flipH="1">
          <a:off x="5638800" y="1447800"/>
          <a:ext cx="366" cy="381000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0.575</cdr:x>
      <cdr:y>0.2029</cdr:y>
    </cdr:from>
    <cdr:to>
      <cdr:x>0.65771</cdr:x>
      <cdr:y>0.25874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257800" y="1066800"/>
          <a:ext cx="756300" cy="2935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CN" sz="1400" b="1" dirty="0"/>
            <a:t>Output</a:t>
          </a:r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0.275</cdr:x>
      <cdr:y>0.4058</cdr:y>
    </cdr:from>
    <cdr:to>
      <cdr:x>0.47253</cdr:x>
      <cdr:y>0.46164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514600" y="2133600"/>
          <a:ext cx="1806214" cy="2935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zh-CN" sz="1400" b="1" dirty="0"/>
            <a:t>Labor </a:t>
          </a:r>
          <a:r>
            <a:rPr lang="en-US" altLang="zh-CN" sz="1400" b="1" dirty="0" smtClean="0"/>
            <a:t>Productivity</a:t>
          </a:r>
          <a:endParaRPr lang="en-US" altLang="zh-CN" sz="1400" b="1" dirty="0"/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0.55275</cdr:x>
      <cdr:y>0.94959</cdr:y>
    </cdr:from>
    <cdr:to>
      <cdr:x>0.64008</cdr:x>
      <cdr:y>0.95026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88150" y="1676400"/>
          <a:ext cx="1079500" cy="406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0.58929</cdr:x>
      <cdr:y>0.94919</cdr:y>
    </cdr:from>
    <cdr:to>
      <cdr:x>0.72611</cdr:x>
      <cdr:y>0.95048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91693" y="1565473"/>
          <a:ext cx="1190574" cy="5342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/>
            <a:t>Total Economy</a:t>
          </a:r>
        </a:p>
      </cdr:txBody>
    </cdr:sp>
  </cdr:relSizeAnchor>
  <cdr:relSizeAnchor xmlns:cdr="http://schemas.openxmlformats.org/drawingml/2006/chartDrawing">
    <cdr:from>
      <cdr:x>0.85486</cdr:x>
      <cdr:y>0.94885</cdr:y>
    </cdr:from>
    <cdr:to>
      <cdr:x>0.99316</cdr:x>
      <cdr:y>0.95002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7402853" y="1574341"/>
          <a:ext cx="1207747" cy="398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20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0.7</cdr:x>
      <cdr:y>0.11594</cdr:y>
    </cdr:from>
    <cdr:to>
      <cdr:x>0.76233</cdr:x>
      <cdr:y>0.16602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00800" y="609600"/>
          <a:ext cx="569946" cy="263311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>
              <a:solidFill>
                <a:schemeClr val="tx1"/>
              </a:solidFill>
            </a:rPr>
            <a:t>2019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0.55275</cdr:x>
      <cdr:y>0.94959</cdr:y>
    </cdr:from>
    <cdr:to>
      <cdr:x>0.64008</cdr:x>
      <cdr:y>0.95026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88150" y="1676400"/>
          <a:ext cx="1079500" cy="406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0.58929</cdr:x>
      <cdr:y>0.94919</cdr:y>
    </cdr:from>
    <cdr:to>
      <cdr:x>0.72611</cdr:x>
      <cdr:y>0.95048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91693" y="1565473"/>
          <a:ext cx="1190574" cy="5342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/>
            <a:t>Total Economy</a:t>
          </a:r>
        </a:p>
      </cdr:txBody>
    </cdr:sp>
  </cdr:relSizeAnchor>
  <cdr:relSizeAnchor xmlns:cdr="http://schemas.openxmlformats.org/drawingml/2006/chartDrawing">
    <cdr:from>
      <cdr:x>0.85486</cdr:x>
      <cdr:y>0.94885</cdr:y>
    </cdr:from>
    <cdr:to>
      <cdr:x>0.99316</cdr:x>
      <cdr:y>0.95002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7402853" y="1574341"/>
          <a:ext cx="1207747" cy="398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200"/>
        </a:p>
      </cdr:txBody>
    </cdr:sp>
  </cdr:relSizeAnchor>
  <cdr:relSizeAnchor xmlns:cdr="http://schemas.openxmlformats.org/drawingml/2006/chartDrawing">
    <cdr:from>
      <cdr:x>0.35</cdr:x>
      <cdr:y>0.69565</cdr:y>
    </cdr:from>
    <cdr:to>
      <cdr:x>0.48561</cdr:x>
      <cdr:y>0.75352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200400" y="3657600"/>
          <a:ext cx="1240018" cy="3042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zh-CN" sz="1400" b="1" dirty="0" err="1"/>
            <a:t>Nonres</a:t>
          </a:r>
          <a:r>
            <a:rPr lang="en-US" altLang="zh-CN" sz="1400" b="1" baseline="0" dirty="0"/>
            <a:t> </a:t>
          </a:r>
          <a:r>
            <a:rPr lang="en-US" altLang="zh-CN" sz="1400" b="1" baseline="0" dirty="0" err="1"/>
            <a:t>Inv</a:t>
          </a:r>
          <a:endParaRPr lang="en-US" altLang="zh-CN" sz="1400" b="1" dirty="0"/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</cdr:x>
      <cdr:y>0.52174</cdr:y>
    </cdr:from>
    <cdr:to>
      <cdr:x>0.93217</cdr:x>
      <cdr:y>0.56774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400800" y="2743200"/>
          <a:ext cx="2122963" cy="2418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zh-CN" sz="1400" b="1" dirty="0"/>
            <a:t>Non-Mining</a:t>
          </a:r>
          <a:r>
            <a:rPr lang="en-US" altLang="zh-CN" sz="1400" b="1" baseline="0" dirty="0"/>
            <a:t> </a:t>
          </a:r>
          <a:r>
            <a:rPr lang="en-US" altLang="zh-CN" sz="1400" b="1" baseline="0" dirty="0" err="1"/>
            <a:t>Nonres</a:t>
          </a:r>
          <a:r>
            <a:rPr lang="en-US" altLang="zh-CN" sz="1400" b="1" baseline="0" dirty="0"/>
            <a:t> </a:t>
          </a:r>
          <a:r>
            <a:rPr lang="en-US" altLang="zh-CN" sz="1400" b="1" baseline="0" dirty="0" err="1"/>
            <a:t>Inv</a:t>
          </a:r>
          <a:endParaRPr lang="en-US" altLang="zh-CN" sz="1400" b="1" dirty="0"/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0.78333</cdr:x>
      <cdr:y>0.45159</cdr:y>
    </cdr:from>
    <cdr:to>
      <cdr:x>0.78454</cdr:x>
      <cdr:y>0.52174</cdr:y>
    </cdr:to>
    <cdr:cxnSp macro="">
      <cdr:nvCxnSpPr>
        <cdr:cNvPr id="14" name="Straight Arrow Connector 13"/>
        <cdr:cNvCxnSpPr/>
      </cdr:nvCxnSpPr>
      <cdr:spPr>
        <a:xfrm xmlns:a="http://schemas.openxmlformats.org/drawingml/2006/main" flipV="1">
          <a:off x="7162800" y="2374370"/>
          <a:ext cx="11064" cy="368830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0.73811</cdr:x>
      <cdr:y>0.46675</cdr:y>
    </cdr:from>
    <cdr:to>
      <cdr:x>1</cdr:x>
      <cdr:y>0.53325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36AFB2F3-FB0D-B141-92B4-F430B46CC709}"/>
            </a:ext>
          </a:extLst>
        </cdr:cNvPr>
        <cdr:cNvSpPr txBox="1"/>
      </cdr:nvSpPr>
      <cdr:spPr>
        <a:xfrm xmlns:a="http://schemas.openxmlformats.org/drawingml/2006/main">
          <a:off x="6749278" y="2454078"/>
          <a:ext cx="2394722" cy="3496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solidFill>
                <a:schemeClr val="tx1"/>
              </a:solidFill>
            </a:rPr>
            <a:t>Average Value</a:t>
          </a:r>
          <a:r>
            <a:rPr lang="en-US" sz="1400" b="1" baseline="0" dirty="0">
              <a:solidFill>
                <a:schemeClr val="tx1"/>
              </a:solidFill>
            </a:rPr>
            <a:t> 1950-2018</a:t>
          </a:r>
          <a:endParaRPr lang="en-US" sz="1400" b="1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A908A-462D-4602-BBA1-A03C9A970D26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873F3-5C7F-4723-9853-56BD172CC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64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1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13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89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8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86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2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797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83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44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17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60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96A52-B951-4644-83A1-9619B619B6E3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5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222885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Potential Output:</a:t>
            </a:r>
            <a:br>
              <a:rPr lang="en-US" sz="4000" b="1" dirty="0" smtClean="0">
                <a:solidFill>
                  <a:srgbClr val="C00000"/>
                </a:solidFill>
              </a:rPr>
            </a:br>
            <a:r>
              <a:rPr lang="en-US" sz="4000" b="1" dirty="0" smtClean="0">
                <a:solidFill>
                  <a:srgbClr val="C00000"/>
                </a:solidFill>
              </a:rPr>
              <a:t>Its Recent Behavior</a:t>
            </a:r>
            <a:br>
              <a:rPr lang="en-US" sz="4000" b="1" dirty="0" smtClean="0">
                <a:solidFill>
                  <a:srgbClr val="C00000"/>
                </a:solidFill>
              </a:rPr>
            </a:br>
            <a:r>
              <a:rPr lang="en-US" sz="4000" b="1" dirty="0" smtClean="0">
                <a:solidFill>
                  <a:srgbClr val="C00000"/>
                </a:solidFill>
              </a:rPr>
              <a:t>and Future Growth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382000" cy="2438400"/>
          </a:xfrm>
        </p:spPr>
        <p:txBody>
          <a:bodyPr>
            <a:normAutofit fontScale="92500" lnSpcReduction="20000"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Robert J. Gordon</a:t>
            </a:r>
          </a:p>
          <a:p>
            <a:r>
              <a:rPr lang="en-US" sz="4000" b="1" dirty="0">
                <a:solidFill>
                  <a:schemeClr val="tx1"/>
                </a:solidFill>
              </a:rPr>
              <a:t>Northwestern University and NBER 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WEAI </a:t>
            </a:r>
            <a:r>
              <a:rPr lang="en-US" sz="4000" b="1" dirty="0">
                <a:solidFill>
                  <a:schemeClr val="tx1"/>
                </a:solidFill>
              </a:rPr>
              <a:t>Annual Meeting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San Francisco, July 1, 2019</a:t>
            </a:r>
            <a:endParaRPr lang="en-US" sz="4000" b="1" dirty="0">
              <a:solidFill>
                <a:schemeClr val="tx1"/>
              </a:solidFill>
            </a:endParaRPr>
          </a:p>
          <a:p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240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Output Trend Divided between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Trends in Productivity and Hours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301250"/>
              </p:ext>
            </p:extLst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1916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Decomposing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Potential Output Growth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Output Growth Equals Productivity Growth plus Hours Growth</a:t>
            </a:r>
          </a:p>
          <a:p>
            <a:r>
              <a:rPr lang="en-US" sz="3600" b="1" dirty="0" smtClean="0"/>
              <a:t>Hours Growth Consists of</a:t>
            </a:r>
          </a:p>
          <a:p>
            <a:pPr lvl="1"/>
            <a:r>
              <a:rPr lang="en-US" sz="3200" b="1" dirty="0" smtClean="0"/>
              <a:t>Hours per Employee</a:t>
            </a:r>
          </a:p>
          <a:p>
            <a:pPr lvl="1"/>
            <a:r>
              <a:rPr lang="en-US" sz="3200" b="1" dirty="0" smtClean="0"/>
              <a:t>Employment Rate (Zero for Potential Output)</a:t>
            </a:r>
          </a:p>
          <a:p>
            <a:pPr lvl="1"/>
            <a:r>
              <a:rPr lang="en-US" sz="3200" b="1" dirty="0" smtClean="0"/>
              <a:t>Labor Force Participation Rate</a:t>
            </a:r>
          </a:p>
          <a:p>
            <a:pPr lvl="1"/>
            <a:r>
              <a:rPr lang="en-US" sz="3200" b="1" dirty="0" smtClean="0"/>
              <a:t>Population Growth</a:t>
            </a:r>
          </a:p>
          <a:p>
            <a:r>
              <a:rPr lang="en-US" sz="3600" b="1" dirty="0" smtClean="0"/>
              <a:t>CBO to 2028:  0.5 Hours, 1.4 Productivity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05911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 Anatomy of Output Growth,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2007-2018 and 2014-2018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6916435"/>
              </p:ext>
            </p:extLst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1046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How Baby-boom Retirement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Has Changed the LFPR, 1990-2026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177799"/>
              </p:ext>
            </p:extLst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4387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My Optimistic Adjustments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to BLS Projections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Four age groups (16-24, 25-54, 55-64, 65+)</a:t>
            </a:r>
          </a:p>
          <a:p>
            <a:r>
              <a:rPr lang="en-US" sz="3600" b="1" dirty="0" smtClean="0"/>
              <a:t>My adjustments</a:t>
            </a:r>
          </a:p>
          <a:p>
            <a:pPr lvl="1"/>
            <a:r>
              <a:rPr lang="en-US" sz="3200" b="1" dirty="0" smtClean="0"/>
              <a:t>End of declining LFPR for 16-24</a:t>
            </a:r>
          </a:p>
          <a:p>
            <a:pPr lvl="1"/>
            <a:r>
              <a:rPr lang="en-US" sz="3200" b="1" dirty="0" smtClean="0"/>
              <a:t>Continued recovery of 25-54 halfway back from now to 2000 peak</a:t>
            </a:r>
          </a:p>
          <a:p>
            <a:r>
              <a:rPr lang="en-US" sz="3600" b="1" dirty="0" smtClean="0"/>
              <a:t>Result?  </a:t>
            </a:r>
          </a:p>
          <a:p>
            <a:pPr lvl="1"/>
            <a:r>
              <a:rPr lang="en-US" sz="3200" b="1" dirty="0" smtClean="0"/>
              <a:t>BLS 2019-2026  -0.48 percent</a:t>
            </a:r>
          </a:p>
          <a:p>
            <a:pPr lvl="1"/>
            <a:r>
              <a:rPr lang="en-US" sz="3200" b="1" dirty="0" smtClean="0"/>
              <a:t>My alternative  -0.16 percent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61907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Implications for Potential Output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dirty="0" smtClean="0"/>
              <a:t>CBO has 0.5% hours and 1.4% productivity growth.</a:t>
            </a:r>
          </a:p>
          <a:p>
            <a:r>
              <a:rPr lang="en-US" sz="3600" b="1" dirty="0" smtClean="0"/>
              <a:t>Their 0.5% hours growth combines 0.9% population growth  and  -0.4% LFPR change</a:t>
            </a:r>
          </a:p>
          <a:p>
            <a:r>
              <a:rPr lang="en-US" sz="3600" b="1" dirty="0" smtClean="0"/>
              <a:t>My alternative, 0.75% hours growth with the same 0.9 % population growth and -0.15% LFPR change</a:t>
            </a:r>
          </a:p>
          <a:p>
            <a:r>
              <a:rPr lang="en-US" sz="3600" b="1" dirty="0" smtClean="0"/>
              <a:t>Ignores any change in hours / employee, since there was zero change 2007-2018</a:t>
            </a:r>
          </a:p>
          <a:p>
            <a:r>
              <a:rPr lang="en-US" sz="3600" b="1" dirty="0" smtClean="0"/>
              <a:t>And by definition of potential output, zero change is assumed for the employment rate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76358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 Big Puzzle: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Productivity Growth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Actual data, not trend estimate:  Total economy 0.48% 2010:Q4 – 2017:Q4</a:t>
            </a:r>
          </a:p>
          <a:p>
            <a:r>
              <a:rPr lang="en-US" sz="3600" b="1" dirty="0" smtClean="0"/>
              <a:t>Which Hypotheses are Convincing?</a:t>
            </a:r>
          </a:p>
          <a:p>
            <a:r>
              <a:rPr lang="en-US" sz="3600" b="1" dirty="0" smtClean="0"/>
              <a:t>Will Investment Come to the Rescue?</a:t>
            </a:r>
          </a:p>
          <a:p>
            <a:r>
              <a:rPr lang="en-US" sz="3600" b="1" dirty="0" smtClean="0"/>
              <a:t>Interpretation of 2018 Revival:  Just </a:t>
            </a:r>
            <a:r>
              <a:rPr lang="en-US" sz="3600" b="1" dirty="0" err="1" smtClean="0"/>
              <a:t>procyclical</a:t>
            </a:r>
            <a:r>
              <a:rPr lang="en-US" sz="3600" b="1" dirty="0" smtClean="0"/>
              <a:t> or a revival of trend?</a:t>
            </a:r>
          </a:p>
          <a:p>
            <a:r>
              <a:rPr lang="en-US" sz="3600" b="1" dirty="0" smtClean="0"/>
              <a:t>Prospects for a turnaround of innovation</a:t>
            </a:r>
          </a:p>
        </p:txBody>
      </p:sp>
    </p:spTree>
    <p:extLst>
      <p:ext uri="{BB962C8B-B14F-4D97-AF65-F5344CB8AC3E}">
        <p14:creationId xmlns:p14="http://schemas.microsoft.com/office/powerpoint/2010/main" val="2633762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Assessing Alternative Explanations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of Slow Productivity Growth 2011-17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 smtClean="0"/>
              <a:t>To be convincing, an explanation must explain why productivity growth was fast 1995-2004, slow after 2010</a:t>
            </a:r>
          </a:p>
          <a:p>
            <a:r>
              <a:rPr lang="en-US" sz="3600" b="1" dirty="0" smtClean="0"/>
              <a:t>Explanations relying on gradual change cannot explain this timing – e.g., rising concentration</a:t>
            </a:r>
          </a:p>
          <a:p>
            <a:r>
              <a:rPr lang="en-US" sz="3600" b="1" dirty="0" smtClean="0"/>
              <a:t>To be convincing, an explanation must explain why slowdown was worldwide among developed countries</a:t>
            </a:r>
          </a:p>
          <a:p>
            <a:r>
              <a:rPr lang="en-US" sz="3600" b="1" dirty="0" smtClean="0"/>
              <a:t>A US-centric explanation like increased regulation under Obama doesn’t explain others</a:t>
            </a:r>
          </a:p>
        </p:txBody>
      </p:sp>
    </p:spTree>
    <p:extLst>
      <p:ext uri="{BB962C8B-B14F-4D97-AF65-F5344CB8AC3E}">
        <p14:creationId xmlns:p14="http://schemas.microsoft.com/office/powerpoint/2010/main" val="20402851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Productivity Growth,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US </a:t>
            </a:r>
            <a:r>
              <a:rPr lang="en-US" b="1" dirty="0" smtClean="0">
                <a:solidFill>
                  <a:srgbClr val="C00000"/>
                </a:solidFill>
              </a:rPr>
              <a:t>vs Developed </a:t>
            </a:r>
            <a:r>
              <a:rPr lang="en-US" b="1" dirty="0">
                <a:solidFill>
                  <a:srgbClr val="C00000"/>
                </a:solidFill>
              </a:rPr>
              <a:t>East Asia, 1955-2017</a:t>
            </a:r>
            <a:endParaRPr lang="en-US" dirty="0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600200"/>
            <a:ext cx="9144000" cy="52578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78060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Productivity Growth,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US vs. W. Europe (EU-15), 1955-2017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2466953"/>
              </p:ext>
            </p:extLst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1182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 Great Debate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About Future Growth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 smtClean="0"/>
              <a:t>How Fast Will Potential Real GDP Grow Over the Next Decade?</a:t>
            </a:r>
          </a:p>
          <a:p>
            <a:r>
              <a:rPr lang="en-US" sz="3600" b="1" dirty="0" smtClean="0"/>
              <a:t>The CBO predicts 1.9% p.a. 2018-2028</a:t>
            </a:r>
          </a:p>
          <a:p>
            <a:r>
              <a:rPr lang="en-US" sz="3600" b="1" dirty="0" smtClean="0"/>
              <a:t>The Fed has endorsed the same 1.9% as recently as its projections of June 19</a:t>
            </a:r>
          </a:p>
          <a:p>
            <a:r>
              <a:rPr lang="en-US" sz="3600" b="1" dirty="0" smtClean="0"/>
              <a:t>But the Administration and the </a:t>
            </a:r>
            <a:r>
              <a:rPr lang="en-US" sz="3600" b="1" i="1" dirty="0" smtClean="0"/>
              <a:t>ERP </a:t>
            </a:r>
            <a:r>
              <a:rPr lang="en-US" sz="3600" b="1" dirty="0" smtClean="0"/>
              <a:t>forecast 3.0% growth forever</a:t>
            </a:r>
          </a:p>
          <a:p>
            <a:r>
              <a:rPr lang="en-US" sz="3600" b="1" dirty="0" smtClean="0"/>
              <a:t>Both can’t be right, but maybe </a:t>
            </a:r>
            <a:r>
              <a:rPr lang="en-US" sz="3600" b="1" i="1" dirty="0" smtClean="0">
                <a:solidFill>
                  <a:srgbClr val="C00000"/>
                </a:solidFill>
              </a:rPr>
              <a:t>both</a:t>
            </a:r>
            <a:r>
              <a:rPr lang="en-US" sz="3600" b="1" dirty="0" smtClean="0"/>
              <a:t> wrong</a:t>
            </a:r>
          </a:p>
          <a:p>
            <a:r>
              <a:rPr lang="en-US" sz="3600" b="1" dirty="0" smtClean="0"/>
              <a:t>The outcome matters for future standard of living, debt/GDP ratio</a:t>
            </a:r>
          </a:p>
          <a:p>
            <a:pPr lvl="1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686973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 Leading Hypothesis: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Diminished Impact of Innovation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dirty="0" smtClean="0"/>
              <a:t>U.S. Productivity Growth nearly 3% for five straight decades, 1920-1970, then slowdown to 1.3%.  Influence of “Great Inventions”</a:t>
            </a:r>
          </a:p>
          <a:p>
            <a:r>
              <a:rPr lang="en-US" sz="3600" b="1" dirty="0" smtClean="0"/>
              <a:t>Digital revolution boosted growth back to 3% for only 8 years, 1996-2004</a:t>
            </a:r>
          </a:p>
          <a:p>
            <a:r>
              <a:rPr lang="en-US" sz="3600" b="1" dirty="0" smtClean="0"/>
              <a:t>By 2005 the transformation of office work from paper, typewriters, and file cabinets to flat screens and the internet had been completed</a:t>
            </a:r>
          </a:p>
          <a:p>
            <a:r>
              <a:rPr lang="en-US" sz="3600" b="1" dirty="0" smtClean="0"/>
              <a:t>The retail revolution based on big box stores, bar-code scanning, and computerized inventory management was largely finished</a:t>
            </a:r>
          </a:p>
          <a:p>
            <a:pPr marL="0" indent="0">
              <a:buNone/>
            </a:pPr>
            <a:endParaRPr lang="en-US" sz="3600" b="1" dirty="0" smtClean="0"/>
          </a:p>
          <a:p>
            <a:endParaRPr lang="en-US" sz="3600" b="1" dirty="0"/>
          </a:p>
          <a:p>
            <a:pPr marL="0" indent="0">
              <a:buNone/>
            </a:pPr>
            <a:endParaRPr lang="en-US" sz="3600" b="1" dirty="0" smtClean="0"/>
          </a:p>
          <a:p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4688150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Has Innovation Declined Since 2005?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No, But Lower Impact on Business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/>
              <a:t>Diminished Impact of Innovation</a:t>
            </a:r>
          </a:p>
          <a:p>
            <a:pPr lvl="1"/>
            <a:r>
              <a:rPr lang="en-US" sz="3200" b="1" dirty="0" smtClean="0"/>
              <a:t>The past decade:  smartphones and tablets</a:t>
            </a:r>
          </a:p>
          <a:p>
            <a:pPr lvl="1"/>
            <a:r>
              <a:rPr lang="en-US" sz="3200" b="1" dirty="0"/>
              <a:t>Large unmeasured reductions in costs of photography, communication, information</a:t>
            </a:r>
          </a:p>
          <a:p>
            <a:r>
              <a:rPr lang="en-US" sz="3600" b="1" dirty="0" smtClean="0"/>
              <a:t>Changed consumers lives without changing business methods of production</a:t>
            </a:r>
          </a:p>
          <a:p>
            <a:r>
              <a:rPr lang="en-US" sz="3600" b="1" dirty="0" smtClean="0"/>
              <a:t>Phones are imported, which limits the effect of price index bias on GDP</a:t>
            </a:r>
          </a:p>
          <a:p>
            <a:pPr lvl="2"/>
            <a:r>
              <a:rPr lang="en-US" sz="2800" b="1" dirty="0" smtClean="0"/>
              <a:t>Import share of IT equipment has increased from 30% in late 1990s to 90% now</a:t>
            </a:r>
            <a:endParaRPr lang="en-US" sz="2800" b="1" dirty="0"/>
          </a:p>
          <a:p>
            <a:pPr marL="0" indent="0">
              <a:buNone/>
            </a:pPr>
            <a:endParaRPr lang="en-US" sz="3600" b="1" dirty="0" smtClean="0"/>
          </a:p>
          <a:p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2827661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Bloom </a:t>
            </a:r>
            <a:r>
              <a:rPr lang="en-US" b="1" i="1" dirty="0" smtClean="0">
                <a:solidFill>
                  <a:srgbClr val="C00000"/>
                </a:solidFill>
              </a:rPr>
              <a:t>et al.:  </a:t>
            </a:r>
            <a:r>
              <a:rPr lang="en-US" b="1" dirty="0" smtClean="0">
                <a:solidFill>
                  <a:srgbClr val="C00000"/>
                </a:solidFill>
              </a:rPr>
              <a:t>Ideas Are More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Costly to Find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dirty="0" smtClean="0"/>
              <a:t>Moore’s Law, computer chips, research productivity has fallen by a factor of 18 since 1971</a:t>
            </a:r>
          </a:p>
          <a:p>
            <a:r>
              <a:rPr lang="en-US" sz="3600" b="1" dirty="0" smtClean="0"/>
              <a:t>Research productivity in agriculture has declined by 4 to 6% per year since 1960</a:t>
            </a:r>
          </a:p>
          <a:p>
            <a:r>
              <a:rPr lang="en-US" sz="3600" b="1" dirty="0" smtClean="0"/>
              <a:t>Research productivity in curing diseases has declined by between 5 and 10% per year since 1970</a:t>
            </a:r>
          </a:p>
          <a:p>
            <a:r>
              <a:rPr lang="en-US" sz="3600" b="1" dirty="0" smtClean="0"/>
              <a:t>“It takes 15 times more researchers as 30 years ago to produce same rate of firm revenue growth”</a:t>
            </a:r>
          </a:p>
        </p:txBody>
      </p:sp>
    </p:spTree>
    <p:extLst>
      <p:ext uri="{BB962C8B-B14F-4D97-AF65-F5344CB8AC3E}">
        <p14:creationId xmlns:p14="http://schemas.microsoft.com/office/powerpoint/2010/main" val="21049622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Slower Growth of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Educational Attainment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 smtClean="0"/>
              <a:t>Timing and Across Countries</a:t>
            </a:r>
          </a:p>
          <a:p>
            <a:r>
              <a:rPr lang="en-US" sz="3600" b="1" dirty="0" smtClean="0"/>
              <a:t>Higher educational attainment raises labor quality, a contribution to productivity growth</a:t>
            </a:r>
          </a:p>
          <a:p>
            <a:r>
              <a:rPr lang="en-US" sz="3600" b="1" dirty="0" smtClean="0"/>
              <a:t>From 1900 to 2005, increased labor quality boosted productivity by 0.3-0.4% annually</a:t>
            </a:r>
          </a:p>
          <a:p>
            <a:r>
              <a:rPr lang="en-US" sz="3600" b="1" dirty="0" smtClean="0"/>
              <a:t>Since 2012, closer to 0.0-0.1% </a:t>
            </a:r>
          </a:p>
          <a:p>
            <a:pPr lvl="1"/>
            <a:r>
              <a:rPr lang="en-US" sz="3200" b="1" dirty="0" smtClean="0"/>
              <a:t>End of improvement in HS completion</a:t>
            </a:r>
          </a:p>
          <a:p>
            <a:pPr lvl="1"/>
            <a:r>
              <a:rPr lang="en-US" sz="3200" b="1" dirty="0" smtClean="0"/>
              <a:t>Slower rise of college completion</a:t>
            </a:r>
          </a:p>
          <a:p>
            <a:pPr lvl="1"/>
            <a:r>
              <a:rPr lang="en-US" sz="3200" b="1" dirty="0" smtClean="0"/>
              <a:t>40% of college graduates can’t find jobs requiring a college education</a:t>
            </a:r>
          </a:p>
        </p:txBody>
      </p:sp>
    </p:spTree>
    <p:extLst>
      <p:ext uri="{BB962C8B-B14F-4D97-AF65-F5344CB8AC3E}">
        <p14:creationId xmlns:p14="http://schemas.microsoft.com/office/powerpoint/2010/main" val="34977060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Concentration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 and Business Dynamism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 smtClean="0"/>
              <a:t>Rising Concentration</a:t>
            </a:r>
          </a:p>
          <a:p>
            <a:pPr lvl="1"/>
            <a:r>
              <a:rPr lang="en-US" sz="3200" b="1" dirty="0" smtClean="0"/>
              <a:t>Record high profit share, high markups</a:t>
            </a:r>
          </a:p>
          <a:p>
            <a:pPr lvl="1"/>
            <a:r>
              <a:rPr lang="en-US" sz="3200" b="1" dirty="0" smtClean="0"/>
              <a:t>Top 1% firms share of patents 35 to 50%</a:t>
            </a:r>
          </a:p>
          <a:p>
            <a:pPr lvl="1"/>
            <a:r>
              <a:rPr lang="en-US" sz="3200" b="1" dirty="0" smtClean="0"/>
              <a:t>Less pressure on top firms to compete by raising productivity</a:t>
            </a:r>
          </a:p>
          <a:p>
            <a:r>
              <a:rPr lang="en-US" sz="3600" b="1" dirty="0" smtClean="0"/>
              <a:t>Declining Business Dynamism</a:t>
            </a:r>
          </a:p>
          <a:p>
            <a:pPr lvl="1"/>
            <a:r>
              <a:rPr lang="en-US" sz="3200" b="1" dirty="0" smtClean="0"/>
              <a:t>Falling share of business startups</a:t>
            </a:r>
          </a:p>
          <a:p>
            <a:pPr lvl="1"/>
            <a:r>
              <a:rPr lang="en-US" sz="3200" b="1" dirty="0" smtClean="0"/>
              <a:t>Declining contribution of reallocation to growth</a:t>
            </a:r>
          </a:p>
          <a:p>
            <a:r>
              <a:rPr lang="en-US" sz="3600" b="1" dirty="0" smtClean="0"/>
              <a:t>Problem:  these changes are gradual trends and don’t account for the 1996-2004 revival </a:t>
            </a:r>
          </a:p>
        </p:txBody>
      </p:sp>
    </p:spTree>
    <p:extLst>
      <p:ext uri="{BB962C8B-B14F-4D97-AF65-F5344CB8AC3E}">
        <p14:creationId xmlns:p14="http://schemas.microsoft.com/office/powerpoint/2010/main" val="14593178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 Measurement Explanation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sz="3600" b="1" dirty="0" smtClean="0"/>
              <a:t>Everyone agrees price index bias forever, but it was roughly constant over decades</a:t>
            </a:r>
          </a:p>
          <a:p>
            <a:r>
              <a:rPr lang="en-US" sz="3600" b="1" dirty="0" smtClean="0"/>
              <a:t>Didn’t disappear 1996-2004, then balloon after 2004</a:t>
            </a:r>
          </a:p>
          <a:p>
            <a:r>
              <a:rPr lang="en-US" sz="3600" b="1" dirty="0" smtClean="0"/>
              <a:t>Consensus View</a:t>
            </a:r>
          </a:p>
          <a:p>
            <a:pPr lvl="1"/>
            <a:r>
              <a:rPr lang="en-US" sz="3200" b="1" dirty="0" smtClean="0"/>
              <a:t>Byrne, Fernald, Reinsdorf (2016)</a:t>
            </a:r>
          </a:p>
          <a:p>
            <a:pPr lvl="1"/>
            <a:r>
              <a:rPr lang="en-US" sz="3200" b="1" dirty="0" err="1" smtClean="0"/>
              <a:t>Syverson</a:t>
            </a:r>
            <a:r>
              <a:rPr lang="en-US" sz="3200" b="1" dirty="0" smtClean="0"/>
              <a:t> (2017)</a:t>
            </a:r>
          </a:p>
          <a:p>
            <a:r>
              <a:rPr lang="en-US" sz="3600" b="1" dirty="0" smtClean="0"/>
              <a:t>For GDP (as contrasted to consumer welfare)</a:t>
            </a:r>
          </a:p>
          <a:p>
            <a:pPr lvl="1"/>
            <a:r>
              <a:rPr lang="en-US" sz="3200" b="1" dirty="0" smtClean="0"/>
              <a:t>End of Moore’s Law, slower price decline</a:t>
            </a:r>
          </a:p>
          <a:p>
            <a:pPr lvl="1"/>
            <a:r>
              <a:rPr lang="en-US" sz="3200" b="1" dirty="0" smtClean="0"/>
              <a:t>Smaller share of domestic IT manufacture</a:t>
            </a:r>
          </a:p>
          <a:p>
            <a:pPr lvl="1"/>
            <a:r>
              <a:rPr lang="en-US" sz="3200" b="1" dirty="0" smtClean="0"/>
              <a:t>Upward biased import price indexes mean greater growth in real imports</a:t>
            </a:r>
          </a:p>
        </p:txBody>
      </p:sp>
    </p:spTree>
    <p:extLst>
      <p:ext uri="{BB962C8B-B14F-4D97-AF65-F5344CB8AC3E}">
        <p14:creationId xmlns:p14="http://schemas.microsoft.com/office/powerpoint/2010/main" val="30242810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Other Unconvincing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Explanations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 smtClean="0"/>
              <a:t>Burdensome regulations</a:t>
            </a:r>
          </a:p>
          <a:p>
            <a:pPr lvl="1"/>
            <a:r>
              <a:rPr lang="en-US" b="1" dirty="0" smtClean="0"/>
              <a:t>Requires shift from no </a:t>
            </a:r>
            <a:r>
              <a:rPr lang="en-US" b="1" dirty="0" err="1" smtClean="0"/>
              <a:t>regs</a:t>
            </a:r>
            <a:r>
              <a:rPr lang="en-US" b="1" dirty="0" smtClean="0"/>
              <a:t> 1996-2004 to burdensome regulations 2011-17</a:t>
            </a:r>
          </a:p>
          <a:p>
            <a:pPr lvl="2"/>
            <a:r>
              <a:rPr lang="en-US" b="1" dirty="0" smtClean="0"/>
              <a:t>Not that much contrast Clinton vs. Obama</a:t>
            </a:r>
          </a:p>
          <a:p>
            <a:pPr lvl="1"/>
            <a:r>
              <a:rPr lang="en-US" b="1" dirty="0" smtClean="0"/>
              <a:t>Occupational licensing and land-use regulations at state and local level</a:t>
            </a:r>
          </a:p>
          <a:p>
            <a:r>
              <a:rPr lang="en-US" b="1" dirty="0" smtClean="0"/>
              <a:t>High taxes replaced by Trump tax cuts</a:t>
            </a:r>
          </a:p>
          <a:p>
            <a:pPr lvl="1"/>
            <a:r>
              <a:rPr lang="en-US" b="1" dirty="0" smtClean="0"/>
              <a:t>Clinton raised taxes in 1997 yet economy achieved its dot.com investment and productivity boom</a:t>
            </a:r>
          </a:p>
          <a:p>
            <a:pPr lvl="1"/>
            <a:r>
              <a:rPr lang="en-US" b="1" dirty="0" smtClean="0"/>
              <a:t>Corporate reaction to Trump tax cuts has been largely to raise dividends and stock buybacks, little response so far of investment</a:t>
            </a:r>
          </a:p>
          <a:p>
            <a:pPr lvl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7001764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Future Potential Growth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Depends on Productivity Growth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dirty="0" smtClean="0"/>
              <a:t>Range of possibilities for total economy</a:t>
            </a:r>
          </a:p>
          <a:p>
            <a:pPr lvl="1"/>
            <a:r>
              <a:rPr lang="en-US" sz="3200" b="1" dirty="0" smtClean="0"/>
              <a:t>2011-2017  0.48%</a:t>
            </a:r>
          </a:p>
          <a:p>
            <a:pPr lvl="1"/>
            <a:r>
              <a:rPr lang="en-US" sz="3200" b="1" dirty="0" err="1" smtClean="0"/>
              <a:t>Kalman</a:t>
            </a:r>
            <a:r>
              <a:rPr lang="en-US" sz="3200" b="1" dirty="0" smtClean="0"/>
              <a:t> trend 2018:Q4  0.61%</a:t>
            </a:r>
          </a:p>
          <a:p>
            <a:pPr lvl="1"/>
            <a:r>
              <a:rPr lang="en-US" sz="3200" b="1" dirty="0" smtClean="0"/>
              <a:t>CBO projection 1.4%</a:t>
            </a:r>
          </a:p>
          <a:p>
            <a:r>
              <a:rPr lang="en-US" sz="3600" b="1" dirty="0" smtClean="0"/>
              <a:t>Reasons for outcome above 2011-17</a:t>
            </a:r>
          </a:p>
          <a:p>
            <a:pPr lvl="1"/>
            <a:r>
              <a:rPr lang="en-US" sz="3200" b="1" dirty="0" smtClean="0"/>
              <a:t>2018 outcome 4-qtr average 0.9%</a:t>
            </a:r>
          </a:p>
          <a:p>
            <a:pPr lvl="1"/>
            <a:r>
              <a:rPr lang="en-US" sz="3200" b="1" dirty="0" smtClean="0"/>
              <a:t>Possible investment boom</a:t>
            </a:r>
          </a:p>
          <a:p>
            <a:pPr lvl="1"/>
            <a:r>
              <a:rPr lang="en-US" sz="3200" b="1" dirty="0" smtClean="0"/>
              <a:t>Future influence of AI, robots, autonomous vehicles</a:t>
            </a:r>
          </a:p>
          <a:p>
            <a:pPr lvl="1"/>
            <a:r>
              <a:rPr lang="en-US" sz="3200" b="1" dirty="0" smtClean="0"/>
              <a:t>Productivity trend has unexplained ups and downs, adjustment lags</a:t>
            </a:r>
          </a:p>
        </p:txBody>
      </p:sp>
    </p:spTree>
    <p:extLst>
      <p:ext uri="{BB962C8B-B14F-4D97-AF65-F5344CB8AC3E}">
        <p14:creationId xmlns:p14="http://schemas.microsoft.com/office/powerpoint/2010/main" val="24538999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Interpreting the Revival in 2018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/>
              <a:t>Productivity growth rose from 2011-17 0.5% to 0.9% in 4 quarters ending 2018:Q4</a:t>
            </a:r>
          </a:p>
          <a:p>
            <a:r>
              <a:rPr lang="en-US" sz="3600" b="1" dirty="0" smtClean="0"/>
              <a:t>Two classes of explanations</a:t>
            </a:r>
          </a:p>
          <a:p>
            <a:pPr lvl="1"/>
            <a:r>
              <a:rPr lang="en-US" b="1" dirty="0" smtClean="0"/>
              <a:t>Increased gap due to </a:t>
            </a:r>
            <a:r>
              <a:rPr lang="en-US" b="1" dirty="0" err="1" smtClean="0"/>
              <a:t>procyclical</a:t>
            </a:r>
            <a:r>
              <a:rPr lang="en-US" b="1" dirty="0" smtClean="0"/>
              <a:t> response to faster demand growth</a:t>
            </a:r>
          </a:p>
          <a:p>
            <a:pPr lvl="1"/>
            <a:r>
              <a:rPr lang="en-US" b="1" dirty="0" smtClean="0"/>
              <a:t>Faster trend</a:t>
            </a:r>
          </a:p>
          <a:p>
            <a:r>
              <a:rPr lang="en-US" b="1" dirty="0" smtClean="0"/>
              <a:t>Determine mix of the two via regression of gaps</a:t>
            </a:r>
          </a:p>
          <a:p>
            <a:pPr lvl="1"/>
            <a:r>
              <a:rPr lang="en-US" b="1" dirty="0" smtClean="0"/>
              <a:t>Regression indicates normal </a:t>
            </a:r>
            <a:r>
              <a:rPr lang="en-US" b="1" dirty="0" err="1" smtClean="0"/>
              <a:t>procyclical</a:t>
            </a:r>
            <a:r>
              <a:rPr lang="en-US" b="1" dirty="0" smtClean="0"/>
              <a:t> response explains all but 0.1% of 2018 rise</a:t>
            </a:r>
          </a:p>
          <a:p>
            <a:pPr lvl="1"/>
            <a:r>
              <a:rPr lang="en-US" b="1" dirty="0" smtClean="0"/>
              <a:t>Resulting error implies trend increased 0.6 to 0.7%</a:t>
            </a:r>
          </a:p>
        </p:txBody>
      </p:sp>
    </p:spTree>
    <p:extLst>
      <p:ext uri="{BB962C8B-B14F-4D97-AF65-F5344CB8AC3E}">
        <p14:creationId xmlns:p14="http://schemas.microsoft.com/office/powerpoint/2010/main" val="6296364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Role of Investment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/>
              <a:t>Productivity growth equals TFP growth plus contribution of capital deepening</a:t>
            </a:r>
          </a:p>
          <a:p>
            <a:r>
              <a:rPr lang="en-US" b="1" dirty="0" smtClean="0"/>
              <a:t>More  of slowdown associated with TFP than with investment </a:t>
            </a:r>
            <a:r>
              <a:rPr lang="en-US" b="1" dirty="0" smtClean="0">
                <a:solidFill>
                  <a:srgbClr val="FF0000"/>
                </a:solidFill>
              </a:rPr>
              <a:t>(business sector not total economy)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              1996-2004    2011-2017	Diff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Productivity             3.3                0.7             2.6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TFP                        1.8               0.3             1.5              	Cap deepening    1.5               0.4             1.1</a:t>
            </a:r>
          </a:p>
          <a:p>
            <a:r>
              <a:rPr lang="en-US" sz="3200" b="1" dirty="0" smtClean="0"/>
              <a:t>It would take a return of investment to late 1990s levels to boost productivity growth by 1%</a:t>
            </a:r>
          </a:p>
        </p:txBody>
      </p:sp>
    </p:spTree>
    <p:extLst>
      <p:ext uri="{BB962C8B-B14F-4D97-AF65-F5344CB8AC3E}">
        <p14:creationId xmlns:p14="http://schemas.microsoft.com/office/powerpoint/2010/main" val="958085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 Questions for Today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/>
              <a:t>How Fast Has Potential Output Grown Since 2007?  More Recently Since 2014?</a:t>
            </a:r>
          </a:p>
          <a:p>
            <a:r>
              <a:rPr lang="en-US" sz="3600" b="1" dirty="0" smtClean="0"/>
              <a:t>How Fast Will Potential Output Grow?</a:t>
            </a:r>
          </a:p>
          <a:p>
            <a:pPr lvl="1"/>
            <a:r>
              <a:rPr lang="en-US" sz="3200" b="1" dirty="0" smtClean="0"/>
              <a:t>Puzzle #1, Future Labor Force Participation</a:t>
            </a:r>
          </a:p>
          <a:p>
            <a:pPr lvl="1"/>
            <a:r>
              <a:rPr lang="en-US" sz="3200" b="1" dirty="0" smtClean="0"/>
              <a:t>Puzzle #2, Future Productivity Growth</a:t>
            </a:r>
          </a:p>
          <a:p>
            <a:r>
              <a:rPr lang="en-US" sz="3600" b="1" dirty="0" smtClean="0"/>
              <a:t>To Forecast Productivity Growth, We Have to Determine Why It Has Been So Slow</a:t>
            </a:r>
          </a:p>
          <a:p>
            <a:r>
              <a:rPr lang="en-US" sz="3600" b="1" dirty="0" smtClean="0"/>
              <a:t>Which Explanations Are Convincing?  What Do They Imply for the Future?</a:t>
            </a:r>
          </a:p>
          <a:p>
            <a:pPr lvl="1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236647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GDP Growth and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Contribution of Fixed Nonresidential Investment, 1990-2019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7816735"/>
              </p:ext>
            </p:extLst>
          </p:nvPr>
        </p:nvGraphicFramePr>
        <p:xfrm>
          <a:off x="-23117" y="16764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60972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Net Business Investment as a Share of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Capital Stock, 1950-2018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4340850"/>
              </p:ext>
            </p:extLst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53773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Growth of Capital Services,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1948-2023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2287250"/>
              </p:ext>
            </p:extLst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2882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Prospective Return of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Investment to Late 1990s?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 smtClean="0"/>
              <a:t>Macro Advisers (charts) shows investment to decline from 2019 peak</a:t>
            </a:r>
          </a:p>
          <a:p>
            <a:r>
              <a:rPr lang="en-US" sz="3200" b="1" dirty="0" smtClean="0"/>
              <a:t>Monopoly power explanation of low investment, if true, won’t turn around</a:t>
            </a:r>
          </a:p>
          <a:p>
            <a:r>
              <a:rPr lang="en-US" b="1" dirty="0" smtClean="0"/>
              <a:t>Shift of economy toward low capital-intensive services, declining price of capital goods, won’t turn around</a:t>
            </a:r>
          </a:p>
          <a:p>
            <a:r>
              <a:rPr lang="en-US" sz="3200" b="1" dirty="0" smtClean="0"/>
              <a:t>Corporate tax cuts?  Evidence so far of dividends and share buybacks, not increased investment</a:t>
            </a:r>
          </a:p>
          <a:p>
            <a:r>
              <a:rPr lang="en-US" b="1" dirty="0" smtClean="0"/>
              <a:t>Productivity growth and investment are co-determined, lagging innovation impact holds down investment</a:t>
            </a:r>
            <a:endParaRPr lang="en-US" sz="3200" b="1" dirty="0" smtClean="0"/>
          </a:p>
          <a:p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1230901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Future Revival Created by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Robots, AI, and Autonomous Vehicles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Growing use of robots didn’t prevent precipitous decline in manufacturing productivity trend</a:t>
            </a:r>
          </a:p>
          <a:p>
            <a:r>
              <a:rPr lang="en-US" sz="3200" b="1" dirty="0" smtClean="0"/>
              <a:t>AI influence isn’t suddenly jumping from no role to significant role</a:t>
            </a:r>
          </a:p>
          <a:p>
            <a:pPr lvl="1"/>
            <a:r>
              <a:rPr lang="en-US" b="1" dirty="0" smtClean="0"/>
              <a:t>AI role long embedded in automated customer service phone responses</a:t>
            </a:r>
          </a:p>
          <a:p>
            <a:pPr lvl="1"/>
            <a:r>
              <a:rPr lang="en-US" b="1" dirty="0" smtClean="0"/>
              <a:t>AI already exists:  voice recognition, language translation, legal searches, </a:t>
            </a:r>
            <a:r>
              <a:rPr lang="en-US" b="1" dirty="0" err="1" smtClean="0"/>
              <a:t>robo</a:t>
            </a:r>
            <a:r>
              <a:rPr lang="en-US" b="1" dirty="0"/>
              <a:t> </a:t>
            </a:r>
            <a:r>
              <a:rPr lang="en-US" b="1" dirty="0" smtClean="0"/>
              <a:t>financial services</a:t>
            </a:r>
          </a:p>
          <a:p>
            <a:r>
              <a:rPr lang="en-US" b="1" dirty="0" smtClean="0"/>
              <a:t>Autonomous vehicles still aren’t ready for driverless use</a:t>
            </a:r>
          </a:p>
          <a:p>
            <a:pPr lvl="1"/>
            <a:r>
              <a:rPr lang="en-US" b="1" dirty="0" smtClean="0"/>
              <a:t>Long, gradual replacement of existing 275m vehicles</a:t>
            </a:r>
          </a:p>
        </p:txBody>
      </p:sp>
    </p:spTree>
    <p:extLst>
      <p:ext uri="{BB962C8B-B14F-4D97-AF65-F5344CB8AC3E}">
        <p14:creationId xmlns:p14="http://schemas.microsoft.com/office/powerpoint/2010/main" val="27006791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441857"/>
              </p:ext>
            </p:extLst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40403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 Future Growth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of U.S. Total-economy Productivity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3000" b="1" dirty="0" smtClean="0"/>
              <a:t>Total economy productivity slower than private business sector (2018 0.9 vs. 1.4)</a:t>
            </a:r>
          </a:p>
          <a:p>
            <a:r>
              <a:rPr lang="en-US" sz="3000" b="1" dirty="0" smtClean="0"/>
              <a:t>Regression analysis suggests 2018 pulled trend up only from 0.6 to 0.7</a:t>
            </a:r>
          </a:p>
          <a:p>
            <a:r>
              <a:rPr lang="en-US" sz="3000" b="1" dirty="0" err="1" smtClean="0"/>
              <a:t>Brynjolfsson</a:t>
            </a:r>
            <a:r>
              <a:rPr lang="en-US" sz="3000" b="1" dirty="0" smtClean="0"/>
              <a:t>, </a:t>
            </a:r>
            <a:r>
              <a:rPr lang="en-US" sz="3000" b="1" dirty="0" err="1" smtClean="0"/>
              <a:t>Syverson</a:t>
            </a:r>
            <a:r>
              <a:rPr lang="en-US" sz="3000" b="1" dirty="0" smtClean="0"/>
              <a:t> delay argument</a:t>
            </a:r>
          </a:p>
          <a:p>
            <a:pPr lvl="1"/>
            <a:r>
              <a:rPr lang="en-US" sz="3000" b="1" dirty="0" smtClean="0"/>
              <a:t>40 years for electricity to matter in </a:t>
            </a:r>
            <a:r>
              <a:rPr lang="en-US" sz="3000" b="1" dirty="0" err="1" smtClean="0"/>
              <a:t>mfg</a:t>
            </a:r>
            <a:r>
              <a:rPr lang="en-US" sz="3000" b="1" dirty="0" smtClean="0"/>
              <a:t>, 1880-1920</a:t>
            </a:r>
          </a:p>
          <a:p>
            <a:pPr lvl="1"/>
            <a:r>
              <a:rPr lang="en-US" sz="3000" b="1" dirty="0" smtClean="0"/>
              <a:t>40 years for computer age to blossom 1996-2004</a:t>
            </a:r>
          </a:p>
          <a:p>
            <a:r>
              <a:rPr lang="en-US" sz="3400" b="1" dirty="0" smtClean="0"/>
              <a:t>We’re still waiting for the impact of AI and robots</a:t>
            </a:r>
          </a:p>
          <a:p>
            <a:r>
              <a:rPr lang="en-US" sz="3000" b="1" dirty="0" smtClean="0"/>
              <a:t>No correlation of productivity growth between decades</a:t>
            </a:r>
          </a:p>
          <a:p>
            <a:pPr lvl="1"/>
            <a:endParaRPr lang="en-US" b="1" dirty="0" smtClean="0"/>
          </a:p>
          <a:p>
            <a:pPr marL="457200" lvl="1" indent="0">
              <a:buNone/>
            </a:pPr>
            <a:r>
              <a:rPr lang="en-US" b="1" dirty="0"/>
              <a:t> 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6896739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Conclusion: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Future Growth in Potential Output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 lnSpcReduction="10000"/>
          </a:bodyPr>
          <a:lstStyle/>
          <a:p>
            <a:r>
              <a:rPr lang="en-US" sz="3000" b="1" dirty="0" err="1" smtClean="0"/>
              <a:t>Brynjolfsson</a:t>
            </a:r>
            <a:r>
              <a:rPr lang="en-US" sz="3000" b="1" dirty="0" smtClean="0"/>
              <a:t>, </a:t>
            </a:r>
            <a:r>
              <a:rPr lang="en-US" sz="3000" b="1" dirty="0" err="1" smtClean="0"/>
              <a:t>Syverson</a:t>
            </a:r>
            <a:r>
              <a:rPr lang="en-US" sz="3000" b="1" dirty="0" smtClean="0"/>
              <a:t> push me to raise productivity trend from 0.7 to 1.2</a:t>
            </a:r>
          </a:p>
          <a:p>
            <a:r>
              <a:rPr lang="en-US" sz="3000" b="1" dirty="0" smtClean="0"/>
              <a:t>But compelling evidence of a decline in the growth of labor quality (educational attainment) pushes back from 1.2 to 1.0</a:t>
            </a:r>
          </a:p>
          <a:p>
            <a:r>
              <a:rPr lang="en-US" sz="3000" b="1" dirty="0" smtClean="0"/>
              <a:t>Add future growth of hours:  0.75% in contrast to other forecasts of 0.5%</a:t>
            </a:r>
          </a:p>
          <a:p>
            <a:r>
              <a:rPr lang="en-US" sz="3000" b="1" dirty="0" smtClean="0"/>
              <a:t>Total for potential output, 1.0 + 0.75 = 1.75</a:t>
            </a:r>
          </a:p>
          <a:p>
            <a:r>
              <a:rPr lang="en-US" sz="3000" b="1" dirty="0" smtClean="0"/>
              <a:t>Contrast to CBO, 1.4 + 0.5 1.9</a:t>
            </a:r>
          </a:p>
          <a:p>
            <a:r>
              <a:rPr lang="en-US" sz="3000" b="1" dirty="0" smtClean="0"/>
              <a:t>So, we arrive at a similar conclusion by a different route</a:t>
            </a:r>
          </a:p>
        </p:txBody>
      </p:sp>
    </p:spTree>
    <p:extLst>
      <p:ext uri="{BB962C8B-B14F-4D97-AF65-F5344CB8AC3E}">
        <p14:creationId xmlns:p14="http://schemas.microsoft.com/office/powerpoint/2010/main" val="2332950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Measuring Potential Output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/>
              <a:t>Every Reference Here to Output is to the </a:t>
            </a:r>
            <a:r>
              <a:rPr lang="en-US" sz="3600" b="1" i="1" dirty="0" smtClean="0">
                <a:solidFill>
                  <a:srgbClr val="FF0000"/>
                </a:solidFill>
              </a:rPr>
              <a:t>AVERAGE </a:t>
            </a:r>
            <a:r>
              <a:rPr lang="en-US" sz="3600" b="1" dirty="0" smtClean="0"/>
              <a:t>of GDP and GDI</a:t>
            </a:r>
          </a:p>
          <a:p>
            <a:r>
              <a:rPr lang="en-US" sz="3600" b="1" dirty="0" smtClean="0"/>
              <a:t>Output is at Potential when Unemployment is at the NAIRU, defined as a condition of stable inflation</a:t>
            </a:r>
          </a:p>
          <a:p>
            <a:r>
              <a:rPr lang="en-US" sz="3600" b="1" dirty="0" smtClean="0"/>
              <a:t>The output gap is zero when the unemployment gap is zero</a:t>
            </a:r>
          </a:p>
          <a:p>
            <a:r>
              <a:rPr lang="en-US" sz="3600" b="1" dirty="0" smtClean="0"/>
              <a:t>So measuring potential output starts with the NAIRU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85715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 CBO Long-run NAIRU, 1948-2018,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Adjusted Down for 2007-2018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171128"/>
              </p:ext>
            </p:extLst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5051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Take End-of-Expansion Quarters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with Zero Gap and Connect Them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4145525"/>
              </p:ext>
            </p:extLst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5101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Alternative to Stepwise Series,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Preferable to Use </a:t>
            </a:r>
            <a:r>
              <a:rPr lang="en-US" b="1" dirty="0" err="1" smtClean="0">
                <a:solidFill>
                  <a:srgbClr val="C00000"/>
                </a:solidFill>
              </a:rPr>
              <a:t>Kalman</a:t>
            </a:r>
            <a:r>
              <a:rPr lang="en-US" b="1" dirty="0" smtClean="0">
                <a:solidFill>
                  <a:srgbClr val="C00000"/>
                </a:solidFill>
              </a:rPr>
              <a:t> Filter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7863304"/>
              </p:ext>
            </p:extLst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1629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For All Business Cycles Since 1960, Both Methods Give Same Answer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2320230"/>
              </p:ext>
            </p:extLst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2204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 Output Gap?  Both Methods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Provide the Same Answer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9764822"/>
              </p:ext>
            </p:extLst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8578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186250</TotalTime>
  <Words>1609</Words>
  <Application>Microsoft Office PowerPoint</Application>
  <PresentationFormat>On-screen Show (4:3)</PresentationFormat>
  <Paragraphs>216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DengXian</vt:lpstr>
      <vt:lpstr>Office Theme</vt:lpstr>
      <vt:lpstr>Potential Output: Its Recent Behavior and Future Growth</vt:lpstr>
      <vt:lpstr>The Great Debate About Future Growth</vt:lpstr>
      <vt:lpstr>The Questions for Today</vt:lpstr>
      <vt:lpstr>Measuring Potential Output</vt:lpstr>
      <vt:lpstr>The CBO Long-run NAIRU, 1948-2018, Adjusted Down for 2007-2018</vt:lpstr>
      <vt:lpstr>Take End-of-Expansion Quarters with Zero Gap and Connect Them</vt:lpstr>
      <vt:lpstr>Alternative to Stepwise Series, Preferable to Use Kalman Filter</vt:lpstr>
      <vt:lpstr>For All Business Cycles Since 1960, Both Methods Give Same Answer</vt:lpstr>
      <vt:lpstr>The Output Gap?  Both Methods Provide the Same Answer</vt:lpstr>
      <vt:lpstr>Output Trend Divided between Trends in Productivity and Hours</vt:lpstr>
      <vt:lpstr>Decomposing Potential Output Growth</vt:lpstr>
      <vt:lpstr>The Anatomy of Output Growth, 2007-2018 and 2014-2018</vt:lpstr>
      <vt:lpstr>How Baby-boom Retirement Has Changed the LFPR, 1990-2026</vt:lpstr>
      <vt:lpstr>My Optimistic Adjustments to BLS Projections</vt:lpstr>
      <vt:lpstr>Implications for Potential Output</vt:lpstr>
      <vt:lpstr>The Big Puzzle: Productivity Growth</vt:lpstr>
      <vt:lpstr>Assessing Alternative Explanations of Slow Productivity Growth 2011-17</vt:lpstr>
      <vt:lpstr>Productivity Growth, US vs Developed East Asia, 1955-2017</vt:lpstr>
      <vt:lpstr>Productivity Growth, US vs. W. Europe (EU-15), 1955-2017</vt:lpstr>
      <vt:lpstr>The Leading Hypothesis: Diminished Impact of Innovation</vt:lpstr>
      <vt:lpstr>Has Innovation Declined Since 2005? No, But Lower Impact on Business</vt:lpstr>
      <vt:lpstr>Bloom et al.:  Ideas Are More Costly to Find</vt:lpstr>
      <vt:lpstr>Slower Growth of Educational Attainment</vt:lpstr>
      <vt:lpstr>Concentration  and Business Dynamism</vt:lpstr>
      <vt:lpstr>The Measurement Explanation</vt:lpstr>
      <vt:lpstr>Other Unconvincing  Explanations</vt:lpstr>
      <vt:lpstr>Future Potential Growth Depends on Productivity Growth</vt:lpstr>
      <vt:lpstr>Interpreting the Revival in 2018</vt:lpstr>
      <vt:lpstr>Role of Investment</vt:lpstr>
      <vt:lpstr>GDP Growth and Contribution of Fixed Nonresidential Investment, 1990-2019</vt:lpstr>
      <vt:lpstr>Net Business Investment as a Share of Capital Stock, 1950-2018</vt:lpstr>
      <vt:lpstr>Growth of Capital Services, 1948-2023</vt:lpstr>
      <vt:lpstr>Prospective Return of  Investment to Late 1990s?</vt:lpstr>
      <vt:lpstr>Future Revival Created by Robots, AI, and Autonomous Vehicles</vt:lpstr>
      <vt:lpstr>PowerPoint Presentation</vt:lpstr>
      <vt:lpstr>The Future Growth of U.S. Total-economy Productivity</vt:lpstr>
      <vt:lpstr>Conclusion: Future Growth in Potential Output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</dc:creator>
  <cp:lastModifiedBy>Ziqiao Zhang</cp:lastModifiedBy>
  <cp:revision>403</cp:revision>
  <cp:lastPrinted>2015-04-09T18:03:11Z</cp:lastPrinted>
  <dcterms:created xsi:type="dcterms:W3CDTF">2015-04-08T17:41:41Z</dcterms:created>
  <dcterms:modified xsi:type="dcterms:W3CDTF">2019-06-30T19:15:44Z</dcterms:modified>
</cp:coreProperties>
</file>