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429" r:id="rId3"/>
    <p:sldId id="434" r:id="rId4"/>
    <p:sldId id="433" r:id="rId5"/>
    <p:sldId id="430" r:id="rId6"/>
    <p:sldId id="417" r:id="rId7"/>
    <p:sldId id="420" r:id="rId8"/>
    <p:sldId id="421" r:id="rId9"/>
    <p:sldId id="424" r:id="rId10"/>
    <p:sldId id="435" r:id="rId11"/>
    <p:sldId id="439" r:id="rId12"/>
    <p:sldId id="425" r:id="rId13"/>
    <p:sldId id="426" r:id="rId14"/>
    <p:sldId id="432" r:id="rId15"/>
    <p:sldId id="44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bert%20Gordon\Documents\Research%20Files%20by%20Project%20Number\P380\TU%20STU%20LTU%20thru%2015Q2_1603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Gordon\Documents\Research%20Files%20by%20Project%20Number\P380\P380%20Figures%20and%20Tables_15103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bert%20Gordon\AppData\Local\Microsoft\Windows\Temporary%20Internet%20Files\Content.Outlook\BLYF02XH\Macro%20Advisers%203.24%20Presentation%20Results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6. Total</a:t>
            </a:r>
            <a:r>
              <a:rPr lang="en-US" baseline="0"/>
              <a:t>, Short Run, and Long Run Unemployment Rate, </a:t>
            </a:r>
          </a:p>
          <a:p>
            <a:pPr>
              <a:defRPr/>
            </a:pPr>
            <a:r>
              <a:rPr lang="en-US" baseline="0"/>
              <a:t>1960:Q1 to 2015:Q2</a:t>
            </a:r>
            <a:endParaRPr lang="en-US"/>
          </a:p>
        </c:rich>
      </c:tx>
      <c:layout>
        <c:manualLayout>
          <c:xMode val="edge"/>
          <c:yMode val="edge"/>
          <c:x val="0.22451960344335201"/>
          <c:y val="9.216589861751150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460073380879705E-2"/>
          <c:y val="0.13004484304932701"/>
          <c:w val="0.88593509090159495"/>
          <c:h val="0.75079252145051301"/>
        </c:manualLayout>
      </c:layout>
      <c:lineChart>
        <c:grouping val="standard"/>
        <c:varyColors val="0"/>
        <c:ser>
          <c:idx val="0"/>
          <c:order val="0"/>
          <c:tx>
            <c:v>TU</c:v>
          </c:tx>
          <c:spPr>
            <a:ln w="38100">
              <a:solidFill>
                <a:srgbClr val="3366FF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'Figure 6'!$Q$2:$Q$225</c:f>
              <c:strCache>
                <c:ptCount val="224"/>
                <c:pt idx="0">
                  <c:v>1960</c:v>
                </c:pt>
                <c:pt idx="1">
                  <c:v>1960.25</c:v>
                </c:pt>
                <c:pt idx="2">
                  <c:v>1960.5</c:v>
                </c:pt>
                <c:pt idx="3">
                  <c:v>1960.75</c:v>
                </c:pt>
                <c:pt idx="4">
                  <c:v>1961</c:v>
                </c:pt>
                <c:pt idx="5">
                  <c:v>1961.25</c:v>
                </c:pt>
                <c:pt idx="6">
                  <c:v>1961.5</c:v>
                </c:pt>
                <c:pt idx="7">
                  <c:v>1961.75</c:v>
                </c:pt>
                <c:pt idx="8">
                  <c:v>1962</c:v>
                </c:pt>
                <c:pt idx="9">
                  <c:v>1962.25</c:v>
                </c:pt>
                <c:pt idx="10">
                  <c:v>1962.5</c:v>
                </c:pt>
                <c:pt idx="11">
                  <c:v>1962.75</c:v>
                </c:pt>
                <c:pt idx="12">
                  <c:v>1963</c:v>
                </c:pt>
                <c:pt idx="13">
                  <c:v>1963.25</c:v>
                </c:pt>
                <c:pt idx="14">
                  <c:v>1963.5</c:v>
                </c:pt>
                <c:pt idx="15">
                  <c:v>1963.75</c:v>
                </c:pt>
                <c:pt idx="16">
                  <c:v>1964</c:v>
                </c:pt>
                <c:pt idx="17">
                  <c:v>1964.25</c:v>
                </c:pt>
                <c:pt idx="18">
                  <c:v>1964.5</c:v>
                </c:pt>
                <c:pt idx="19">
                  <c:v>1964.75</c:v>
                </c:pt>
                <c:pt idx="20">
                  <c:v>1965</c:v>
                </c:pt>
                <c:pt idx="21">
                  <c:v>1965.25</c:v>
                </c:pt>
                <c:pt idx="22">
                  <c:v>1965.5</c:v>
                </c:pt>
                <c:pt idx="23">
                  <c:v>1965.75</c:v>
                </c:pt>
                <c:pt idx="24">
                  <c:v>1966</c:v>
                </c:pt>
                <c:pt idx="25">
                  <c:v>1966.25</c:v>
                </c:pt>
                <c:pt idx="26">
                  <c:v>1966.5</c:v>
                </c:pt>
                <c:pt idx="27">
                  <c:v>1966.75</c:v>
                </c:pt>
                <c:pt idx="28">
                  <c:v>1967</c:v>
                </c:pt>
                <c:pt idx="29">
                  <c:v>1967.25</c:v>
                </c:pt>
                <c:pt idx="30">
                  <c:v>1967.5</c:v>
                </c:pt>
                <c:pt idx="31">
                  <c:v>1967.75</c:v>
                </c:pt>
                <c:pt idx="32">
                  <c:v>1968</c:v>
                </c:pt>
                <c:pt idx="33">
                  <c:v>1968.25</c:v>
                </c:pt>
                <c:pt idx="34">
                  <c:v>1968.5</c:v>
                </c:pt>
                <c:pt idx="35">
                  <c:v>1968.75</c:v>
                </c:pt>
                <c:pt idx="36">
                  <c:v>1969</c:v>
                </c:pt>
                <c:pt idx="37">
                  <c:v>1969.25</c:v>
                </c:pt>
                <c:pt idx="38">
                  <c:v>1969.5</c:v>
                </c:pt>
                <c:pt idx="39">
                  <c:v>1969.75</c:v>
                </c:pt>
                <c:pt idx="40">
                  <c:v>1970</c:v>
                </c:pt>
                <c:pt idx="41">
                  <c:v>1970.25</c:v>
                </c:pt>
                <c:pt idx="42">
                  <c:v>1970.5</c:v>
                </c:pt>
                <c:pt idx="43">
                  <c:v>1970.75</c:v>
                </c:pt>
                <c:pt idx="44">
                  <c:v>1971</c:v>
                </c:pt>
                <c:pt idx="45">
                  <c:v>1971.25</c:v>
                </c:pt>
                <c:pt idx="46">
                  <c:v>1971.5</c:v>
                </c:pt>
                <c:pt idx="47">
                  <c:v>1971.75</c:v>
                </c:pt>
                <c:pt idx="48">
                  <c:v>1972</c:v>
                </c:pt>
                <c:pt idx="49">
                  <c:v>1972.25</c:v>
                </c:pt>
                <c:pt idx="50">
                  <c:v>1972.5</c:v>
                </c:pt>
                <c:pt idx="51">
                  <c:v>1972.75</c:v>
                </c:pt>
                <c:pt idx="52">
                  <c:v>1973</c:v>
                </c:pt>
                <c:pt idx="53">
                  <c:v>1973.25</c:v>
                </c:pt>
                <c:pt idx="54">
                  <c:v>1973.5</c:v>
                </c:pt>
                <c:pt idx="55">
                  <c:v>1973.75</c:v>
                </c:pt>
                <c:pt idx="56">
                  <c:v>1974</c:v>
                </c:pt>
                <c:pt idx="57">
                  <c:v>1974.25</c:v>
                </c:pt>
                <c:pt idx="58">
                  <c:v>1974.5</c:v>
                </c:pt>
                <c:pt idx="59">
                  <c:v>1974.75</c:v>
                </c:pt>
                <c:pt idx="60">
                  <c:v>1975</c:v>
                </c:pt>
                <c:pt idx="61">
                  <c:v>1975.25</c:v>
                </c:pt>
                <c:pt idx="62">
                  <c:v>1975.5</c:v>
                </c:pt>
                <c:pt idx="63">
                  <c:v>1975.75</c:v>
                </c:pt>
                <c:pt idx="64">
                  <c:v>1976</c:v>
                </c:pt>
                <c:pt idx="65">
                  <c:v>1976.25</c:v>
                </c:pt>
                <c:pt idx="66">
                  <c:v>1976.5</c:v>
                </c:pt>
                <c:pt idx="67">
                  <c:v>1976.75</c:v>
                </c:pt>
                <c:pt idx="68">
                  <c:v>1977</c:v>
                </c:pt>
                <c:pt idx="69">
                  <c:v>1977.25</c:v>
                </c:pt>
                <c:pt idx="70">
                  <c:v>1977.5</c:v>
                </c:pt>
                <c:pt idx="71">
                  <c:v>1977.75</c:v>
                </c:pt>
                <c:pt idx="72">
                  <c:v>1978</c:v>
                </c:pt>
                <c:pt idx="73">
                  <c:v>1978.25</c:v>
                </c:pt>
                <c:pt idx="74">
                  <c:v>1978.5</c:v>
                </c:pt>
                <c:pt idx="75">
                  <c:v>1978.75</c:v>
                </c:pt>
                <c:pt idx="76">
                  <c:v>1979</c:v>
                </c:pt>
                <c:pt idx="77">
                  <c:v>1979.25</c:v>
                </c:pt>
                <c:pt idx="78">
                  <c:v>1979.5</c:v>
                </c:pt>
                <c:pt idx="79">
                  <c:v>1979.75</c:v>
                </c:pt>
                <c:pt idx="80">
                  <c:v>1980</c:v>
                </c:pt>
                <c:pt idx="81">
                  <c:v>1980.25</c:v>
                </c:pt>
                <c:pt idx="82">
                  <c:v>1980.5</c:v>
                </c:pt>
                <c:pt idx="83">
                  <c:v>1980.75</c:v>
                </c:pt>
                <c:pt idx="84">
                  <c:v>1981</c:v>
                </c:pt>
                <c:pt idx="85">
                  <c:v>1981.25</c:v>
                </c:pt>
                <c:pt idx="86">
                  <c:v>1981.5</c:v>
                </c:pt>
                <c:pt idx="87">
                  <c:v>1981.75</c:v>
                </c:pt>
                <c:pt idx="88">
                  <c:v>1982</c:v>
                </c:pt>
                <c:pt idx="89">
                  <c:v>1982.25</c:v>
                </c:pt>
                <c:pt idx="90">
                  <c:v>1982.5</c:v>
                </c:pt>
                <c:pt idx="91">
                  <c:v>1982.75</c:v>
                </c:pt>
                <c:pt idx="92">
                  <c:v>1983</c:v>
                </c:pt>
                <c:pt idx="93">
                  <c:v>1983.25</c:v>
                </c:pt>
                <c:pt idx="94">
                  <c:v>1983.5</c:v>
                </c:pt>
                <c:pt idx="95">
                  <c:v>1983.75</c:v>
                </c:pt>
                <c:pt idx="96">
                  <c:v>1984</c:v>
                </c:pt>
                <c:pt idx="97">
                  <c:v>1984.25</c:v>
                </c:pt>
                <c:pt idx="98">
                  <c:v>1984.5</c:v>
                </c:pt>
                <c:pt idx="99">
                  <c:v>1984.75</c:v>
                </c:pt>
                <c:pt idx="100">
                  <c:v>1985</c:v>
                </c:pt>
                <c:pt idx="101">
                  <c:v>1985.25</c:v>
                </c:pt>
                <c:pt idx="102">
                  <c:v>1985.5</c:v>
                </c:pt>
                <c:pt idx="103">
                  <c:v>1985.75</c:v>
                </c:pt>
                <c:pt idx="104">
                  <c:v>1986</c:v>
                </c:pt>
                <c:pt idx="105">
                  <c:v>1986.25</c:v>
                </c:pt>
                <c:pt idx="106">
                  <c:v>1986.5</c:v>
                </c:pt>
                <c:pt idx="107">
                  <c:v>1986.75</c:v>
                </c:pt>
                <c:pt idx="108">
                  <c:v>1987</c:v>
                </c:pt>
                <c:pt idx="109">
                  <c:v>1987.25</c:v>
                </c:pt>
                <c:pt idx="110">
                  <c:v>1987.5</c:v>
                </c:pt>
                <c:pt idx="111">
                  <c:v>1987.75</c:v>
                </c:pt>
                <c:pt idx="112">
                  <c:v>1988</c:v>
                </c:pt>
                <c:pt idx="113">
                  <c:v>1988.25</c:v>
                </c:pt>
                <c:pt idx="114">
                  <c:v>1988.5</c:v>
                </c:pt>
                <c:pt idx="115">
                  <c:v>1988.75</c:v>
                </c:pt>
                <c:pt idx="116">
                  <c:v>1989</c:v>
                </c:pt>
                <c:pt idx="117">
                  <c:v>1989.25</c:v>
                </c:pt>
                <c:pt idx="118">
                  <c:v>1989.5</c:v>
                </c:pt>
                <c:pt idx="119">
                  <c:v>1989.75</c:v>
                </c:pt>
                <c:pt idx="120">
                  <c:v>1990</c:v>
                </c:pt>
                <c:pt idx="121">
                  <c:v>1990.25</c:v>
                </c:pt>
                <c:pt idx="122">
                  <c:v>1990.5</c:v>
                </c:pt>
                <c:pt idx="123">
                  <c:v>1990.75</c:v>
                </c:pt>
                <c:pt idx="124">
                  <c:v>1991</c:v>
                </c:pt>
                <c:pt idx="125">
                  <c:v>1991.25</c:v>
                </c:pt>
                <c:pt idx="126">
                  <c:v>1991.5</c:v>
                </c:pt>
                <c:pt idx="127">
                  <c:v>1991.75</c:v>
                </c:pt>
                <c:pt idx="128">
                  <c:v>1992</c:v>
                </c:pt>
                <c:pt idx="129">
                  <c:v>1992.25</c:v>
                </c:pt>
                <c:pt idx="130">
                  <c:v>1992.5</c:v>
                </c:pt>
                <c:pt idx="131">
                  <c:v>1992.75</c:v>
                </c:pt>
                <c:pt idx="132">
                  <c:v>1993</c:v>
                </c:pt>
                <c:pt idx="133">
                  <c:v>1993.25</c:v>
                </c:pt>
                <c:pt idx="134">
                  <c:v>1993.5</c:v>
                </c:pt>
                <c:pt idx="135">
                  <c:v>1993.75</c:v>
                </c:pt>
                <c:pt idx="136">
                  <c:v>1994</c:v>
                </c:pt>
                <c:pt idx="137">
                  <c:v>1994.25</c:v>
                </c:pt>
                <c:pt idx="138">
                  <c:v>1994.5</c:v>
                </c:pt>
                <c:pt idx="139">
                  <c:v>1994.75</c:v>
                </c:pt>
                <c:pt idx="140">
                  <c:v>1995</c:v>
                </c:pt>
                <c:pt idx="141">
                  <c:v>1995.25</c:v>
                </c:pt>
                <c:pt idx="142">
                  <c:v>1995.5</c:v>
                </c:pt>
                <c:pt idx="143">
                  <c:v>1995.75</c:v>
                </c:pt>
                <c:pt idx="144">
                  <c:v>1996</c:v>
                </c:pt>
                <c:pt idx="145">
                  <c:v>1996.25</c:v>
                </c:pt>
                <c:pt idx="146">
                  <c:v>1996.5</c:v>
                </c:pt>
                <c:pt idx="147">
                  <c:v>1996.75</c:v>
                </c:pt>
                <c:pt idx="148">
                  <c:v>1997</c:v>
                </c:pt>
                <c:pt idx="149">
                  <c:v>1997.25</c:v>
                </c:pt>
                <c:pt idx="150">
                  <c:v>1997.5</c:v>
                </c:pt>
                <c:pt idx="151">
                  <c:v>1997.75</c:v>
                </c:pt>
                <c:pt idx="152">
                  <c:v>1998</c:v>
                </c:pt>
                <c:pt idx="153">
                  <c:v>1998.25</c:v>
                </c:pt>
                <c:pt idx="154">
                  <c:v>1998.5</c:v>
                </c:pt>
                <c:pt idx="155">
                  <c:v>1998.75</c:v>
                </c:pt>
                <c:pt idx="156">
                  <c:v>1999</c:v>
                </c:pt>
                <c:pt idx="157">
                  <c:v>1999.25</c:v>
                </c:pt>
                <c:pt idx="158">
                  <c:v>1999.5</c:v>
                </c:pt>
                <c:pt idx="159">
                  <c:v>1999.75</c:v>
                </c:pt>
                <c:pt idx="160">
                  <c:v>2000</c:v>
                </c:pt>
                <c:pt idx="161">
                  <c:v>2000.25</c:v>
                </c:pt>
                <c:pt idx="162">
                  <c:v>2000.5</c:v>
                </c:pt>
                <c:pt idx="163">
                  <c:v>2000.75</c:v>
                </c:pt>
                <c:pt idx="164">
                  <c:v>2001</c:v>
                </c:pt>
                <c:pt idx="165">
                  <c:v>2001.25</c:v>
                </c:pt>
                <c:pt idx="166">
                  <c:v>2001.5</c:v>
                </c:pt>
                <c:pt idx="167">
                  <c:v>2001.75</c:v>
                </c:pt>
                <c:pt idx="168">
                  <c:v>2002</c:v>
                </c:pt>
                <c:pt idx="169">
                  <c:v>2002.25</c:v>
                </c:pt>
                <c:pt idx="170">
                  <c:v>2002.5</c:v>
                </c:pt>
                <c:pt idx="171">
                  <c:v>2002.75</c:v>
                </c:pt>
                <c:pt idx="172">
                  <c:v>2003</c:v>
                </c:pt>
                <c:pt idx="173">
                  <c:v>2003.25</c:v>
                </c:pt>
                <c:pt idx="174">
                  <c:v>2003.5</c:v>
                </c:pt>
                <c:pt idx="175">
                  <c:v>2003.75</c:v>
                </c:pt>
                <c:pt idx="176">
                  <c:v>2004</c:v>
                </c:pt>
                <c:pt idx="177">
                  <c:v>2004.25</c:v>
                </c:pt>
                <c:pt idx="178">
                  <c:v>2004.5</c:v>
                </c:pt>
                <c:pt idx="179">
                  <c:v>2004.75</c:v>
                </c:pt>
                <c:pt idx="180">
                  <c:v>2005</c:v>
                </c:pt>
                <c:pt idx="181">
                  <c:v>2005.25</c:v>
                </c:pt>
                <c:pt idx="182">
                  <c:v>2005.5</c:v>
                </c:pt>
                <c:pt idx="183">
                  <c:v>2005.75</c:v>
                </c:pt>
                <c:pt idx="184">
                  <c:v>2006</c:v>
                </c:pt>
                <c:pt idx="185">
                  <c:v>2006.25</c:v>
                </c:pt>
                <c:pt idx="186">
                  <c:v>2006.5</c:v>
                </c:pt>
                <c:pt idx="187">
                  <c:v>2006.75</c:v>
                </c:pt>
                <c:pt idx="188">
                  <c:v>2007</c:v>
                </c:pt>
                <c:pt idx="189">
                  <c:v>2007.25</c:v>
                </c:pt>
                <c:pt idx="190">
                  <c:v>2007.5</c:v>
                </c:pt>
                <c:pt idx="191">
                  <c:v>2007.75</c:v>
                </c:pt>
                <c:pt idx="192">
                  <c:v>2008</c:v>
                </c:pt>
                <c:pt idx="193">
                  <c:v>2008.25</c:v>
                </c:pt>
                <c:pt idx="194">
                  <c:v>2008.5</c:v>
                </c:pt>
                <c:pt idx="195">
                  <c:v>2008.75</c:v>
                </c:pt>
                <c:pt idx="196">
                  <c:v>2009</c:v>
                </c:pt>
                <c:pt idx="197">
                  <c:v>2009.25</c:v>
                </c:pt>
                <c:pt idx="198">
                  <c:v>2009.5</c:v>
                </c:pt>
                <c:pt idx="199">
                  <c:v>2009.75</c:v>
                </c:pt>
                <c:pt idx="200">
                  <c:v>2010</c:v>
                </c:pt>
                <c:pt idx="201">
                  <c:v>2010.25</c:v>
                </c:pt>
                <c:pt idx="202">
                  <c:v>2010.5</c:v>
                </c:pt>
                <c:pt idx="203">
                  <c:v>2010.75</c:v>
                </c:pt>
                <c:pt idx="204">
                  <c:v>2011</c:v>
                </c:pt>
                <c:pt idx="205">
                  <c:v>2011.25</c:v>
                </c:pt>
                <c:pt idx="206">
                  <c:v>2011.5</c:v>
                </c:pt>
                <c:pt idx="207">
                  <c:v>2011.75</c:v>
                </c:pt>
                <c:pt idx="208">
                  <c:v>2012</c:v>
                </c:pt>
                <c:pt idx="209">
                  <c:v>2012.25</c:v>
                </c:pt>
                <c:pt idx="210">
                  <c:v>2012.5</c:v>
                </c:pt>
                <c:pt idx="211">
                  <c:v>2012.75</c:v>
                </c:pt>
                <c:pt idx="212">
                  <c:v>2013</c:v>
                </c:pt>
                <c:pt idx="213">
                  <c:v>2013.25</c:v>
                </c:pt>
                <c:pt idx="214">
                  <c:v>2013.5</c:v>
                </c:pt>
                <c:pt idx="215">
                  <c:v>2013.75</c:v>
                </c:pt>
                <c:pt idx="216">
                  <c:v>2014</c:v>
                </c:pt>
                <c:pt idx="217">
                  <c:v>2014.25</c:v>
                </c:pt>
                <c:pt idx="218">
                  <c:v>2014.5</c:v>
                </c:pt>
                <c:pt idx="219">
                  <c:v>2014.75</c:v>
                </c:pt>
                <c:pt idx="220">
                  <c:v>2015</c:v>
                </c:pt>
                <c:pt idx="221">
                  <c:v>2015.25</c:v>
                </c:pt>
                <c:pt idx="222">
                  <c:v>2015:05:00</c:v>
                </c:pt>
                <c:pt idx="223">
                  <c:v>2015:75</c:v>
                </c:pt>
              </c:strCache>
            </c:strRef>
          </c:cat>
          <c:val>
            <c:numRef>
              <c:f>'Figure 6'!$R$2:$R$225</c:f>
              <c:numCache>
                <c:formatCode>0.00</c:formatCode>
                <c:ptCount val="224"/>
                <c:pt idx="0">
                  <c:v>5.1333333333333337</c:v>
                </c:pt>
                <c:pt idx="1">
                  <c:v>5.2333333333333334</c:v>
                </c:pt>
                <c:pt idx="2">
                  <c:v>5.5333333333333341</c:v>
                </c:pt>
                <c:pt idx="3">
                  <c:v>6.2666666666666666</c:v>
                </c:pt>
                <c:pt idx="4">
                  <c:v>6.8</c:v>
                </c:pt>
                <c:pt idx="5">
                  <c:v>7</c:v>
                </c:pt>
                <c:pt idx="6">
                  <c:v>6.7666666666666666</c:v>
                </c:pt>
                <c:pt idx="7">
                  <c:v>6.2</c:v>
                </c:pt>
                <c:pt idx="8">
                  <c:v>5.6333333333333337</c:v>
                </c:pt>
                <c:pt idx="9">
                  <c:v>5.5333333333333341</c:v>
                </c:pt>
                <c:pt idx="10">
                  <c:v>5.5666666666666673</c:v>
                </c:pt>
                <c:pt idx="11">
                  <c:v>5.5333333333333341</c:v>
                </c:pt>
                <c:pt idx="12">
                  <c:v>5.7666666666666666</c:v>
                </c:pt>
                <c:pt idx="13">
                  <c:v>5.7333333333333343</c:v>
                </c:pt>
                <c:pt idx="14">
                  <c:v>5.5</c:v>
                </c:pt>
                <c:pt idx="15">
                  <c:v>5.5666666666666664</c:v>
                </c:pt>
                <c:pt idx="16">
                  <c:v>5.4666666666666659</c:v>
                </c:pt>
                <c:pt idx="17">
                  <c:v>5.1999999999999993</c:v>
                </c:pt>
                <c:pt idx="18">
                  <c:v>5</c:v>
                </c:pt>
                <c:pt idx="19">
                  <c:v>4.9666666666666659</c:v>
                </c:pt>
                <c:pt idx="20">
                  <c:v>4.8999999999999995</c:v>
                </c:pt>
                <c:pt idx="21">
                  <c:v>4.6666666666666661</c:v>
                </c:pt>
                <c:pt idx="22">
                  <c:v>4.3666666666666671</c:v>
                </c:pt>
                <c:pt idx="23">
                  <c:v>4.1000000000000005</c:v>
                </c:pt>
                <c:pt idx="24">
                  <c:v>3.8666666666666671</c:v>
                </c:pt>
                <c:pt idx="25">
                  <c:v>3.8333333333333335</c:v>
                </c:pt>
                <c:pt idx="26">
                  <c:v>3.7666666666666671</c:v>
                </c:pt>
                <c:pt idx="27">
                  <c:v>3.7000000000000006</c:v>
                </c:pt>
                <c:pt idx="28">
                  <c:v>3.8333333333333335</c:v>
                </c:pt>
                <c:pt idx="29">
                  <c:v>3.8333333333333335</c:v>
                </c:pt>
                <c:pt idx="30">
                  <c:v>3.8000000000000003</c:v>
                </c:pt>
                <c:pt idx="31">
                  <c:v>3.9000000000000004</c:v>
                </c:pt>
                <c:pt idx="32">
                  <c:v>3.7333333333333329</c:v>
                </c:pt>
                <c:pt idx="33">
                  <c:v>3.5666666666666664</c:v>
                </c:pt>
                <c:pt idx="34">
                  <c:v>3.5333333333333332</c:v>
                </c:pt>
                <c:pt idx="35">
                  <c:v>3.4</c:v>
                </c:pt>
                <c:pt idx="36">
                  <c:v>3.4</c:v>
                </c:pt>
                <c:pt idx="37">
                  <c:v>3.4333333333333336</c:v>
                </c:pt>
                <c:pt idx="38">
                  <c:v>3.5666666666666664</c:v>
                </c:pt>
                <c:pt idx="39">
                  <c:v>3.5666666666666664</c:v>
                </c:pt>
                <c:pt idx="40">
                  <c:v>4.166666666666667</c:v>
                </c:pt>
                <c:pt idx="41">
                  <c:v>4.7666666666666666</c:v>
                </c:pt>
                <c:pt idx="42">
                  <c:v>5.166666666666667</c:v>
                </c:pt>
                <c:pt idx="43">
                  <c:v>5.833333333333333</c:v>
                </c:pt>
                <c:pt idx="44">
                  <c:v>5.9333333333333336</c:v>
                </c:pt>
                <c:pt idx="45">
                  <c:v>5.9000000000000012</c:v>
                </c:pt>
                <c:pt idx="46">
                  <c:v>6.0333333333333341</c:v>
                </c:pt>
                <c:pt idx="47">
                  <c:v>5.9333333333333336</c:v>
                </c:pt>
                <c:pt idx="48">
                  <c:v>5.7666666666666666</c:v>
                </c:pt>
                <c:pt idx="49">
                  <c:v>5.7</c:v>
                </c:pt>
                <c:pt idx="50">
                  <c:v>5.5666666666666673</c:v>
                </c:pt>
                <c:pt idx="51">
                  <c:v>5.3666666666666671</c:v>
                </c:pt>
                <c:pt idx="52">
                  <c:v>4.9333333333333336</c:v>
                </c:pt>
                <c:pt idx="53">
                  <c:v>4.9333333333333336</c:v>
                </c:pt>
                <c:pt idx="54">
                  <c:v>4.8</c:v>
                </c:pt>
                <c:pt idx="55">
                  <c:v>4.7666666666666666</c:v>
                </c:pt>
                <c:pt idx="56">
                  <c:v>5.1333333333333337</c:v>
                </c:pt>
                <c:pt idx="57">
                  <c:v>5.2</c:v>
                </c:pt>
                <c:pt idx="58">
                  <c:v>5.6333333333333329</c:v>
                </c:pt>
                <c:pt idx="59">
                  <c:v>6.6000000000000005</c:v>
                </c:pt>
                <c:pt idx="60">
                  <c:v>8.2666666666666657</c:v>
                </c:pt>
                <c:pt idx="61">
                  <c:v>8.8666666666666671</c:v>
                </c:pt>
                <c:pt idx="62">
                  <c:v>8.4666666666666668</c:v>
                </c:pt>
                <c:pt idx="63">
                  <c:v>8.3000000000000007</c:v>
                </c:pt>
                <c:pt idx="64">
                  <c:v>7.7333333333333343</c:v>
                </c:pt>
                <c:pt idx="65">
                  <c:v>7.5666666666666673</c:v>
                </c:pt>
                <c:pt idx="66">
                  <c:v>7.7333333333333334</c:v>
                </c:pt>
                <c:pt idx="67">
                  <c:v>7.7666666666666666</c:v>
                </c:pt>
                <c:pt idx="68">
                  <c:v>7.5</c:v>
                </c:pt>
                <c:pt idx="69">
                  <c:v>7.1333333333333329</c:v>
                </c:pt>
                <c:pt idx="70">
                  <c:v>6.8999999999999995</c:v>
                </c:pt>
                <c:pt idx="71">
                  <c:v>6.666666666666667</c:v>
                </c:pt>
                <c:pt idx="72">
                  <c:v>6.333333333333333</c:v>
                </c:pt>
                <c:pt idx="73">
                  <c:v>6</c:v>
                </c:pt>
                <c:pt idx="74">
                  <c:v>6.0333333333333341</c:v>
                </c:pt>
                <c:pt idx="75">
                  <c:v>5.8999999999999995</c:v>
                </c:pt>
                <c:pt idx="76">
                  <c:v>5.8666666666666671</c:v>
                </c:pt>
                <c:pt idx="77">
                  <c:v>5.7</c:v>
                </c:pt>
                <c:pt idx="78">
                  <c:v>5.8666666666666671</c:v>
                </c:pt>
                <c:pt idx="79">
                  <c:v>5.9666666666666659</c:v>
                </c:pt>
                <c:pt idx="80">
                  <c:v>6.3</c:v>
                </c:pt>
                <c:pt idx="81">
                  <c:v>7.333333333333333</c:v>
                </c:pt>
                <c:pt idx="82">
                  <c:v>7.666666666666667</c:v>
                </c:pt>
                <c:pt idx="83">
                  <c:v>7.3999999999999995</c:v>
                </c:pt>
                <c:pt idx="84">
                  <c:v>7.4333333333333336</c:v>
                </c:pt>
                <c:pt idx="85">
                  <c:v>7.3999999999999995</c:v>
                </c:pt>
                <c:pt idx="86">
                  <c:v>7.4000000000000012</c:v>
                </c:pt>
                <c:pt idx="87">
                  <c:v>8.2333333333333343</c:v>
                </c:pt>
                <c:pt idx="88">
                  <c:v>8.8333333333333339</c:v>
                </c:pt>
                <c:pt idx="89">
                  <c:v>9.4333333333333353</c:v>
                </c:pt>
                <c:pt idx="90">
                  <c:v>9.9</c:v>
                </c:pt>
                <c:pt idx="91">
                  <c:v>10.666666666666666</c:v>
                </c:pt>
                <c:pt idx="92">
                  <c:v>10.366666666666667</c:v>
                </c:pt>
                <c:pt idx="93">
                  <c:v>10.133333333333333</c:v>
                </c:pt>
                <c:pt idx="94">
                  <c:v>9.3666666666666654</c:v>
                </c:pt>
                <c:pt idx="95">
                  <c:v>8.5333333333333332</c:v>
                </c:pt>
                <c:pt idx="96">
                  <c:v>7.8666666666666671</c:v>
                </c:pt>
                <c:pt idx="97">
                  <c:v>7.4333333333333336</c:v>
                </c:pt>
                <c:pt idx="98">
                  <c:v>7.4333333333333336</c:v>
                </c:pt>
                <c:pt idx="99">
                  <c:v>7.3000000000000007</c:v>
                </c:pt>
                <c:pt idx="100">
                  <c:v>7.2333333333333334</c:v>
                </c:pt>
                <c:pt idx="101">
                  <c:v>7.3</c:v>
                </c:pt>
                <c:pt idx="102">
                  <c:v>7.2</c:v>
                </c:pt>
                <c:pt idx="103">
                  <c:v>7.0333333333333341</c:v>
                </c:pt>
                <c:pt idx="104">
                  <c:v>7.0333333333333341</c:v>
                </c:pt>
                <c:pt idx="105">
                  <c:v>7.166666666666667</c:v>
                </c:pt>
                <c:pt idx="106">
                  <c:v>6.9666666666666659</c:v>
                </c:pt>
                <c:pt idx="107">
                  <c:v>6.833333333333333</c:v>
                </c:pt>
                <c:pt idx="108">
                  <c:v>6.6000000000000005</c:v>
                </c:pt>
                <c:pt idx="109">
                  <c:v>6.2666666666666666</c:v>
                </c:pt>
                <c:pt idx="110">
                  <c:v>6</c:v>
                </c:pt>
                <c:pt idx="111">
                  <c:v>5.833333333333333</c:v>
                </c:pt>
                <c:pt idx="112">
                  <c:v>5.7</c:v>
                </c:pt>
                <c:pt idx="113">
                  <c:v>5.4666666666666659</c:v>
                </c:pt>
                <c:pt idx="114">
                  <c:v>5.4666666666666659</c:v>
                </c:pt>
                <c:pt idx="115">
                  <c:v>5.333333333333333</c:v>
                </c:pt>
                <c:pt idx="116">
                  <c:v>5.2</c:v>
                </c:pt>
                <c:pt idx="117">
                  <c:v>5.2333333333333334</c:v>
                </c:pt>
                <c:pt idx="118">
                  <c:v>5.2333333333333334</c:v>
                </c:pt>
                <c:pt idx="119">
                  <c:v>5.3666666666666671</c:v>
                </c:pt>
                <c:pt idx="120">
                  <c:v>5.3</c:v>
                </c:pt>
                <c:pt idx="121">
                  <c:v>5.333333333333333</c:v>
                </c:pt>
                <c:pt idx="122">
                  <c:v>5.7</c:v>
                </c:pt>
                <c:pt idx="123">
                  <c:v>6.1333333333333337</c:v>
                </c:pt>
                <c:pt idx="124">
                  <c:v>6.6000000000000005</c:v>
                </c:pt>
                <c:pt idx="125">
                  <c:v>6.833333333333333</c:v>
                </c:pt>
                <c:pt idx="126">
                  <c:v>6.8666666666666671</c:v>
                </c:pt>
                <c:pt idx="127">
                  <c:v>7.1000000000000005</c:v>
                </c:pt>
                <c:pt idx="128">
                  <c:v>7.3666666666666671</c:v>
                </c:pt>
                <c:pt idx="129">
                  <c:v>7.6000000000000005</c:v>
                </c:pt>
                <c:pt idx="130">
                  <c:v>7.6333333333333337</c:v>
                </c:pt>
                <c:pt idx="131">
                  <c:v>7.3666666666666671</c:v>
                </c:pt>
                <c:pt idx="132">
                  <c:v>7.1333333333333329</c:v>
                </c:pt>
                <c:pt idx="133">
                  <c:v>7.0666666666666673</c:v>
                </c:pt>
                <c:pt idx="134">
                  <c:v>6.8</c:v>
                </c:pt>
                <c:pt idx="135">
                  <c:v>6.6333333333333329</c:v>
                </c:pt>
                <c:pt idx="136">
                  <c:v>6.5666666666666673</c:v>
                </c:pt>
                <c:pt idx="137">
                  <c:v>6.2</c:v>
                </c:pt>
                <c:pt idx="138">
                  <c:v>6</c:v>
                </c:pt>
                <c:pt idx="139">
                  <c:v>5.6333333333333329</c:v>
                </c:pt>
                <c:pt idx="140">
                  <c:v>5.4666666666666659</c:v>
                </c:pt>
                <c:pt idx="141">
                  <c:v>5.666666666666667</c:v>
                </c:pt>
                <c:pt idx="142">
                  <c:v>5.666666666666667</c:v>
                </c:pt>
                <c:pt idx="143">
                  <c:v>5.5666666666666673</c:v>
                </c:pt>
                <c:pt idx="144">
                  <c:v>5.5333333333333341</c:v>
                </c:pt>
                <c:pt idx="145">
                  <c:v>5.5</c:v>
                </c:pt>
                <c:pt idx="146">
                  <c:v>5.2666666666666666</c:v>
                </c:pt>
                <c:pt idx="147">
                  <c:v>5.333333333333333</c:v>
                </c:pt>
                <c:pt idx="148">
                  <c:v>5.2333333333333334</c:v>
                </c:pt>
                <c:pt idx="149">
                  <c:v>5</c:v>
                </c:pt>
                <c:pt idx="150">
                  <c:v>4.8666666666666663</c:v>
                </c:pt>
                <c:pt idx="151">
                  <c:v>4.666666666666667</c:v>
                </c:pt>
                <c:pt idx="152">
                  <c:v>4.6333333333333329</c:v>
                </c:pt>
                <c:pt idx="153">
                  <c:v>4.3999999999999995</c:v>
                </c:pt>
                <c:pt idx="154">
                  <c:v>4.5333333333333332</c:v>
                </c:pt>
                <c:pt idx="155">
                  <c:v>4.4333333333333336</c:v>
                </c:pt>
                <c:pt idx="156">
                  <c:v>4.3</c:v>
                </c:pt>
                <c:pt idx="157">
                  <c:v>4.2666666666666666</c:v>
                </c:pt>
                <c:pt idx="158">
                  <c:v>4.2333333333333334</c:v>
                </c:pt>
                <c:pt idx="159">
                  <c:v>4.0666666666666664</c:v>
                </c:pt>
                <c:pt idx="160">
                  <c:v>4.0333333333333332</c:v>
                </c:pt>
                <c:pt idx="161">
                  <c:v>3.9333333333333336</c:v>
                </c:pt>
                <c:pt idx="162">
                  <c:v>4</c:v>
                </c:pt>
                <c:pt idx="163">
                  <c:v>3.9</c:v>
                </c:pt>
                <c:pt idx="164">
                  <c:v>4.2333333333333334</c:v>
                </c:pt>
                <c:pt idx="165">
                  <c:v>4.3999999999999995</c:v>
                </c:pt>
                <c:pt idx="166">
                  <c:v>4.833333333333333</c:v>
                </c:pt>
                <c:pt idx="167">
                  <c:v>5.5</c:v>
                </c:pt>
                <c:pt idx="168">
                  <c:v>5.7</c:v>
                </c:pt>
                <c:pt idx="169">
                  <c:v>5.833333333333333</c:v>
                </c:pt>
                <c:pt idx="170">
                  <c:v>5.7333333333333334</c:v>
                </c:pt>
                <c:pt idx="171">
                  <c:v>5.8666666666666671</c:v>
                </c:pt>
                <c:pt idx="172">
                  <c:v>5.8666666666666671</c:v>
                </c:pt>
                <c:pt idx="173">
                  <c:v>6.1333333333333337</c:v>
                </c:pt>
                <c:pt idx="174">
                  <c:v>6.1333333333333337</c:v>
                </c:pt>
                <c:pt idx="175">
                  <c:v>5.833333333333333</c:v>
                </c:pt>
                <c:pt idx="176">
                  <c:v>5.7</c:v>
                </c:pt>
                <c:pt idx="177">
                  <c:v>5.6000000000000005</c:v>
                </c:pt>
                <c:pt idx="178">
                  <c:v>5.4333333333333336</c:v>
                </c:pt>
                <c:pt idx="179">
                  <c:v>5.4333333333333336</c:v>
                </c:pt>
                <c:pt idx="180">
                  <c:v>5.3</c:v>
                </c:pt>
                <c:pt idx="181">
                  <c:v>5.1000000000000005</c:v>
                </c:pt>
                <c:pt idx="182">
                  <c:v>4.9666666666666668</c:v>
                </c:pt>
                <c:pt idx="183">
                  <c:v>4.9666666666666668</c:v>
                </c:pt>
                <c:pt idx="184">
                  <c:v>4.7333333333333334</c:v>
                </c:pt>
                <c:pt idx="185">
                  <c:v>4.6333333333333337</c:v>
                </c:pt>
                <c:pt idx="186">
                  <c:v>4.6333333333333337</c:v>
                </c:pt>
                <c:pt idx="187">
                  <c:v>4.4333333333333336</c:v>
                </c:pt>
                <c:pt idx="188">
                  <c:v>4.5</c:v>
                </c:pt>
                <c:pt idx="189">
                  <c:v>4.5</c:v>
                </c:pt>
                <c:pt idx="190">
                  <c:v>4.666666666666667</c:v>
                </c:pt>
                <c:pt idx="191">
                  <c:v>4.8</c:v>
                </c:pt>
                <c:pt idx="192">
                  <c:v>5</c:v>
                </c:pt>
                <c:pt idx="193">
                  <c:v>5.333333333333333</c:v>
                </c:pt>
                <c:pt idx="194">
                  <c:v>6</c:v>
                </c:pt>
                <c:pt idx="195">
                  <c:v>6.8666666666666671</c:v>
                </c:pt>
                <c:pt idx="196">
                  <c:v>8.2666666666666675</c:v>
                </c:pt>
                <c:pt idx="197">
                  <c:v>9.2999999999999989</c:v>
                </c:pt>
                <c:pt idx="198">
                  <c:v>9.6333333333333346</c:v>
                </c:pt>
                <c:pt idx="199">
                  <c:v>9.9333333333333318</c:v>
                </c:pt>
                <c:pt idx="200">
                  <c:v>9.8333333333333339</c:v>
                </c:pt>
                <c:pt idx="201">
                  <c:v>9.6333333333333329</c:v>
                </c:pt>
                <c:pt idx="202">
                  <c:v>9.4666666666666668</c:v>
                </c:pt>
                <c:pt idx="203">
                  <c:v>9.5000000000000018</c:v>
                </c:pt>
                <c:pt idx="204">
                  <c:v>9.0666666666666664</c:v>
                </c:pt>
                <c:pt idx="205">
                  <c:v>9.0666666666666682</c:v>
                </c:pt>
                <c:pt idx="206">
                  <c:v>9</c:v>
                </c:pt>
                <c:pt idx="207">
                  <c:v>8.6333333333333329</c:v>
                </c:pt>
                <c:pt idx="208">
                  <c:v>8.2666666666666675</c:v>
                </c:pt>
                <c:pt idx="209">
                  <c:v>8.1999999999999993</c:v>
                </c:pt>
                <c:pt idx="210">
                  <c:v>8</c:v>
                </c:pt>
                <c:pt idx="211">
                  <c:v>7.8</c:v>
                </c:pt>
                <c:pt idx="212">
                  <c:v>7.7333333333333334</c:v>
                </c:pt>
                <c:pt idx="213">
                  <c:v>7.5333333333333341</c:v>
                </c:pt>
                <c:pt idx="214">
                  <c:v>7.2333333333333334</c:v>
                </c:pt>
                <c:pt idx="215">
                  <c:v>6.9666666666666659</c:v>
                </c:pt>
                <c:pt idx="216">
                  <c:v>6.6333333333333337</c:v>
                </c:pt>
                <c:pt idx="217" formatCode="#0.00">
                  <c:v>6.2</c:v>
                </c:pt>
                <c:pt idx="218">
                  <c:v>6.0666666666666673</c:v>
                </c:pt>
                <c:pt idx="219">
                  <c:v>5.7</c:v>
                </c:pt>
                <c:pt idx="220">
                  <c:v>5.5666666666666664</c:v>
                </c:pt>
                <c:pt idx="221">
                  <c:v>5.3999999999999995</c:v>
                </c:pt>
                <c:pt idx="222">
                  <c:v>5.14</c:v>
                </c:pt>
                <c:pt idx="223">
                  <c:v>5.0199999999999996</c:v>
                </c:pt>
              </c:numCache>
            </c:numRef>
          </c:val>
          <c:smooth val="0"/>
        </c:ser>
        <c:ser>
          <c:idx val="1"/>
          <c:order val="1"/>
          <c:tx>
            <c:v>SRU</c:v>
          </c:tx>
          <c:spPr>
            <a:ln w="38100">
              <a:solidFill>
                <a:srgbClr val="FF0000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'Figure 6'!$Q$2:$Q$225</c:f>
              <c:strCache>
                <c:ptCount val="224"/>
                <c:pt idx="0">
                  <c:v>1960</c:v>
                </c:pt>
                <c:pt idx="1">
                  <c:v>1960.25</c:v>
                </c:pt>
                <c:pt idx="2">
                  <c:v>1960.5</c:v>
                </c:pt>
                <c:pt idx="3">
                  <c:v>1960.75</c:v>
                </c:pt>
                <c:pt idx="4">
                  <c:v>1961</c:v>
                </c:pt>
                <c:pt idx="5">
                  <c:v>1961.25</c:v>
                </c:pt>
                <c:pt idx="6">
                  <c:v>1961.5</c:v>
                </c:pt>
                <c:pt idx="7">
                  <c:v>1961.75</c:v>
                </c:pt>
                <c:pt idx="8">
                  <c:v>1962</c:v>
                </c:pt>
                <c:pt idx="9">
                  <c:v>1962.25</c:v>
                </c:pt>
                <c:pt idx="10">
                  <c:v>1962.5</c:v>
                </c:pt>
                <c:pt idx="11">
                  <c:v>1962.75</c:v>
                </c:pt>
                <c:pt idx="12">
                  <c:v>1963</c:v>
                </c:pt>
                <c:pt idx="13">
                  <c:v>1963.25</c:v>
                </c:pt>
                <c:pt idx="14">
                  <c:v>1963.5</c:v>
                </c:pt>
                <c:pt idx="15">
                  <c:v>1963.75</c:v>
                </c:pt>
                <c:pt idx="16">
                  <c:v>1964</c:v>
                </c:pt>
                <c:pt idx="17">
                  <c:v>1964.25</c:v>
                </c:pt>
                <c:pt idx="18">
                  <c:v>1964.5</c:v>
                </c:pt>
                <c:pt idx="19">
                  <c:v>1964.75</c:v>
                </c:pt>
                <c:pt idx="20">
                  <c:v>1965</c:v>
                </c:pt>
                <c:pt idx="21">
                  <c:v>1965.25</c:v>
                </c:pt>
                <c:pt idx="22">
                  <c:v>1965.5</c:v>
                </c:pt>
                <c:pt idx="23">
                  <c:v>1965.75</c:v>
                </c:pt>
                <c:pt idx="24">
                  <c:v>1966</c:v>
                </c:pt>
                <c:pt idx="25">
                  <c:v>1966.25</c:v>
                </c:pt>
                <c:pt idx="26">
                  <c:v>1966.5</c:v>
                </c:pt>
                <c:pt idx="27">
                  <c:v>1966.75</c:v>
                </c:pt>
                <c:pt idx="28">
                  <c:v>1967</c:v>
                </c:pt>
                <c:pt idx="29">
                  <c:v>1967.25</c:v>
                </c:pt>
                <c:pt idx="30">
                  <c:v>1967.5</c:v>
                </c:pt>
                <c:pt idx="31">
                  <c:v>1967.75</c:v>
                </c:pt>
                <c:pt idx="32">
                  <c:v>1968</c:v>
                </c:pt>
                <c:pt idx="33">
                  <c:v>1968.25</c:v>
                </c:pt>
                <c:pt idx="34">
                  <c:v>1968.5</c:v>
                </c:pt>
                <c:pt idx="35">
                  <c:v>1968.75</c:v>
                </c:pt>
                <c:pt idx="36">
                  <c:v>1969</c:v>
                </c:pt>
                <c:pt idx="37">
                  <c:v>1969.25</c:v>
                </c:pt>
                <c:pt idx="38">
                  <c:v>1969.5</c:v>
                </c:pt>
                <c:pt idx="39">
                  <c:v>1969.75</c:v>
                </c:pt>
                <c:pt idx="40">
                  <c:v>1970</c:v>
                </c:pt>
                <c:pt idx="41">
                  <c:v>1970.25</c:v>
                </c:pt>
                <c:pt idx="42">
                  <c:v>1970.5</c:v>
                </c:pt>
                <c:pt idx="43">
                  <c:v>1970.75</c:v>
                </c:pt>
                <c:pt idx="44">
                  <c:v>1971</c:v>
                </c:pt>
                <c:pt idx="45">
                  <c:v>1971.25</c:v>
                </c:pt>
                <c:pt idx="46">
                  <c:v>1971.5</c:v>
                </c:pt>
                <c:pt idx="47">
                  <c:v>1971.75</c:v>
                </c:pt>
                <c:pt idx="48">
                  <c:v>1972</c:v>
                </c:pt>
                <c:pt idx="49">
                  <c:v>1972.25</c:v>
                </c:pt>
                <c:pt idx="50">
                  <c:v>1972.5</c:v>
                </c:pt>
                <c:pt idx="51">
                  <c:v>1972.75</c:v>
                </c:pt>
                <c:pt idx="52">
                  <c:v>1973</c:v>
                </c:pt>
                <c:pt idx="53">
                  <c:v>1973.25</c:v>
                </c:pt>
                <c:pt idx="54">
                  <c:v>1973.5</c:v>
                </c:pt>
                <c:pt idx="55">
                  <c:v>1973.75</c:v>
                </c:pt>
                <c:pt idx="56">
                  <c:v>1974</c:v>
                </c:pt>
                <c:pt idx="57">
                  <c:v>1974.25</c:v>
                </c:pt>
                <c:pt idx="58">
                  <c:v>1974.5</c:v>
                </c:pt>
                <c:pt idx="59">
                  <c:v>1974.75</c:v>
                </c:pt>
                <c:pt idx="60">
                  <c:v>1975</c:v>
                </c:pt>
                <c:pt idx="61">
                  <c:v>1975.25</c:v>
                </c:pt>
                <c:pt idx="62">
                  <c:v>1975.5</c:v>
                </c:pt>
                <c:pt idx="63">
                  <c:v>1975.75</c:v>
                </c:pt>
                <c:pt idx="64">
                  <c:v>1976</c:v>
                </c:pt>
                <c:pt idx="65">
                  <c:v>1976.25</c:v>
                </c:pt>
                <c:pt idx="66">
                  <c:v>1976.5</c:v>
                </c:pt>
                <c:pt idx="67">
                  <c:v>1976.75</c:v>
                </c:pt>
                <c:pt idx="68">
                  <c:v>1977</c:v>
                </c:pt>
                <c:pt idx="69">
                  <c:v>1977.25</c:v>
                </c:pt>
                <c:pt idx="70">
                  <c:v>1977.5</c:v>
                </c:pt>
                <c:pt idx="71">
                  <c:v>1977.75</c:v>
                </c:pt>
                <c:pt idx="72">
                  <c:v>1978</c:v>
                </c:pt>
                <c:pt idx="73">
                  <c:v>1978.25</c:v>
                </c:pt>
                <c:pt idx="74">
                  <c:v>1978.5</c:v>
                </c:pt>
                <c:pt idx="75">
                  <c:v>1978.75</c:v>
                </c:pt>
                <c:pt idx="76">
                  <c:v>1979</c:v>
                </c:pt>
                <c:pt idx="77">
                  <c:v>1979.25</c:v>
                </c:pt>
                <c:pt idx="78">
                  <c:v>1979.5</c:v>
                </c:pt>
                <c:pt idx="79">
                  <c:v>1979.75</c:v>
                </c:pt>
                <c:pt idx="80">
                  <c:v>1980</c:v>
                </c:pt>
                <c:pt idx="81">
                  <c:v>1980.25</c:v>
                </c:pt>
                <c:pt idx="82">
                  <c:v>1980.5</c:v>
                </c:pt>
                <c:pt idx="83">
                  <c:v>1980.75</c:v>
                </c:pt>
                <c:pt idx="84">
                  <c:v>1981</c:v>
                </c:pt>
                <c:pt idx="85">
                  <c:v>1981.25</c:v>
                </c:pt>
                <c:pt idx="86">
                  <c:v>1981.5</c:v>
                </c:pt>
                <c:pt idx="87">
                  <c:v>1981.75</c:v>
                </c:pt>
                <c:pt idx="88">
                  <c:v>1982</c:v>
                </c:pt>
                <c:pt idx="89">
                  <c:v>1982.25</c:v>
                </c:pt>
                <c:pt idx="90">
                  <c:v>1982.5</c:v>
                </c:pt>
                <c:pt idx="91">
                  <c:v>1982.75</c:v>
                </c:pt>
                <c:pt idx="92">
                  <c:v>1983</c:v>
                </c:pt>
                <c:pt idx="93">
                  <c:v>1983.25</c:v>
                </c:pt>
                <c:pt idx="94">
                  <c:v>1983.5</c:v>
                </c:pt>
                <c:pt idx="95">
                  <c:v>1983.75</c:v>
                </c:pt>
                <c:pt idx="96">
                  <c:v>1984</c:v>
                </c:pt>
                <c:pt idx="97">
                  <c:v>1984.25</c:v>
                </c:pt>
                <c:pt idx="98">
                  <c:v>1984.5</c:v>
                </c:pt>
                <c:pt idx="99">
                  <c:v>1984.75</c:v>
                </c:pt>
                <c:pt idx="100">
                  <c:v>1985</c:v>
                </c:pt>
                <c:pt idx="101">
                  <c:v>1985.25</c:v>
                </c:pt>
                <c:pt idx="102">
                  <c:v>1985.5</c:v>
                </c:pt>
                <c:pt idx="103">
                  <c:v>1985.75</c:v>
                </c:pt>
                <c:pt idx="104">
                  <c:v>1986</c:v>
                </c:pt>
                <c:pt idx="105">
                  <c:v>1986.25</c:v>
                </c:pt>
                <c:pt idx="106">
                  <c:v>1986.5</c:v>
                </c:pt>
                <c:pt idx="107">
                  <c:v>1986.75</c:v>
                </c:pt>
                <c:pt idx="108">
                  <c:v>1987</c:v>
                </c:pt>
                <c:pt idx="109">
                  <c:v>1987.25</c:v>
                </c:pt>
                <c:pt idx="110">
                  <c:v>1987.5</c:v>
                </c:pt>
                <c:pt idx="111">
                  <c:v>1987.75</c:v>
                </c:pt>
                <c:pt idx="112">
                  <c:v>1988</c:v>
                </c:pt>
                <c:pt idx="113">
                  <c:v>1988.25</c:v>
                </c:pt>
                <c:pt idx="114">
                  <c:v>1988.5</c:v>
                </c:pt>
                <c:pt idx="115">
                  <c:v>1988.75</c:v>
                </c:pt>
                <c:pt idx="116">
                  <c:v>1989</c:v>
                </c:pt>
                <c:pt idx="117">
                  <c:v>1989.25</c:v>
                </c:pt>
                <c:pt idx="118">
                  <c:v>1989.5</c:v>
                </c:pt>
                <c:pt idx="119">
                  <c:v>1989.75</c:v>
                </c:pt>
                <c:pt idx="120">
                  <c:v>1990</c:v>
                </c:pt>
                <c:pt idx="121">
                  <c:v>1990.25</c:v>
                </c:pt>
                <c:pt idx="122">
                  <c:v>1990.5</c:v>
                </c:pt>
                <c:pt idx="123">
                  <c:v>1990.75</c:v>
                </c:pt>
                <c:pt idx="124">
                  <c:v>1991</c:v>
                </c:pt>
                <c:pt idx="125">
                  <c:v>1991.25</c:v>
                </c:pt>
                <c:pt idx="126">
                  <c:v>1991.5</c:v>
                </c:pt>
                <c:pt idx="127">
                  <c:v>1991.75</c:v>
                </c:pt>
                <c:pt idx="128">
                  <c:v>1992</c:v>
                </c:pt>
                <c:pt idx="129">
                  <c:v>1992.25</c:v>
                </c:pt>
                <c:pt idx="130">
                  <c:v>1992.5</c:v>
                </c:pt>
                <c:pt idx="131">
                  <c:v>1992.75</c:v>
                </c:pt>
                <c:pt idx="132">
                  <c:v>1993</c:v>
                </c:pt>
                <c:pt idx="133">
                  <c:v>1993.25</c:v>
                </c:pt>
                <c:pt idx="134">
                  <c:v>1993.5</c:v>
                </c:pt>
                <c:pt idx="135">
                  <c:v>1993.75</c:v>
                </c:pt>
                <c:pt idx="136">
                  <c:v>1994</c:v>
                </c:pt>
                <c:pt idx="137">
                  <c:v>1994.25</c:v>
                </c:pt>
                <c:pt idx="138">
                  <c:v>1994.5</c:v>
                </c:pt>
                <c:pt idx="139">
                  <c:v>1994.75</c:v>
                </c:pt>
                <c:pt idx="140">
                  <c:v>1995</c:v>
                </c:pt>
                <c:pt idx="141">
                  <c:v>1995.25</c:v>
                </c:pt>
                <c:pt idx="142">
                  <c:v>1995.5</c:v>
                </c:pt>
                <c:pt idx="143">
                  <c:v>1995.75</c:v>
                </c:pt>
                <c:pt idx="144">
                  <c:v>1996</c:v>
                </c:pt>
                <c:pt idx="145">
                  <c:v>1996.25</c:v>
                </c:pt>
                <c:pt idx="146">
                  <c:v>1996.5</c:v>
                </c:pt>
                <c:pt idx="147">
                  <c:v>1996.75</c:v>
                </c:pt>
                <c:pt idx="148">
                  <c:v>1997</c:v>
                </c:pt>
                <c:pt idx="149">
                  <c:v>1997.25</c:v>
                </c:pt>
                <c:pt idx="150">
                  <c:v>1997.5</c:v>
                </c:pt>
                <c:pt idx="151">
                  <c:v>1997.75</c:v>
                </c:pt>
                <c:pt idx="152">
                  <c:v>1998</c:v>
                </c:pt>
                <c:pt idx="153">
                  <c:v>1998.25</c:v>
                </c:pt>
                <c:pt idx="154">
                  <c:v>1998.5</c:v>
                </c:pt>
                <c:pt idx="155">
                  <c:v>1998.75</c:v>
                </c:pt>
                <c:pt idx="156">
                  <c:v>1999</c:v>
                </c:pt>
                <c:pt idx="157">
                  <c:v>1999.25</c:v>
                </c:pt>
                <c:pt idx="158">
                  <c:v>1999.5</c:v>
                </c:pt>
                <c:pt idx="159">
                  <c:v>1999.75</c:v>
                </c:pt>
                <c:pt idx="160">
                  <c:v>2000</c:v>
                </c:pt>
                <c:pt idx="161">
                  <c:v>2000.25</c:v>
                </c:pt>
                <c:pt idx="162">
                  <c:v>2000.5</c:v>
                </c:pt>
                <c:pt idx="163">
                  <c:v>2000.75</c:v>
                </c:pt>
                <c:pt idx="164">
                  <c:v>2001</c:v>
                </c:pt>
                <c:pt idx="165">
                  <c:v>2001.25</c:v>
                </c:pt>
                <c:pt idx="166">
                  <c:v>2001.5</c:v>
                </c:pt>
                <c:pt idx="167">
                  <c:v>2001.75</c:v>
                </c:pt>
                <c:pt idx="168">
                  <c:v>2002</c:v>
                </c:pt>
                <c:pt idx="169">
                  <c:v>2002.25</c:v>
                </c:pt>
                <c:pt idx="170">
                  <c:v>2002.5</c:v>
                </c:pt>
                <c:pt idx="171">
                  <c:v>2002.75</c:v>
                </c:pt>
                <c:pt idx="172">
                  <c:v>2003</c:v>
                </c:pt>
                <c:pt idx="173">
                  <c:v>2003.25</c:v>
                </c:pt>
                <c:pt idx="174">
                  <c:v>2003.5</c:v>
                </c:pt>
                <c:pt idx="175">
                  <c:v>2003.75</c:v>
                </c:pt>
                <c:pt idx="176">
                  <c:v>2004</c:v>
                </c:pt>
                <c:pt idx="177">
                  <c:v>2004.25</c:v>
                </c:pt>
                <c:pt idx="178">
                  <c:v>2004.5</c:v>
                </c:pt>
                <c:pt idx="179">
                  <c:v>2004.75</c:v>
                </c:pt>
                <c:pt idx="180">
                  <c:v>2005</c:v>
                </c:pt>
                <c:pt idx="181">
                  <c:v>2005.25</c:v>
                </c:pt>
                <c:pt idx="182">
                  <c:v>2005.5</c:v>
                </c:pt>
                <c:pt idx="183">
                  <c:v>2005.75</c:v>
                </c:pt>
                <c:pt idx="184">
                  <c:v>2006</c:v>
                </c:pt>
                <c:pt idx="185">
                  <c:v>2006.25</c:v>
                </c:pt>
                <c:pt idx="186">
                  <c:v>2006.5</c:v>
                </c:pt>
                <c:pt idx="187">
                  <c:v>2006.75</c:v>
                </c:pt>
                <c:pt idx="188">
                  <c:v>2007</c:v>
                </c:pt>
                <c:pt idx="189">
                  <c:v>2007.25</c:v>
                </c:pt>
                <c:pt idx="190">
                  <c:v>2007.5</c:v>
                </c:pt>
                <c:pt idx="191">
                  <c:v>2007.75</c:v>
                </c:pt>
                <c:pt idx="192">
                  <c:v>2008</c:v>
                </c:pt>
                <c:pt idx="193">
                  <c:v>2008.25</c:v>
                </c:pt>
                <c:pt idx="194">
                  <c:v>2008.5</c:v>
                </c:pt>
                <c:pt idx="195">
                  <c:v>2008.75</c:v>
                </c:pt>
                <c:pt idx="196">
                  <c:v>2009</c:v>
                </c:pt>
                <c:pt idx="197">
                  <c:v>2009.25</c:v>
                </c:pt>
                <c:pt idx="198">
                  <c:v>2009.5</c:v>
                </c:pt>
                <c:pt idx="199">
                  <c:v>2009.75</c:v>
                </c:pt>
                <c:pt idx="200">
                  <c:v>2010</c:v>
                </c:pt>
                <c:pt idx="201">
                  <c:v>2010.25</c:v>
                </c:pt>
                <c:pt idx="202">
                  <c:v>2010.5</c:v>
                </c:pt>
                <c:pt idx="203">
                  <c:v>2010.75</c:v>
                </c:pt>
                <c:pt idx="204">
                  <c:v>2011</c:v>
                </c:pt>
                <c:pt idx="205">
                  <c:v>2011.25</c:v>
                </c:pt>
                <c:pt idx="206">
                  <c:v>2011.5</c:v>
                </c:pt>
                <c:pt idx="207">
                  <c:v>2011.75</c:v>
                </c:pt>
                <c:pt idx="208">
                  <c:v>2012</c:v>
                </c:pt>
                <c:pt idx="209">
                  <c:v>2012.25</c:v>
                </c:pt>
                <c:pt idx="210">
                  <c:v>2012.5</c:v>
                </c:pt>
                <c:pt idx="211">
                  <c:v>2012.75</c:v>
                </c:pt>
                <c:pt idx="212">
                  <c:v>2013</c:v>
                </c:pt>
                <c:pt idx="213">
                  <c:v>2013.25</c:v>
                </c:pt>
                <c:pt idx="214">
                  <c:v>2013.5</c:v>
                </c:pt>
                <c:pt idx="215">
                  <c:v>2013.75</c:v>
                </c:pt>
                <c:pt idx="216">
                  <c:v>2014</c:v>
                </c:pt>
                <c:pt idx="217">
                  <c:v>2014.25</c:v>
                </c:pt>
                <c:pt idx="218">
                  <c:v>2014.5</c:v>
                </c:pt>
                <c:pt idx="219">
                  <c:v>2014.75</c:v>
                </c:pt>
                <c:pt idx="220">
                  <c:v>2015</c:v>
                </c:pt>
                <c:pt idx="221">
                  <c:v>2015.25</c:v>
                </c:pt>
                <c:pt idx="222">
                  <c:v>2015:05:00</c:v>
                </c:pt>
                <c:pt idx="223">
                  <c:v>2015:75</c:v>
                </c:pt>
              </c:strCache>
            </c:strRef>
          </c:cat>
          <c:val>
            <c:numRef>
              <c:f>'Figure 6'!$S$2:$S$225</c:f>
              <c:numCache>
                <c:formatCode>0.00</c:formatCode>
                <c:ptCount val="224"/>
                <c:pt idx="0">
                  <c:v>4.4911333333333339</c:v>
                </c:pt>
                <c:pt idx="1">
                  <c:v>4.654466666666667</c:v>
                </c:pt>
                <c:pt idx="2">
                  <c:v>4.9267000000000003</c:v>
                </c:pt>
                <c:pt idx="3">
                  <c:v>5.4743333333333331</c:v>
                </c:pt>
                <c:pt idx="4">
                  <c:v>5.8521999999999998</c:v>
                </c:pt>
                <c:pt idx="5">
                  <c:v>5.7520666666666669</c:v>
                </c:pt>
                <c:pt idx="6">
                  <c:v>5.4823333333333331</c:v>
                </c:pt>
                <c:pt idx="7">
                  <c:v>5.1042333333333332</c:v>
                </c:pt>
                <c:pt idx="8">
                  <c:v>4.6855666666666664</c:v>
                </c:pt>
                <c:pt idx="9">
                  <c:v>4.6497666666666664</c:v>
                </c:pt>
                <c:pt idx="10">
                  <c:v>4.7746333333333331</c:v>
                </c:pt>
                <c:pt idx="11">
                  <c:v>4.8483666666666672</c:v>
                </c:pt>
                <c:pt idx="12">
                  <c:v>4.9574333333333334</c:v>
                </c:pt>
                <c:pt idx="13">
                  <c:v>4.9393666666666665</c:v>
                </c:pt>
                <c:pt idx="14">
                  <c:v>4.7537333333333329</c:v>
                </c:pt>
                <c:pt idx="15">
                  <c:v>4.8579333333333325</c:v>
                </c:pt>
                <c:pt idx="16">
                  <c:v>4.7797333333333336</c:v>
                </c:pt>
                <c:pt idx="17">
                  <c:v>4.5313666666666661</c:v>
                </c:pt>
                <c:pt idx="18">
                  <c:v>4.3240333333333334</c:v>
                </c:pt>
                <c:pt idx="19">
                  <c:v>4.3726333333333329</c:v>
                </c:pt>
                <c:pt idx="20">
                  <c:v>4.3719000000000001</c:v>
                </c:pt>
                <c:pt idx="21">
                  <c:v>4.1814</c:v>
                </c:pt>
                <c:pt idx="22">
                  <c:v>3.9171666666666667</c:v>
                </c:pt>
                <c:pt idx="23">
                  <c:v>3.6787666666666667</c:v>
                </c:pt>
                <c:pt idx="24">
                  <c:v>3.4978000000000002</c:v>
                </c:pt>
                <c:pt idx="25">
                  <c:v>3.4957666666666665</c:v>
                </c:pt>
                <c:pt idx="26">
                  <c:v>3.4979666666666667</c:v>
                </c:pt>
                <c:pt idx="27">
                  <c:v>3.4199666666666668</c:v>
                </c:pt>
                <c:pt idx="28">
                  <c:v>3.5776999999999997</c:v>
                </c:pt>
                <c:pt idx="29">
                  <c:v>3.6239333333333335</c:v>
                </c:pt>
                <c:pt idx="30">
                  <c:v>3.5808666666666666</c:v>
                </c:pt>
                <c:pt idx="31">
                  <c:v>3.6662999999999997</c:v>
                </c:pt>
                <c:pt idx="32">
                  <c:v>3.5007333333333328</c:v>
                </c:pt>
                <c:pt idx="33">
                  <c:v>3.3775666666666666</c:v>
                </c:pt>
                <c:pt idx="34">
                  <c:v>3.3458000000000001</c:v>
                </c:pt>
                <c:pt idx="35">
                  <c:v>3.220933333333333</c:v>
                </c:pt>
                <c:pt idx="36">
                  <c:v>3.2458666666666667</c:v>
                </c:pt>
                <c:pt idx="37">
                  <c:v>3.2743333333333333</c:v>
                </c:pt>
                <c:pt idx="38">
                  <c:v>3.3872333333333331</c:v>
                </c:pt>
                <c:pt idx="39">
                  <c:v>3.3980000000000001</c:v>
                </c:pt>
                <c:pt idx="40">
                  <c:v>3.9704333333333337</c:v>
                </c:pt>
                <c:pt idx="41">
                  <c:v>4.5011666666666663</c:v>
                </c:pt>
                <c:pt idx="42">
                  <c:v>4.857966666666667</c:v>
                </c:pt>
                <c:pt idx="43">
                  <c:v>5.4443666666666672</c:v>
                </c:pt>
                <c:pt idx="44">
                  <c:v>5.399233333333334</c:v>
                </c:pt>
                <c:pt idx="45">
                  <c:v>5.3041000000000009</c:v>
                </c:pt>
                <c:pt idx="46">
                  <c:v>5.3718000000000004</c:v>
                </c:pt>
                <c:pt idx="47">
                  <c:v>5.2551333333333332</c:v>
                </c:pt>
                <c:pt idx="48">
                  <c:v>5.0384000000000002</c:v>
                </c:pt>
                <c:pt idx="49">
                  <c:v>5.0026999999999999</c:v>
                </c:pt>
                <c:pt idx="50">
                  <c:v>4.9618666666666664</c:v>
                </c:pt>
                <c:pt idx="51">
                  <c:v>4.8118000000000007</c:v>
                </c:pt>
                <c:pt idx="52">
                  <c:v>4.4928000000000008</c:v>
                </c:pt>
                <c:pt idx="53">
                  <c:v>4.5551666666666675</c:v>
                </c:pt>
                <c:pt idx="54">
                  <c:v>4.4639999999999995</c:v>
                </c:pt>
                <c:pt idx="55">
                  <c:v>4.3951333333333329</c:v>
                </c:pt>
                <c:pt idx="56">
                  <c:v>4.7671666666666663</c:v>
                </c:pt>
                <c:pt idx="57">
                  <c:v>4.8100999999999994</c:v>
                </c:pt>
                <c:pt idx="58">
                  <c:v>5.2093999999999996</c:v>
                </c:pt>
                <c:pt idx="59">
                  <c:v>6.1054000000000004</c:v>
                </c:pt>
                <c:pt idx="60">
                  <c:v>7.5026000000000002</c:v>
                </c:pt>
                <c:pt idx="61">
                  <c:v>7.664133333333333</c:v>
                </c:pt>
                <c:pt idx="62">
                  <c:v>6.9095333333333331</c:v>
                </c:pt>
                <c:pt idx="63">
                  <c:v>6.6601333333333343</c:v>
                </c:pt>
                <c:pt idx="64">
                  <c:v>6.1221999999999994</c:v>
                </c:pt>
                <c:pt idx="65">
                  <c:v>6.1657666666666664</c:v>
                </c:pt>
                <c:pt idx="66">
                  <c:v>6.4517999999999995</c:v>
                </c:pt>
                <c:pt idx="67">
                  <c:v>6.4513333333333334</c:v>
                </c:pt>
                <c:pt idx="68">
                  <c:v>6.2799333333333331</c:v>
                </c:pt>
                <c:pt idx="69">
                  <c:v>6.0373333333333328</c:v>
                </c:pt>
                <c:pt idx="70">
                  <c:v>5.9595666666666673</c:v>
                </c:pt>
                <c:pt idx="71">
                  <c:v>5.7778666666666672</c:v>
                </c:pt>
                <c:pt idx="72">
                  <c:v>5.6067333333333336</c:v>
                </c:pt>
                <c:pt idx="73">
                  <c:v>5.3418000000000001</c:v>
                </c:pt>
                <c:pt idx="74">
                  <c:v>5.4157666666666673</c:v>
                </c:pt>
                <c:pt idx="75">
                  <c:v>5.3695999999999993</c:v>
                </c:pt>
                <c:pt idx="76">
                  <c:v>5.3310000000000004</c:v>
                </c:pt>
                <c:pt idx="77">
                  <c:v>5.1945333333333332</c:v>
                </c:pt>
                <c:pt idx="78">
                  <c:v>5.3793333333333342</c:v>
                </c:pt>
                <c:pt idx="79">
                  <c:v>5.4476666666666675</c:v>
                </c:pt>
                <c:pt idx="80">
                  <c:v>5.7749999999999995</c:v>
                </c:pt>
                <c:pt idx="81">
                  <c:v>6.6537333333333342</c:v>
                </c:pt>
                <c:pt idx="82">
                  <c:v>6.7984333333333344</c:v>
                </c:pt>
                <c:pt idx="83">
                  <c:v>6.3623000000000003</c:v>
                </c:pt>
                <c:pt idx="84">
                  <c:v>6.2835666666666663</c:v>
                </c:pt>
                <c:pt idx="85">
                  <c:v>6.3543999999999992</c:v>
                </c:pt>
                <c:pt idx="86">
                  <c:v>6.3691333333333331</c:v>
                </c:pt>
                <c:pt idx="87">
                  <c:v>7.1773666666666669</c:v>
                </c:pt>
                <c:pt idx="88">
                  <c:v>7.6725333333333339</c:v>
                </c:pt>
                <c:pt idx="89">
                  <c:v>7.9510666666666667</c:v>
                </c:pt>
                <c:pt idx="90">
                  <c:v>8.1966000000000001</c:v>
                </c:pt>
                <c:pt idx="91">
                  <c:v>8.521866666666666</c:v>
                </c:pt>
                <c:pt idx="92">
                  <c:v>7.9203999999999999</c:v>
                </c:pt>
                <c:pt idx="93">
                  <c:v>7.5833000000000004</c:v>
                </c:pt>
                <c:pt idx="94">
                  <c:v>7.1310000000000002</c:v>
                </c:pt>
                <c:pt idx="95">
                  <c:v>6.6039000000000003</c:v>
                </c:pt>
                <c:pt idx="96">
                  <c:v>6.1981333333333337</c:v>
                </c:pt>
                <c:pt idx="97">
                  <c:v>5.9557666666666664</c:v>
                </c:pt>
                <c:pt idx="98">
                  <c:v>6.1072999999999995</c:v>
                </c:pt>
                <c:pt idx="99">
                  <c:v>6.0542333333333334</c:v>
                </c:pt>
                <c:pt idx="100">
                  <c:v>6.080966666666666</c:v>
                </c:pt>
                <c:pt idx="101">
                  <c:v>6.1683333333333339</c:v>
                </c:pt>
                <c:pt idx="102">
                  <c:v>6.1270999999999995</c:v>
                </c:pt>
                <c:pt idx="103">
                  <c:v>5.9714999999999998</c:v>
                </c:pt>
                <c:pt idx="104">
                  <c:v>6.0484999999999998</c:v>
                </c:pt>
                <c:pt idx="105">
                  <c:v>6.1464999999999996</c:v>
                </c:pt>
                <c:pt idx="106">
                  <c:v>5.9402333333333326</c:v>
                </c:pt>
                <c:pt idx="107">
                  <c:v>5.8379000000000003</c:v>
                </c:pt>
                <c:pt idx="108">
                  <c:v>5.6583999999999994</c:v>
                </c:pt>
                <c:pt idx="109">
                  <c:v>5.3537999999999997</c:v>
                </c:pt>
                <c:pt idx="110">
                  <c:v>5.1621333333333332</c:v>
                </c:pt>
                <c:pt idx="111">
                  <c:v>5.0670666666666664</c:v>
                </c:pt>
                <c:pt idx="112">
                  <c:v>4.9836999999999998</c:v>
                </c:pt>
                <c:pt idx="113">
                  <c:v>4.7905333333333333</c:v>
                </c:pt>
                <c:pt idx="114">
                  <c:v>4.8126666666666678</c:v>
                </c:pt>
                <c:pt idx="115">
                  <c:v>4.7287333333333335</c:v>
                </c:pt>
                <c:pt idx="116">
                  <c:v>4.6503333333333332</c:v>
                </c:pt>
                <c:pt idx="117">
                  <c:v>4.7067666666666668</c:v>
                </c:pt>
                <c:pt idx="118">
                  <c:v>4.7571000000000003</c:v>
                </c:pt>
                <c:pt idx="119">
                  <c:v>4.8443333333333332</c:v>
                </c:pt>
                <c:pt idx="120">
                  <c:v>4.7929333333333339</c:v>
                </c:pt>
                <c:pt idx="121">
                  <c:v>4.8266666666666671</c:v>
                </c:pt>
                <c:pt idx="122">
                  <c:v>5.1180666666666674</c:v>
                </c:pt>
                <c:pt idx="123">
                  <c:v>5.4830000000000005</c:v>
                </c:pt>
                <c:pt idx="124">
                  <c:v>5.8760666666666665</c:v>
                </c:pt>
                <c:pt idx="125">
                  <c:v>6.0107666666666661</c:v>
                </c:pt>
                <c:pt idx="126">
                  <c:v>5.948666666666667</c:v>
                </c:pt>
                <c:pt idx="127">
                  <c:v>6.017266666666667</c:v>
                </c:pt>
                <c:pt idx="128">
                  <c:v>6.0306333333333342</c:v>
                </c:pt>
                <c:pt idx="129">
                  <c:v>6.0581333333333331</c:v>
                </c:pt>
                <c:pt idx="130">
                  <c:v>6.0048333333333339</c:v>
                </c:pt>
                <c:pt idx="131">
                  <c:v>5.7661000000000007</c:v>
                </c:pt>
                <c:pt idx="132">
                  <c:v>5.6609000000000007</c:v>
                </c:pt>
                <c:pt idx="133">
                  <c:v>5.7170666666666676</c:v>
                </c:pt>
                <c:pt idx="134">
                  <c:v>5.4378666666666673</c:v>
                </c:pt>
                <c:pt idx="135">
                  <c:v>5.2582666666666666</c:v>
                </c:pt>
                <c:pt idx="136">
                  <c:v>5.2097333333333333</c:v>
                </c:pt>
                <c:pt idx="137">
                  <c:v>4.907866666666667</c:v>
                </c:pt>
                <c:pt idx="138">
                  <c:v>4.816133333333334</c:v>
                </c:pt>
                <c:pt idx="139">
                  <c:v>4.5169666666666677</c:v>
                </c:pt>
                <c:pt idx="140">
                  <c:v>4.4770666666666665</c:v>
                </c:pt>
                <c:pt idx="141">
                  <c:v>4.6648666666666658</c:v>
                </c:pt>
                <c:pt idx="142">
                  <c:v>4.7241999999999997</c:v>
                </c:pt>
                <c:pt idx="143">
                  <c:v>4.6463000000000001</c:v>
                </c:pt>
                <c:pt idx="144">
                  <c:v>4.5947666666666667</c:v>
                </c:pt>
                <c:pt idx="145">
                  <c:v>4.4777999999999993</c:v>
                </c:pt>
                <c:pt idx="146">
                  <c:v>4.3201666666666663</c:v>
                </c:pt>
                <c:pt idx="147">
                  <c:v>4.4714666666666671</c:v>
                </c:pt>
                <c:pt idx="148">
                  <c:v>4.406366666666667</c:v>
                </c:pt>
                <c:pt idx="149">
                  <c:v>4.2048333333333332</c:v>
                </c:pt>
                <c:pt idx="150">
                  <c:v>4.0766333333333336</c:v>
                </c:pt>
                <c:pt idx="151">
                  <c:v>3.9477999999999995</c:v>
                </c:pt>
                <c:pt idx="152">
                  <c:v>3.9386333333333332</c:v>
                </c:pt>
                <c:pt idx="153">
                  <c:v>3.7978999999999998</c:v>
                </c:pt>
                <c:pt idx="154">
                  <c:v>3.9135000000000004</c:v>
                </c:pt>
                <c:pt idx="155">
                  <c:v>3.8201333333333332</c:v>
                </c:pt>
                <c:pt idx="156">
                  <c:v>3.7636000000000003</c:v>
                </c:pt>
                <c:pt idx="157">
                  <c:v>3.7332999999999998</c:v>
                </c:pt>
                <c:pt idx="158">
                  <c:v>3.7196333333333329</c:v>
                </c:pt>
                <c:pt idx="159">
                  <c:v>3.573233333333333</c:v>
                </c:pt>
                <c:pt idx="160">
                  <c:v>3.5697333333333332</c:v>
                </c:pt>
                <c:pt idx="161">
                  <c:v>3.5004666666666666</c:v>
                </c:pt>
                <c:pt idx="162">
                  <c:v>3.519766666666666</c:v>
                </c:pt>
                <c:pt idx="163">
                  <c:v>3.4670999999999998</c:v>
                </c:pt>
                <c:pt idx="164">
                  <c:v>3.7522333333333333</c:v>
                </c:pt>
                <c:pt idx="165">
                  <c:v>3.9273333333333333</c:v>
                </c:pt>
                <c:pt idx="166">
                  <c:v>4.2768000000000006</c:v>
                </c:pt>
                <c:pt idx="167">
                  <c:v>4.7783000000000007</c:v>
                </c:pt>
                <c:pt idx="168">
                  <c:v>4.8373999999999997</c:v>
                </c:pt>
                <c:pt idx="169">
                  <c:v>4.7605333333333339</c:v>
                </c:pt>
                <c:pt idx="170">
                  <c:v>4.6440000000000001</c:v>
                </c:pt>
                <c:pt idx="171">
                  <c:v>4.6433999999999997</c:v>
                </c:pt>
                <c:pt idx="172">
                  <c:v>4.6285999999999996</c:v>
                </c:pt>
                <c:pt idx="173">
                  <c:v>4.777333333333333</c:v>
                </c:pt>
                <c:pt idx="174">
                  <c:v>4.7697666666666665</c:v>
                </c:pt>
                <c:pt idx="175">
                  <c:v>4.4940333333333333</c:v>
                </c:pt>
                <c:pt idx="176">
                  <c:v>4.3849666666666671</c:v>
                </c:pt>
                <c:pt idx="177">
                  <c:v>4.3586666666666671</c:v>
                </c:pt>
                <c:pt idx="178">
                  <c:v>4.3032333333333339</c:v>
                </c:pt>
                <c:pt idx="179">
                  <c:v>4.2795666666666676</c:v>
                </c:pt>
                <c:pt idx="180">
                  <c:v>4.1804000000000014</c:v>
                </c:pt>
                <c:pt idx="181">
                  <c:v>4.0859666666666667</c:v>
                </c:pt>
                <c:pt idx="182">
                  <c:v>4.0313000000000008</c:v>
                </c:pt>
                <c:pt idx="183">
                  <c:v>4.0462333333333342</c:v>
                </c:pt>
                <c:pt idx="184">
                  <c:v>3.8811</c:v>
                </c:pt>
                <c:pt idx="185">
                  <c:v>3.7975999999999996</c:v>
                </c:pt>
                <c:pt idx="186">
                  <c:v>3.7884333333333333</c:v>
                </c:pt>
                <c:pt idx="187">
                  <c:v>3.7165333333333339</c:v>
                </c:pt>
                <c:pt idx="188">
                  <c:v>3.7072666666666669</c:v>
                </c:pt>
                <c:pt idx="189">
                  <c:v>3.7455333333333329</c:v>
                </c:pt>
                <c:pt idx="190">
                  <c:v>3.8374666666666664</c:v>
                </c:pt>
                <c:pt idx="191">
                  <c:v>3.9366000000000003</c:v>
                </c:pt>
                <c:pt idx="192">
                  <c:v>4.1136333333333326</c:v>
                </c:pt>
                <c:pt idx="193">
                  <c:v>4.3692000000000002</c:v>
                </c:pt>
                <c:pt idx="194">
                  <c:v>4.7988999999999997</c:v>
                </c:pt>
                <c:pt idx="195">
                  <c:v>5.3431333333333342</c:v>
                </c:pt>
                <c:pt idx="196">
                  <c:v>6.3298666666666676</c:v>
                </c:pt>
                <c:pt idx="197">
                  <c:v>6.7226666666666661</c:v>
                </c:pt>
                <c:pt idx="198">
                  <c:v>6.263466666666667</c:v>
                </c:pt>
                <c:pt idx="199">
                  <c:v>6.0832333333333333</c:v>
                </c:pt>
                <c:pt idx="200">
                  <c:v>5.7258000000000004</c:v>
                </c:pt>
                <c:pt idx="201">
                  <c:v>5.2881666666666662</c:v>
                </c:pt>
                <c:pt idx="202">
                  <c:v>5.3649666666666667</c:v>
                </c:pt>
                <c:pt idx="203">
                  <c:v>5.3975333333333344</c:v>
                </c:pt>
                <c:pt idx="204">
                  <c:v>5.0894000000000004</c:v>
                </c:pt>
                <c:pt idx="205">
                  <c:v>5.0775333333333341</c:v>
                </c:pt>
                <c:pt idx="206">
                  <c:v>4.9949999999999992</c:v>
                </c:pt>
                <c:pt idx="207">
                  <c:v>4.9325666666666663</c:v>
                </c:pt>
                <c:pt idx="208">
                  <c:v>4.7972333333333337</c:v>
                </c:pt>
                <c:pt idx="209">
                  <c:v>4.7724000000000002</c:v>
                </c:pt>
                <c:pt idx="210">
                  <c:v>4.7542666666666671</c:v>
                </c:pt>
                <c:pt idx="211">
                  <c:v>4.688200000000001</c:v>
                </c:pt>
                <c:pt idx="212">
                  <c:v>4.7379555555555557</c:v>
                </c:pt>
                <c:pt idx="213">
                  <c:v>4.7259111111111114</c:v>
                </c:pt>
                <c:pt idx="214">
                  <c:v>4.5136000000000003</c:v>
                </c:pt>
                <c:pt idx="215">
                  <c:v>4.3913222222222226</c:v>
                </c:pt>
                <c:pt idx="216">
                  <c:v>4.2497555555555557</c:v>
                </c:pt>
                <c:pt idx="217">
                  <c:v>4.0919999999999996</c:v>
                </c:pt>
                <c:pt idx="218">
                  <c:v>4.1233111111111116</c:v>
                </c:pt>
                <c:pt idx="219">
                  <c:v>3.8987999999999996</c:v>
                </c:pt>
                <c:pt idx="220">
                  <c:v>3.8521333333333327</c:v>
                </c:pt>
                <c:pt idx="221">
                  <c:v>3.8987999999999996</c:v>
                </c:pt>
                <c:pt idx="222">
                  <c:v>3.76</c:v>
                </c:pt>
                <c:pt idx="223">
                  <c:v>3.7</c:v>
                </c:pt>
              </c:numCache>
            </c:numRef>
          </c:val>
          <c:smooth val="0"/>
        </c:ser>
        <c:ser>
          <c:idx val="2"/>
          <c:order val="2"/>
          <c:tx>
            <c:v>LRU</c:v>
          </c:tx>
          <c:spPr>
            <a:ln w="38100">
              <a:solidFill>
                <a:srgbClr val="008000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'Figure 6'!$Q$2:$Q$225</c:f>
              <c:strCache>
                <c:ptCount val="224"/>
                <c:pt idx="0">
                  <c:v>1960</c:v>
                </c:pt>
                <c:pt idx="1">
                  <c:v>1960.25</c:v>
                </c:pt>
                <c:pt idx="2">
                  <c:v>1960.5</c:v>
                </c:pt>
                <c:pt idx="3">
                  <c:v>1960.75</c:v>
                </c:pt>
                <c:pt idx="4">
                  <c:v>1961</c:v>
                </c:pt>
                <c:pt idx="5">
                  <c:v>1961.25</c:v>
                </c:pt>
                <c:pt idx="6">
                  <c:v>1961.5</c:v>
                </c:pt>
                <c:pt idx="7">
                  <c:v>1961.75</c:v>
                </c:pt>
                <c:pt idx="8">
                  <c:v>1962</c:v>
                </c:pt>
                <c:pt idx="9">
                  <c:v>1962.25</c:v>
                </c:pt>
                <c:pt idx="10">
                  <c:v>1962.5</c:v>
                </c:pt>
                <c:pt idx="11">
                  <c:v>1962.75</c:v>
                </c:pt>
                <c:pt idx="12">
                  <c:v>1963</c:v>
                </c:pt>
                <c:pt idx="13">
                  <c:v>1963.25</c:v>
                </c:pt>
                <c:pt idx="14">
                  <c:v>1963.5</c:v>
                </c:pt>
                <c:pt idx="15">
                  <c:v>1963.75</c:v>
                </c:pt>
                <c:pt idx="16">
                  <c:v>1964</c:v>
                </c:pt>
                <c:pt idx="17">
                  <c:v>1964.25</c:v>
                </c:pt>
                <c:pt idx="18">
                  <c:v>1964.5</c:v>
                </c:pt>
                <c:pt idx="19">
                  <c:v>1964.75</c:v>
                </c:pt>
                <c:pt idx="20">
                  <c:v>1965</c:v>
                </c:pt>
                <c:pt idx="21">
                  <c:v>1965.25</c:v>
                </c:pt>
                <c:pt idx="22">
                  <c:v>1965.5</c:v>
                </c:pt>
                <c:pt idx="23">
                  <c:v>1965.75</c:v>
                </c:pt>
                <c:pt idx="24">
                  <c:v>1966</c:v>
                </c:pt>
                <c:pt idx="25">
                  <c:v>1966.25</c:v>
                </c:pt>
                <c:pt idx="26">
                  <c:v>1966.5</c:v>
                </c:pt>
                <c:pt idx="27">
                  <c:v>1966.75</c:v>
                </c:pt>
                <c:pt idx="28">
                  <c:v>1967</c:v>
                </c:pt>
                <c:pt idx="29">
                  <c:v>1967.25</c:v>
                </c:pt>
                <c:pt idx="30">
                  <c:v>1967.5</c:v>
                </c:pt>
                <c:pt idx="31">
                  <c:v>1967.75</c:v>
                </c:pt>
                <c:pt idx="32">
                  <c:v>1968</c:v>
                </c:pt>
                <c:pt idx="33">
                  <c:v>1968.25</c:v>
                </c:pt>
                <c:pt idx="34">
                  <c:v>1968.5</c:v>
                </c:pt>
                <c:pt idx="35">
                  <c:v>1968.75</c:v>
                </c:pt>
                <c:pt idx="36">
                  <c:v>1969</c:v>
                </c:pt>
                <c:pt idx="37">
                  <c:v>1969.25</c:v>
                </c:pt>
                <c:pt idx="38">
                  <c:v>1969.5</c:v>
                </c:pt>
                <c:pt idx="39">
                  <c:v>1969.75</c:v>
                </c:pt>
                <c:pt idx="40">
                  <c:v>1970</c:v>
                </c:pt>
                <c:pt idx="41">
                  <c:v>1970.25</c:v>
                </c:pt>
                <c:pt idx="42">
                  <c:v>1970.5</c:v>
                </c:pt>
                <c:pt idx="43">
                  <c:v>1970.75</c:v>
                </c:pt>
                <c:pt idx="44">
                  <c:v>1971</c:v>
                </c:pt>
                <c:pt idx="45">
                  <c:v>1971.25</c:v>
                </c:pt>
                <c:pt idx="46">
                  <c:v>1971.5</c:v>
                </c:pt>
                <c:pt idx="47">
                  <c:v>1971.75</c:v>
                </c:pt>
                <c:pt idx="48">
                  <c:v>1972</c:v>
                </c:pt>
                <c:pt idx="49">
                  <c:v>1972.25</c:v>
                </c:pt>
                <c:pt idx="50">
                  <c:v>1972.5</c:v>
                </c:pt>
                <c:pt idx="51">
                  <c:v>1972.75</c:v>
                </c:pt>
                <c:pt idx="52">
                  <c:v>1973</c:v>
                </c:pt>
                <c:pt idx="53">
                  <c:v>1973.25</c:v>
                </c:pt>
                <c:pt idx="54">
                  <c:v>1973.5</c:v>
                </c:pt>
                <c:pt idx="55">
                  <c:v>1973.75</c:v>
                </c:pt>
                <c:pt idx="56">
                  <c:v>1974</c:v>
                </c:pt>
                <c:pt idx="57">
                  <c:v>1974.25</c:v>
                </c:pt>
                <c:pt idx="58">
                  <c:v>1974.5</c:v>
                </c:pt>
                <c:pt idx="59">
                  <c:v>1974.75</c:v>
                </c:pt>
                <c:pt idx="60">
                  <c:v>1975</c:v>
                </c:pt>
                <c:pt idx="61">
                  <c:v>1975.25</c:v>
                </c:pt>
                <c:pt idx="62">
                  <c:v>1975.5</c:v>
                </c:pt>
                <c:pt idx="63">
                  <c:v>1975.75</c:v>
                </c:pt>
                <c:pt idx="64">
                  <c:v>1976</c:v>
                </c:pt>
                <c:pt idx="65">
                  <c:v>1976.25</c:v>
                </c:pt>
                <c:pt idx="66">
                  <c:v>1976.5</c:v>
                </c:pt>
                <c:pt idx="67">
                  <c:v>1976.75</c:v>
                </c:pt>
                <c:pt idx="68">
                  <c:v>1977</c:v>
                </c:pt>
                <c:pt idx="69">
                  <c:v>1977.25</c:v>
                </c:pt>
                <c:pt idx="70">
                  <c:v>1977.5</c:v>
                </c:pt>
                <c:pt idx="71">
                  <c:v>1977.75</c:v>
                </c:pt>
                <c:pt idx="72">
                  <c:v>1978</c:v>
                </c:pt>
                <c:pt idx="73">
                  <c:v>1978.25</c:v>
                </c:pt>
                <c:pt idx="74">
                  <c:v>1978.5</c:v>
                </c:pt>
                <c:pt idx="75">
                  <c:v>1978.75</c:v>
                </c:pt>
                <c:pt idx="76">
                  <c:v>1979</c:v>
                </c:pt>
                <c:pt idx="77">
                  <c:v>1979.25</c:v>
                </c:pt>
                <c:pt idx="78">
                  <c:v>1979.5</c:v>
                </c:pt>
                <c:pt idx="79">
                  <c:v>1979.75</c:v>
                </c:pt>
                <c:pt idx="80">
                  <c:v>1980</c:v>
                </c:pt>
                <c:pt idx="81">
                  <c:v>1980.25</c:v>
                </c:pt>
                <c:pt idx="82">
                  <c:v>1980.5</c:v>
                </c:pt>
                <c:pt idx="83">
                  <c:v>1980.75</c:v>
                </c:pt>
                <c:pt idx="84">
                  <c:v>1981</c:v>
                </c:pt>
                <c:pt idx="85">
                  <c:v>1981.25</c:v>
                </c:pt>
                <c:pt idx="86">
                  <c:v>1981.5</c:v>
                </c:pt>
                <c:pt idx="87">
                  <c:v>1981.75</c:v>
                </c:pt>
                <c:pt idx="88">
                  <c:v>1982</c:v>
                </c:pt>
                <c:pt idx="89">
                  <c:v>1982.25</c:v>
                </c:pt>
                <c:pt idx="90">
                  <c:v>1982.5</c:v>
                </c:pt>
                <c:pt idx="91">
                  <c:v>1982.75</c:v>
                </c:pt>
                <c:pt idx="92">
                  <c:v>1983</c:v>
                </c:pt>
                <c:pt idx="93">
                  <c:v>1983.25</c:v>
                </c:pt>
                <c:pt idx="94">
                  <c:v>1983.5</c:v>
                </c:pt>
                <c:pt idx="95">
                  <c:v>1983.75</c:v>
                </c:pt>
                <c:pt idx="96">
                  <c:v>1984</c:v>
                </c:pt>
                <c:pt idx="97">
                  <c:v>1984.25</c:v>
                </c:pt>
                <c:pt idx="98">
                  <c:v>1984.5</c:v>
                </c:pt>
                <c:pt idx="99">
                  <c:v>1984.75</c:v>
                </c:pt>
                <c:pt idx="100">
                  <c:v>1985</c:v>
                </c:pt>
                <c:pt idx="101">
                  <c:v>1985.25</c:v>
                </c:pt>
                <c:pt idx="102">
                  <c:v>1985.5</c:v>
                </c:pt>
                <c:pt idx="103">
                  <c:v>1985.75</c:v>
                </c:pt>
                <c:pt idx="104">
                  <c:v>1986</c:v>
                </c:pt>
                <c:pt idx="105">
                  <c:v>1986.25</c:v>
                </c:pt>
                <c:pt idx="106">
                  <c:v>1986.5</c:v>
                </c:pt>
                <c:pt idx="107">
                  <c:v>1986.75</c:v>
                </c:pt>
                <c:pt idx="108">
                  <c:v>1987</c:v>
                </c:pt>
                <c:pt idx="109">
                  <c:v>1987.25</c:v>
                </c:pt>
                <c:pt idx="110">
                  <c:v>1987.5</c:v>
                </c:pt>
                <c:pt idx="111">
                  <c:v>1987.75</c:v>
                </c:pt>
                <c:pt idx="112">
                  <c:v>1988</c:v>
                </c:pt>
                <c:pt idx="113">
                  <c:v>1988.25</c:v>
                </c:pt>
                <c:pt idx="114">
                  <c:v>1988.5</c:v>
                </c:pt>
                <c:pt idx="115">
                  <c:v>1988.75</c:v>
                </c:pt>
                <c:pt idx="116">
                  <c:v>1989</c:v>
                </c:pt>
                <c:pt idx="117">
                  <c:v>1989.25</c:v>
                </c:pt>
                <c:pt idx="118">
                  <c:v>1989.5</c:v>
                </c:pt>
                <c:pt idx="119">
                  <c:v>1989.75</c:v>
                </c:pt>
                <c:pt idx="120">
                  <c:v>1990</c:v>
                </c:pt>
                <c:pt idx="121">
                  <c:v>1990.25</c:v>
                </c:pt>
                <c:pt idx="122">
                  <c:v>1990.5</c:v>
                </c:pt>
                <c:pt idx="123">
                  <c:v>1990.75</c:v>
                </c:pt>
                <c:pt idx="124">
                  <c:v>1991</c:v>
                </c:pt>
                <c:pt idx="125">
                  <c:v>1991.25</c:v>
                </c:pt>
                <c:pt idx="126">
                  <c:v>1991.5</c:v>
                </c:pt>
                <c:pt idx="127">
                  <c:v>1991.75</c:v>
                </c:pt>
                <c:pt idx="128">
                  <c:v>1992</c:v>
                </c:pt>
                <c:pt idx="129">
                  <c:v>1992.25</c:v>
                </c:pt>
                <c:pt idx="130">
                  <c:v>1992.5</c:v>
                </c:pt>
                <c:pt idx="131">
                  <c:v>1992.75</c:v>
                </c:pt>
                <c:pt idx="132">
                  <c:v>1993</c:v>
                </c:pt>
                <c:pt idx="133">
                  <c:v>1993.25</c:v>
                </c:pt>
                <c:pt idx="134">
                  <c:v>1993.5</c:v>
                </c:pt>
                <c:pt idx="135">
                  <c:v>1993.75</c:v>
                </c:pt>
                <c:pt idx="136">
                  <c:v>1994</c:v>
                </c:pt>
                <c:pt idx="137">
                  <c:v>1994.25</c:v>
                </c:pt>
                <c:pt idx="138">
                  <c:v>1994.5</c:v>
                </c:pt>
                <c:pt idx="139">
                  <c:v>1994.75</c:v>
                </c:pt>
                <c:pt idx="140">
                  <c:v>1995</c:v>
                </c:pt>
                <c:pt idx="141">
                  <c:v>1995.25</c:v>
                </c:pt>
                <c:pt idx="142">
                  <c:v>1995.5</c:v>
                </c:pt>
                <c:pt idx="143">
                  <c:v>1995.75</c:v>
                </c:pt>
                <c:pt idx="144">
                  <c:v>1996</c:v>
                </c:pt>
                <c:pt idx="145">
                  <c:v>1996.25</c:v>
                </c:pt>
                <c:pt idx="146">
                  <c:v>1996.5</c:v>
                </c:pt>
                <c:pt idx="147">
                  <c:v>1996.75</c:v>
                </c:pt>
                <c:pt idx="148">
                  <c:v>1997</c:v>
                </c:pt>
                <c:pt idx="149">
                  <c:v>1997.25</c:v>
                </c:pt>
                <c:pt idx="150">
                  <c:v>1997.5</c:v>
                </c:pt>
                <c:pt idx="151">
                  <c:v>1997.75</c:v>
                </c:pt>
                <c:pt idx="152">
                  <c:v>1998</c:v>
                </c:pt>
                <c:pt idx="153">
                  <c:v>1998.25</c:v>
                </c:pt>
                <c:pt idx="154">
                  <c:v>1998.5</c:v>
                </c:pt>
                <c:pt idx="155">
                  <c:v>1998.75</c:v>
                </c:pt>
                <c:pt idx="156">
                  <c:v>1999</c:v>
                </c:pt>
                <c:pt idx="157">
                  <c:v>1999.25</c:v>
                </c:pt>
                <c:pt idx="158">
                  <c:v>1999.5</c:v>
                </c:pt>
                <c:pt idx="159">
                  <c:v>1999.75</c:v>
                </c:pt>
                <c:pt idx="160">
                  <c:v>2000</c:v>
                </c:pt>
                <c:pt idx="161">
                  <c:v>2000.25</c:v>
                </c:pt>
                <c:pt idx="162">
                  <c:v>2000.5</c:v>
                </c:pt>
                <c:pt idx="163">
                  <c:v>2000.75</c:v>
                </c:pt>
                <c:pt idx="164">
                  <c:v>2001</c:v>
                </c:pt>
                <c:pt idx="165">
                  <c:v>2001.25</c:v>
                </c:pt>
                <c:pt idx="166">
                  <c:v>2001.5</c:v>
                </c:pt>
                <c:pt idx="167">
                  <c:v>2001.75</c:v>
                </c:pt>
                <c:pt idx="168">
                  <c:v>2002</c:v>
                </c:pt>
                <c:pt idx="169">
                  <c:v>2002.25</c:v>
                </c:pt>
                <c:pt idx="170">
                  <c:v>2002.5</c:v>
                </c:pt>
                <c:pt idx="171">
                  <c:v>2002.75</c:v>
                </c:pt>
                <c:pt idx="172">
                  <c:v>2003</c:v>
                </c:pt>
                <c:pt idx="173">
                  <c:v>2003.25</c:v>
                </c:pt>
                <c:pt idx="174">
                  <c:v>2003.5</c:v>
                </c:pt>
                <c:pt idx="175">
                  <c:v>2003.75</c:v>
                </c:pt>
                <c:pt idx="176">
                  <c:v>2004</c:v>
                </c:pt>
                <c:pt idx="177">
                  <c:v>2004.25</c:v>
                </c:pt>
                <c:pt idx="178">
                  <c:v>2004.5</c:v>
                </c:pt>
                <c:pt idx="179">
                  <c:v>2004.75</c:v>
                </c:pt>
                <c:pt idx="180">
                  <c:v>2005</c:v>
                </c:pt>
                <c:pt idx="181">
                  <c:v>2005.25</c:v>
                </c:pt>
                <c:pt idx="182">
                  <c:v>2005.5</c:v>
                </c:pt>
                <c:pt idx="183">
                  <c:v>2005.75</c:v>
                </c:pt>
                <c:pt idx="184">
                  <c:v>2006</c:v>
                </c:pt>
                <c:pt idx="185">
                  <c:v>2006.25</c:v>
                </c:pt>
                <c:pt idx="186">
                  <c:v>2006.5</c:v>
                </c:pt>
                <c:pt idx="187">
                  <c:v>2006.75</c:v>
                </c:pt>
                <c:pt idx="188">
                  <c:v>2007</c:v>
                </c:pt>
                <c:pt idx="189">
                  <c:v>2007.25</c:v>
                </c:pt>
                <c:pt idx="190">
                  <c:v>2007.5</c:v>
                </c:pt>
                <c:pt idx="191">
                  <c:v>2007.75</c:v>
                </c:pt>
                <c:pt idx="192">
                  <c:v>2008</c:v>
                </c:pt>
                <c:pt idx="193">
                  <c:v>2008.25</c:v>
                </c:pt>
                <c:pt idx="194">
                  <c:v>2008.5</c:v>
                </c:pt>
                <c:pt idx="195">
                  <c:v>2008.75</c:v>
                </c:pt>
                <c:pt idx="196">
                  <c:v>2009</c:v>
                </c:pt>
                <c:pt idx="197">
                  <c:v>2009.25</c:v>
                </c:pt>
                <c:pt idx="198">
                  <c:v>2009.5</c:v>
                </c:pt>
                <c:pt idx="199">
                  <c:v>2009.75</c:v>
                </c:pt>
                <c:pt idx="200">
                  <c:v>2010</c:v>
                </c:pt>
                <c:pt idx="201">
                  <c:v>2010.25</c:v>
                </c:pt>
                <c:pt idx="202">
                  <c:v>2010.5</c:v>
                </c:pt>
                <c:pt idx="203">
                  <c:v>2010.75</c:v>
                </c:pt>
                <c:pt idx="204">
                  <c:v>2011</c:v>
                </c:pt>
                <c:pt idx="205">
                  <c:v>2011.25</c:v>
                </c:pt>
                <c:pt idx="206">
                  <c:v>2011.5</c:v>
                </c:pt>
                <c:pt idx="207">
                  <c:v>2011.75</c:v>
                </c:pt>
                <c:pt idx="208">
                  <c:v>2012</c:v>
                </c:pt>
                <c:pt idx="209">
                  <c:v>2012.25</c:v>
                </c:pt>
                <c:pt idx="210">
                  <c:v>2012.5</c:v>
                </c:pt>
                <c:pt idx="211">
                  <c:v>2012.75</c:v>
                </c:pt>
                <c:pt idx="212">
                  <c:v>2013</c:v>
                </c:pt>
                <c:pt idx="213">
                  <c:v>2013.25</c:v>
                </c:pt>
                <c:pt idx="214">
                  <c:v>2013.5</c:v>
                </c:pt>
                <c:pt idx="215">
                  <c:v>2013.75</c:v>
                </c:pt>
                <c:pt idx="216">
                  <c:v>2014</c:v>
                </c:pt>
                <c:pt idx="217">
                  <c:v>2014.25</c:v>
                </c:pt>
                <c:pt idx="218">
                  <c:v>2014.5</c:v>
                </c:pt>
                <c:pt idx="219">
                  <c:v>2014.75</c:v>
                </c:pt>
                <c:pt idx="220">
                  <c:v>2015</c:v>
                </c:pt>
                <c:pt idx="221">
                  <c:v>2015.25</c:v>
                </c:pt>
                <c:pt idx="222">
                  <c:v>2015:05:00</c:v>
                </c:pt>
                <c:pt idx="223">
                  <c:v>2015:75</c:v>
                </c:pt>
              </c:strCache>
            </c:strRef>
          </c:cat>
          <c:val>
            <c:numRef>
              <c:f>'Figure 6'!$T$2:$T$225</c:f>
              <c:numCache>
                <c:formatCode>0.00</c:formatCode>
                <c:ptCount val="224"/>
                <c:pt idx="0">
                  <c:v>0.64219999999999988</c:v>
                </c:pt>
                <c:pt idx="1">
                  <c:v>0.57886666666666642</c:v>
                </c:pt>
                <c:pt idx="2">
                  <c:v>0.6066333333333338</c:v>
                </c:pt>
                <c:pt idx="3">
                  <c:v>0.79233333333333356</c:v>
                </c:pt>
                <c:pt idx="4">
                  <c:v>0.94779999999999998</c:v>
                </c:pt>
                <c:pt idx="5">
                  <c:v>1.2479333333333331</c:v>
                </c:pt>
                <c:pt idx="6">
                  <c:v>1.2843333333333335</c:v>
                </c:pt>
                <c:pt idx="7">
                  <c:v>1.095766666666667</c:v>
                </c:pt>
                <c:pt idx="8">
                  <c:v>0.94776666666666731</c:v>
                </c:pt>
                <c:pt idx="9">
                  <c:v>0.88356666666666772</c:v>
                </c:pt>
                <c:pt idx="10">
                  <c:v>0.79203333333333426</c:v>
                </c:pt>
                <c:pt idx="11">
                  <c:v>0.68496666666666695</c:v>
                </c:pt>
                <c:pt idx="12">
                  <c:v>0.80923333333333325</c:v>
                </c:pt>
                <c:pt idx="13">
                  <c:v>0.79396666666666782</c:v>
                </c:pt>
                <c:pt idx="14">
                  <c:v>0.74626666666666708</c:v>
                </c:pt>
                <c:pt idx="15">
                  <c:v>0.70873333333333388</c:v>
                </c:pt>
                <c:pt idx="16">
                  <c:v>0.68693333333333229</c:v>
                </c:pt>
                <c:pt idx="17">
                  <c:v>0.66863333333333319</c:v>
                </c:pt>
                <c:pt idx="18">
                  <c:v>0.6759666666666666</c:v>
                </c:pt>
                <c:pt idx="19">
                  <c:v>0.59403333333333297</c:v>
                </c:pt>
                <c:pt idx="20">
                  <c:v>0.52809999999999935</c:v>
                </c:pt>
                <c:pt idx="21">
                  <c:v>0.48526666666666607</c:v>
                </c:pt>
                <c:pt idx="22">
                  <c:v>0.44950000000000045</c:v>
                </c:pt>
                <c:pt idx="23">
                  <c:v>0.42123333333333379</c:v>
                </c:pt>
                <c:pt idx="24">
                  <c:v>0.3688666666666669</c:v>
                </c:pt>
                <c:pt idx="25">
                  <c:v>0.33756666666666701</c:v>
                </c:pt>
                <c:pt idx="26">
                  <c:v>0.26870000000000038</c:v>
                </c:pt>
                <c:pt idx="27">
                  <c:v>0.2800333333333338</c:v>
                </c:pt>
                <c:pt idx="28">
                  <c:v>0.25563333333333382</c:v>
                </c:pt>
                <c:pt idx="29">
                  <c:v>0.20940000000000003</c:v>
                </c:pt>
                <c:pt idx="30">
                  <c:v>0.21913333333333362</c:v>
                </c:pt>
                <c:pt idx="31">
                  <c:v>0.23370000000000068</c:v>
                </c:pt>
                <c:pt idx="32">
                  <c:v>0.23260000000000014</c:v>
                </c:pt>
                <c:pt idx="33">
                  <c:v>0.18909999999999982</c:v>
                </c:pt>
                <c:pt idx="34">
                  <c:v>0.18753333333333311</c:v>
                </c:pt>
                <c:pt idx="35">
                  <c:v>0.17906666666666693</c:v>
                </c:pt>
                <c:pt idx="36">
                  <c:v>0.15413333333333323</c:v>
                </c:pt>
                <c:pt idx="37">
                  <c:v>0.15900000000000025</c:v>
                </c:pt>
                <c:pt idx="38">
                  <c:v>0.17943333333333333</c:v>
                </c:pt>
                <c:pt idx="39">
                  <c:v>0.1686666666666663</c:v>
                </c:pt>
                <c:pt idx="40">
                  <c:v>0.19623333333333326</c:v>
                </c:pt>
                <c:pt idx="41">
                  <c:v>0.26550000000000029</c:v>
                </c:pt>
                <c:pt idx="42">
                  <c:v>0.30869999999999997</c:v>
                </c:pt>
                <c:pt idx="43">
                  <c:v>0.38896666666666579</c:v>
                </c:pt>
                <c:pt idx="44">
                  <c:v>0.53409999999999958</c:v>
                </c:pt>
                <c:pt idx="45">
                  <c:v>0.59590000000000032</c:v>
                </c:pt>
                <c:pt idx="46">
                  <c:v>0.66153333333333375</c:v>
                </c:pt>
                <c:pt idx="47">
                  <c:v>0.67820000000000036</c:v>
                </c:pt>
                <c:pt idx="48">
                  <c:v>0.7282666666666664</c:v>
                </c:pt>
                <c:pt idx="49">
                  <c:v>0.69730000000000025</c:v>
                </c:pt>
                <c:pt idx="50">
                  <c:v>0.60480000000000089</c:v>
                </c:pt>
                <c:pt idx="51">
                  <c:v>0.5548666666666664</c:v>
                </c:pt>
                <c:pt idx="52">
                  <c:v>0.44053333333333278</c:v>
                </c:pt>
                <c:pt idx="53">
                  <c:v>0.3781666666666661</c:v>
                </c:pt>
                <c:pt idx="54">
                  <c:v>0.3360000000000003</c:v>
                </c:pt>
                <c:pt idx="55">
                  <c:v>0.37153333333333372</c:v>
                </c:pt>
                <c:pt idx="56">
                  <c:v>0.36616666666666742</c:v>
                </c:pt>
                <c:pt idx="57">
                  <c:v>0.3899000000000008</c:v>
                </c:pt>
                <c:pt idx="58">
                  <c:v>0.42393333333333327</c:v>
                </c:pt>
                <c:pt idx="59">
                  <c:v>0.49460000000000015</c:v>
                </c:pt>
                <c:pt idx="60">
                  <c:v>0.76406666666666556</c:v>
                </c:pt>
                <c:pt idx="61">
                  <c:v>1.2025333333333341</c:v>
                </c:pt>
                <c:pt idx="62">
                  <c:v>1.5571333333333337</c:v>
                </c:pt>
                <c:pt idx="63">
                  <c:v>1.6398666666666664</c:v>
                </c:pt>
                <c:pt idx="64">
                  <c:v>1.6111333333333349</c:v>
                </c:pt>
                <c:pt idx="65">
                  <c:v>1.4009000000000009</c:v>
                </c:pt>
                <c:pt idx="66">
                  <c:v>1.2815333333333339</c:v>
                </c:pt>
                <c:pt idx="67">
                  <c:v>1.3153333333333332</c:v>
                </c:pt>
                <c:pt idx="68">
                  <c:v>1.2200666666666669</c:v>
                </c:pt>
                <c:pt idx="69">
                  <c:v>1.0960000000000001</c:v>
                </c:pt>
                <c:pt idx="70">
                  <c:v>0.94043333333333212</c:v>
                </c:pt>
                <c:pt idx="71">
                  <c:v>0.88879999999999981</c:v>
                </c:pt>
                <c:pt idx="72">
                  <c:v>0.72659999999999947</c:v>
                </c:pt>
                <c:pt idx="73">
                  <c:v>0.6581999999999999</c:v>
                </c:pt>
                <c:pt idx="74">
                  <c:v>0.61756666666666682</c:v>
                </c:pt>
                <c:pt idx="75">
                  <c:v>0.5304000000000002</c:v>
                </c:pt>
                <c:pt idx="76">
                  <c:v>0.53566666666666674</c:v>
                </c:pt>
                <c:pt idx="77">
                  <c:v>0.50546666666666695</c:v>
                </c:pt>
                <c:pt idx="78">
                  <c:v>0.48733333333333295</c:v>
                </c:pt>
                <c:pt idx="79">
                  <c:v>0.51899999999999835</c:v>
                </c:pt>
                <c:pt idx="80">
                  <c:v>0.52500000000000036</c:v>
                </c:pt>
                <c:pt idx="81">
                  <c:v>0.67959999999999887</c:v>
                </c:pt>
                <c:pt idx="82">
                  <c:v>0.86823333333333252</c:v>
                </c:pt>
                <c:pt idx="83">
                  <c:v>1.0376999999999992</c:v>
                </c:pt>
                <c:pt idx="84">
                  <c:v>1.1497666666666673</c:v>
                </c:pt>
                <c:pt idx="85">
                  <c:v>1.0456000000000003</c:v>
                </c:pt>
                <c:pt idx="86">
                  <c:v>1.0308666666666682</c:v>
                </c:pt>
                <c:pt idx="87">
                  <c:v>1.0559666666666674</c:v>
                </c:pt>
                <c:pt idx="88">
                  <c:v>1.1608000000000001</c:v>
                </c:pt>
                <c:pt idx="89">
                  <c:v>1.4822666666666686</c:v>
                </c:pt>
                <c:pt idx="90">
                  <c:v>1.7034000000000002</c:v>
                </c:pt>
                <c:pt idx="91">
                  <c:v>2.1448</c:v>
                </c:pt>
                <c:pt idx="92">
                  <c:v>2.4462666666666673</c:v>
                </c:pt>
                <c:pt idx="93">
                  <c:v>2.5500333333333325</c:v>
                </c:pt>
                <c:pt idx="94">
                  <c:v>2.2356666666666651</c:v>
                </c:pt>
                <c:pt idx="95">
                  <c:v>1.9294333333333329</c:v>
                </c:pt>
                <c:pt idx="96">
                  <c:v>1.6685333333333334</c:v>
                </c:pt>
                <c:pt idx="97">
                  <c:v>1.4775666666666671</c:v>
                </c:pt>
                <c:pt idx="98">
                  <c:v>1.3260333333333341</c:v>
                </c:pt>
                <c:pt idx="99">
                  <c:v>1.2457666666666674</c:v>
                </c:pt>
                <c:pt idx="100">
                  <c:v>1.1523666666666674</c:v>
                </c:pt>
                <c:pt idx="101">
                  <c:v>1.1316666666666659</c:v>
                </c:pt>
                <c:pt idx="102">
                  <c:v>1.0729000000000006</c:v>
                </c:pt>
                <c:pt idx="103">
                  <c:v>1.0618333333333343</c:v>
                </c:pt>
                <c:pt idx="104">
                  <c:v>0.98483333333333434</c:v>
                </c:pt>
                <c:pt idx="105">
                  <c:v>1.0201666666666673</c:v>
                </c:pt>
                <c:pt idx="106">
                  <c:v>1.0264333333333333</c:v>
                </c:pt>
                <c:pt idx="107">
                  <c:v>0.99543333333333273</c:v>
                </c:pt>
                <c:pt idx="108">
                  <c:v>0.9416000000000011</c:v>
                </c:pt>
                <c:pt idx="109">
                  <c:v>0.91286666666666694</c:v>
                </c:pt>
                <c:pt idx="110">
                  <c:v>0.83786666666666676</c:v>
                </c:pt>
                <c:pt idx="111">
                  <c:v>0.76626666666666665</c:v>
                </c:pt>
                <c:pt idx="112">
                  <c:v>0.71630000000000038</c:v>
                </c:pt>
                <c:pt idx="113">
                  <c:v>0.67613333333333259</c:v>
                </c:pt>
                <c:pt idx="114">
                  <c:v>0.65399999999999814</c:v>
                </c:pt>
                <c:pt idx="115">
                  <c:v>0.60459999999999958</c:v>
                </c:pt>
                <c:pt idx="116">
                  <c:v>0.54966666666666697</c:v>
                </c:pt>
                <c:pt idx="117">
                  <c:v>0.52656666666666663</c:v>
                </c:pt>
                <c:pt idx="118">
                  <c:v>0.47623333333333306</c:v>
                </c:pt>
                <c:pt idx="119">
                  <c:v>0.52233333333333398</c:v>
                </c:pt>
                <c:pt idx="120">
                  <c:v>0.50706666666666589</c:v>
                </c:pt>
                <c:pt idx="121">
                  <c:v>0.50666666666666593</c:v>
                </c:pt>
                <c:pt idx="122">
                  <c:v>0.58193333333333275</c:v>
                </c:pt>
                <c:pt idx="123">
                  <c:v>0.65033333333333321</c:v>
                </c:pt>
                <c:pt idx="124">
                  <c:v>0.72393333333333398</c:v>
                </c:pt>
                <c:pt idx="125">
                  <c:v>0.82256666666666689</c:v>
                </c:pt>
                <c:pt idx="126">
                  <c:v>0.91800000000000015</c:v>
                </c:pt>
                <c:pt idx="127">
                  <c:v>1.0827333333333335</c:v>
                </c:pt>
                <c:pt idx="128">
                  <c:v>1.336033333333333</c:v>
                </c:pt>
                <c:pt idx="129">
                  <c:v>1.5418666666666674</c:v>
                </c:pt>
                <c:pt idx="130">
                  <c:v>1.6284999999999998</c:v>
                </c:pt>
                <c:pt idx="131">
                  <c:v>1.6005666666666665</c:v>
                </c:pt>
                <c:pt idx="132">
                  <c:v>1.4724333333333322</c:v>
                </c:pt>
                <c:pt idx="133">
                  <c:v>1.3495999999999997</c:v>
                </c:pt>
                <c:pt idx="134">
                  <c:v>1.3621333333333325</c:v>
                </c:pt>
                <c:pt idx="135">
                  <c:v>1.3750666666666662</c:v>
                </c:pt>
                <c:pt idx="136">
                  <c:v>1.356933333333334</c:v>
                </c:pt>
                <c:pt idx="137">
                  <c:v>1.2921333333333331</c:v>
                </c:pt>
                <c:pt idx="138">
                  <c:v>1.183866666666666</c:v>
                </c:pt>
                <c:pt idx="139">
                  <c:v>1.1163666666666652</c:v>
                </c:pt>
                <c:pt idx="140">
                  <c:v>0.98959999999999937</c:v>
                </c:pt>
                <c:pt idx="141">
                  <c:v>1.0018000000000011</c:v>
                </c:pt>
                <c:pt idx="142">
                  <c:v>0.94246666666666723</c:v>
                </c:pt>
                <c:pt idx="143">
                  <c:v>0.92036666666666722</c:v>
                </c:pt>
                <c:pt idx="144">
                  <c:v>0.93856666666666744</c:v>
                </c:pt>
                <c:pt idx="145">
                  <c:v>1.0222000000000007</c:v>
                </c:pt>
                <c:pt idx="146">
                  <c:v>0.94650000000000034</c:v>
                </c:pt>
                <c:pt idx="147">
                  <c:v>0.86186666666666589</c:v>
                </c:pt>
                <c:pt idx="148">
                  <c:v>0.82696666666666641</c:v>
                </c:pt>
                <c:pt idx="149">
                  <c:v>0.7951666666666668</c:v>
                </c:pt>
                <c:pt idx="150">
                  <c:v>0.7900333333333327</c:v>
                </c:pt>
                <c:pt idx="151">
                  <c:v>0.71886666666666743</c:v>
                </c:pt>
                <c:pt idx="152">
                  <c:v>0.69469999999999965</c:v>
                </c:pt>
                <c:pt idx="153">
                  <c:v>0.60209999999999964</c:v>
                </c:pt>
                <c:pt idx="154">
                  <c:v>0.61983333333333279</c:v>
                </c:pt>
                <c:pt idx="155">
                  <c:v>0.61320000000000041</c:v>
                </c:pt>
                <c:pt idx="156">
                  <c:v>0.53639999999999954</c:v>
                </c:pt>
                <c:pt idx="157">
                  <c:v>0.53336666666666677</c:v>
                </c:pt>
                <c:pt idx="158">
                  <c:v>0.51370000000000049</c:v>
                </c:pt>
                <c:pt idx="159">
                  <c:v>0.49343333333333339</c:v>
                </c:pt>
                <c:pt idx="160">
                  <c:v>0.46360000000000001</c:v>
                </c:pt>
                <c:pt idx="161">
                  <c:v>0.43286666666666695</c:v>
                </c:pt>
                <c:pt idx="162">
                  <c:v>0.48023333333333396</c:v>
                </c:pt>
                <c:pt idx="163">
                  <c:v>0.43290000000000006</c:v>
                </c:pt>
                <c:pt idx="164">
                  <c:v>0.48110000000000008</c:v>
                </c:pt>
                <c:pt idx="165">
                  <c:v>0.47266666666666612</c:v>
                </c:pt>
                <c:pt idx="166">
                  <c:v>0.55653333333333244</c:v>
                </c:pt>
                <c:pt idx="167">
                  <c:v>0.72169999999999934</c:v>
                </c:pt>
                <c:pt idx="168">
                  <c:v>0.86260000000000048</c:v>
                </c:pt>
                <c:pt idx="169">
                  <c:v>1.0727999999999991</c:v>
                </c:pt>
                <c:pt idx="170">
                  <c:v>1.0893333333333333</c:v>
                </c:pt>
                <c:pt idx="171">
                  <c:v>1.2232666666666674</c:v>
                </c:pt>
                <c:pt idx="172">
                  <c:v>1.2380666666666675</c:v>
                </c:pt>
                <c:pt idx="173">
                  <c:v>1.3560000000000008</c:v>
                </c:pt>
                <c:pt idx="174">
                  <c:v>1.3635666666666673</c:v>
                </c:pt>
                <c:pt idx="175">
                  <c:v>1.3392999999999997</c:v>
                </c:pt>
                <c:pt idx="176">
                  <c:v>1.3150333333333331</c:v>
                </c:pt>
                <c:pt idx="177">
                  <c:v>1.2413333333333334</c:v>
                </c:pt>
                <c:pt idx="178">
                  <c:v>1.1300999999999997</c:v>
                </c:pt>
                <c:pt idx="179">
                  <c:v>1.1537666666666659</c:v>
                </c:pt>
                <c:pt idx="180">
                  <c:v>1.1195999999999984</c:v>
                </c:pt>
                <c:pt idx="181">
                  <c:v>1.0140333333333338</c:v>
                </c:pt>
                <c:pt idx="182">
                  <c:v>0.93536666666666601</c:v>
                </c:pt>
                <c:pt idx="183">
                  <c:v>0.92043333333333255</c:v>
                </c:pt>
                <c:pt idx="184">
                  <c:v>0.8522333333333334</c:v>
                </c:pt>
                <c:pt idx="185">
                  <c:v>0.83573333333333411</c:v>
                </c:pt>
                <c:pt idx="186">
                  <c:v>0.84490000000000043</c:v>
                </c:pt>
                <c:pt idx="187">
                  <c:v>0.71679999999999966</c:v>
                </c:pt>
                <c:pt idx="188">
                  <c:v>0.79273333333333307</c:v>
                </c:pt>
                <c:pt idx="189">
                  <c:v>0.75446666666666706</c:v>
                </c:pt>
                <c:pt idx="190">
                  <c:v>0.8292000000000006</c:v>
                </c:pt>
                <c:pt idx="191">
                  <c:v>0.8633999999999995</c:v>
                </c:pt>
                <c:pt idx="192">
                  <c:v>0.88636666666666741</c:v>
                </c:pt>
                <c:pt idx="193">
                  <c:v>0.96413333333333284</c:v>
                </c:pt>
                <c:pt idx="194">
                  <c:v>1.2011000000000003</c:v>
                </c:pt>
                <c:pt idx="195">
                  <c:v>1.523533333333333</c:v>
                </c:pt>
                <c:pt idx="196">
                  <c:v>1.9367999999999999</c:v>
                </c:pt>
                <c:pt idx="197">
                  <c:v>2.5773333333333328</c:v>
                </c:pt>
                <c:pt idx="198">
                  <c:v>3.3698666666666677</c:v>
                </c:pt>
                <c:pt idx="199">
                  <c:v>3.8500999999999985</c:v>
                </c:pt>
                <c:pt idx="200">
                  <c:v>4.1075333333333335</c:v>
                </c:pt>
                <c:pt idx="201">
                  <c:v>4.3451666666666666</c:v>
                </c:pt>
                <c:pt idx="202">
                  <c:v>4.1017000000000001</c:v>
                </c:pt>
                <c:pt idx="203">
                  <c:v>4.1024666666666674</c:v>
                </c:pt>
                <c:pt idx="204">
                  <c:v>3.9772666666666661</c:v>
                </c:pt>
                <c:pt idx="205">
                  <c:v>3.9891333333333341</c:v>
                </c:pt>
                <c:pt idx="206">
                  <c:v>4.0050000000000008</c:v>
                </c:pt>
                <c:pt idx="207">
                  <c:v>3.7007666666666665</c:v>
                </c:pt>
                <c:pt idx="208">
                  <c:v>3.4694333333333338</c:v>
                </c:pt>
                <c:pt idx="209">
                  <c:v>3.4275999999999991</c:v>
                </c:pt>
                <c:pt idx="210">
                  <c:v>3.2457333333333329</c:v>
                </c:pt>
                <c:pt idx="211">
                  <c:v>3.1117999999999988</c:v>
                </c:pt>
                <c:pt idx="212">
                  <c:v>2.9953777777777777</c:v>
                </c:pt>
                <c:pt idx="213">
                  <c:v>2.8074222222222227</c:v>
                </c:pt>
                <c:pt idx="214">
                  <c:v>2.7197333333333331</c:v>
                </c:pt>
                <c:pt idx="215">
                  <c:v>2.5753444444444433</c:v>
                </c:pt>
                <c:pt idx="216">
                  <c:v>2.383577777777778</c:v>
                </c:pt>
                <c:pt idx="217">
                  <c:v>2.1080000000000005</c:v>
                </c:pt>
                <c:pt idx="218">
                  <c:v>1.9433555555555557</c:v>
                </c:pt>
                <c:pt idx="219">
                  <c:v>1.8012000000000006</c:v>
                </c:pt>
                <c:pt idx="220">
                  <c:v>1.7145333333333337</c:v>
                </c:pt>
                <c:pt idx="221">
                  <c:v>1.5011999999999999</c:v>
                </c:pt>
                <c:pt idx="222">
                  <c:v>1.38</c:v>
                </c:pt>
                <c:pt idx="223">
                  <c:v>1.33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329280"/>
        <c:axId val="133331200"/>
      </c:lineChart>
      <c:catAx>
        <c:axId val="133329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3331200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133331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</a:t>
                </a:r>
              </a:p>
            </c:rich>
          </c:tx>
          <c:layout>
            <c:manualLayout>
              <c:xMode val="edge"/>
              <c:yMode val="edge"/>
              <c:x val="1.56049539768532E-2"/>
              <c:y val="0.451568450440510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3329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4b. Eight Quarter Changes of Productivity Trend, 1960:Q1 to 2015:Q2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3981186148587494E-2"/>
          <c:y val="0.124760601915185"/>
          <c:w val="0.89329375696236302"/>
          <c:h val="0.76306429548563603"/>
        </c:manualLayout>
      </c:layout>
      <c:lineChart>
        <c:grouping val="standard"/>
        <c:varyColors val="0"/>
        <c:ser>
          <c:idx val="2"/>
          <c:order val="0"/>
          <c:tx>
            <c:v>Zero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'Headline INF Input TU'!$A$53:$A$274</c:f>
              <c:numCache>
                <c:formatCode>0.00</c:formatCode>
                <c:ptCount val="222"/>
                <c:pt idx="0">
                  <c:v>1960</c:v>
                </c:pt>
                <c:pt idx="1">
                  <c:v>1960.25</c:v>
                </c:pt>
                <c:pt idx="2">
                  <c:v>1960.5</c:v>
                </c:pt>
                <c:pt idx="3">
                  <c:v>1960.75</c:v>
                </c:pt>
                <c:pt idx="4">
                  <c:v>1961</c:v>
                </c:pt>
                <c:pt idx="5">
                  <c:v>1961.25</c:v>
                </c:pt>
                <c:pt idx="6">
                  <c:v>1961.5</c:v>
                </c:pt>
                <c:pt idx="7">
                  <c:v>1961.75</c:v>
                </c:pt>
                <c:pt idx="8">
                  <c:v>1962</c:v>
                </c:pt>
                <c:pt idx="9">
                  <c:v>1962.25</c:v>
                </c:pt>
                <c:pt idx="10">
                  <c:v>1962.5</c:v>
                </c:pt>
                <c:pt idx="11">
                  <c:v>1962.75</c:v>
                </c:pt>
                <c:pt idx="12">
                  <c:v>1963</c:v>
                </c:pt>
                <c:pt idx="13">
                  <c:v>1963.25</c:v>
                </c:pt>
                <c:pt idx="14">
                  <c:v>1963.5</c:v>
                </c:pt>
                <c:pt idx="15">
                  <c:v>1963.75</c:v>
                </c:pt>
                <c:pt idx="16">
                  <c:v>1964</c:v>
                </c:pt>
                <c:pt idx="17">
                  <c:v>1964.25</c:v>
                </c:pt>
                <c:pt idx="18">
                  <c:v>1964.5</c:v>
                </c:pt>
                <c:pt idx="19">
                  <c:v>1964.75</c:v>
                </c:pt>
                <c:pt idx="20">
                  <c:v>1965</c:v>
                </c:pt>
                <c:pt idx="21">
                  <c:v>1965.25</c:v>
                </c:pt>
                <c:pt idx="22">
                  <c:v>1965.5</c:v>
                </c:pt>
                <c:pt idx="23">
                  <c:v>1965.75</c:v>
                </c:pt>
                <c:pt idx="24">
                  <c:v>1966</c:v>
                </c:pt>
                <c:pt idx="25">
                  <c:v>1966.25</c:v>
                </c:pt>
                <c:pt idx="26">
                  <c:v>1966.5</c:v>
                </c:pt>
                <c:pt idx="27">
                  <c:v>1966.75</c:v>
                </c:pt>
                <c:pt idx="28">
                  <c:v>1967</c:v>
                </c:pt>
                <c:pt idx="29">
                  <c:v>1967.25</c:v>
                </c:pt>
                <c:pt idx="30">
                  <c:v>1967.5</c:v>
                </c:pt>
                <c:pt idx="31">
                  <c:v>1967.75</c:v>
                </c:pt>
                <c:pt idx="32">
                  <c:v>1968</c:v>
                </c:pt>
                <c:pt idx="33">
                  <c:v>1968.25</c:v>
                </c:pt>
                <c:pt idx="34">
                  <c:v>1968.5</c:v>
                </c:pt>
                <c:pt idx="35">
                  <c:v>1968.75</c:v>
                </c:pt>
                <c:pt idx="36">
                  <c:v>1969</c:v>
                </c:pt>
                <c:pt idx="37">
                  <c:v>1969.25</c:v>
                </c:pt>
                <c:pt idx="38">
                  <c:v>1969.5</c:v>
                </c:pt>
                <c:pt idx="39">
                  <c:v>1969.75</c:v>
                </c:pt>
                <c:pt idx="40">
                  <c:v>1970</c:v>
                </c:pt>
                <c:pt idx="41">
                  <c:v>1970.25</c:v>
                </c:pt>
                <c:pt idx="42">
                  <c:v>1970.5</c:v>
                </c:pt>
                <c:pt idx="43">
                  <c:v>1970.75</c:v>
                </c:pt>
                <c:pt idx="44">
                  <c:v>1971</c:v>
                </c:pt>
                <c:pt idx="45">
                  <c:v>1971.25</c:v>
                </c:pt>
                <c:pt idx="46">
                  <c:v>1971.5</c:v>
                </c:pt>
                <c:pt idx="47">
                  <c:v>1971.75</c:v>
                </c:pt>
                <c:pt idx="48">
                  <c:v>1972</c:v>
                </c:pt>
                <c:pt idx="49">
                  <c:v>1972.25</c:v>
                </c:pt>
                <c:pt idx="50">
                  <c:v>1972.5</c:v>
                </c:pt>
                <c:pt idx="51">
                  <c:v>1972.75</c:v>
                </c:pt>
                <c:pt idx="52">
                  <c:v>1973</c:v>
                </c:pt>
                <c:pt idx="53">
                  <c:v>1973.25</c:v>
                </c:pt>
                <c:pt idx="54">
                  <c:v>1973.5</c:v>
                </c:pt>
                <c:pt idx="55">
                  <c:v>1973.75</c:v>
                </c:pt>
                <c:pt idx="56">
                  <c:v>1974</c:v>
                </c:pt>
                <c:pt idx="57">
                  <c:v>1974.25</c:v>
                </c:pt>
                <c:pt idx="58">
                  <c:v>1974.5</c:v>
                </c:pt>
                <c:pt idx="59">
                  <c:v>1974.75</c:v>
                </c:pt>
                <c:pt idx="60">
                  <c:v>1975</c:v>
                </c:pt>
                <c:pt idx="61">
                  <c:v>1975.25</c:v>
                </c:pt>
                <c:pt idx="62">
                  <c:v>1975.5</c:v>
                </c:pt>
                <c:pt idx="63">
                  <c:v>1975.75</c:v>
                </c:pt>
                <c:pt idx="64">
                  <c:v>1976</c:v>
                </c:pt>
                <c:pt idx="65">
                  <c:v>1976.25</c:v>
                </c:pt>
                <c:pt idx="66">
                  <c:v>1976.5</c:v>
                </c:pt>
                <c:pt idx="67">
                  <c:v>1976.75</c:v>
                </c:pt>
                <c:pt idx="68">
                  <c:v>1977</c:v>
                </c:pt>
                <c:pt idx="69">
                  <c:v>1977.25</c:v>
                </c:pt>
                <c:pt idx="70">
                  <c:v>1977.5</c:v>
                </c:pt>
                <c:pt idx="71">
                  <c:v>1977.75</c:v>
                </c:pt>
                <c:pt idx="72">
                  <c:v>1978</c:v>
                </c:pt>
                <c:pt idx="73">
                  <c:v>1978.25</c:v>
                </c:pt>
                <c:pt idx="74">
                  <c:v>1978.5</c:v>
                </c:pt>
                <c:pt idx="75">
                  <c:v>1978.75</c:v>
                </c:pt>
                <c:pt idx="76">
                  <c:v>1979</c:v>
                </c:pt>
                <c:pt idx="77">
                  <c:v>1979.25</c:v>
                </c:pt>
                <c:pt idx="78">
                  <c:v>1979.5</c:v>
                </c:pt>
                <c:pt idx="79">
                  <c:v>1979.75</c:v>
                </c:pt>
                <c:pt idx="80">
                  <c:v>1980</c:v>
                </c:pt>
                <c:pt idx="81">
                  <c:v>1980.25</c:v>
                </c:pt>
                <c:pt idx="82">
                  <c:v>1980.5</c:v>
                </c:pt>
                <c:pt idx="83">
                  <c:v>1980.75</c:v>
                </c:pt>
                <c:pt idx="84">
                  <c:v>1981</c:v>
                </c:pt>
                <c:pt idx="85">
                  <c:v>1981.25</c:v>
                </c:pt>
                <c:pt idx="86">
                  <c:v>1981.5</c:v>
                </c:pt>
                <c:pt idx="87">
                  <c:v>1981.75</c:v>
                </c:pt>
                <c:pt idx="88">
                  <c:v>1982</c:v>
                </c:pt>
                <c:pt idx="89">
                  <c:v>1982.25</c:v>
                </c:pt>
                <c:pt idx="90">
                  <c:v>1982.5</c:v>
                </c:pt>
                <c:pt idx="91">
                  <c:v>1982.75</c:v>
                </c:pt>
                <c:pt idx="92">
                  <c:v>1983</c:v>
                </c:pt>
                <c:pt idx="93">
                  <c:v>1983.25</c:v>
                </c:pt>
                <c:pt idx="94">
                  <c:v>1983.5</c:v>
                </c:pt>
                <c:pt idx="95">
                  <c:v>1983.75</c:v>
                </c:pt>
                <c:pt idx="96">
                  <c:v>1984</c:v>
                </c:pt>
                <c:pt idx="97">
                  <c:v>1984.25</c:v>
                </c:pt>
                <c:pt idx="98">
                  <c:v>1984.5</c:v>
                </c:pt>
                <c:pt idx="99">
                  <c:v>1984.75</c:v>
                </c:pt>
                <c:pt idx="100">
                  <c:v>1985</c:v>
                </c:pt>
                <c:pt idx="101">
                  <c:v>1985.25</c:v>
                </c:pt>
                <c:pt idx="102">
                  <c:v>1985.5</c:v>
                </c:pt>
                <c:pt idx="103">
                  <c:v>1985.75</c:v>
                </c:pt>
                <c:pt idx="104">
                  <c:v>1986</c:v>
                </c:pt>
                <c:pt idx="105">
                  <c:v>1986.25</c:v>
                </c:pt>
                <c:pt idx="106">
                  <c:v>1986.5</c:v>
                </c:pt>
                <c:pt idx="107">
                  <c:v>1986.75</c:v>
                </c:pt>
                <c:pt idx="108">
                  <c:v>1987</c:v>
                </c:pt>
                <c:pt idx="109">
                  <c:v>1987.25</c:v>
                </c:pt>
                <c:pt idx="110">
                  <c:v>1987.5</c:v>
                </c:pt>
                <c:pt idx="111">
                  <c:v>1987.75</c:v>
                </c:pt>
                <c:pt idx="112">
                  <c:v>1988</c:v>
                </c:pt>
                <c:pt idx="113">
                  <c:v>1988.25</c:v>
                </c:pt>
                <c:pt idx="114">
                  <c:v>1988.5</c:v>
                </c:pt>
                <c:pt idx="115">
                  <c:v>1988.75</c:v>
                </c:pt>
                <c:pt idx="116">
                  <c:v>1989</c:v>
                </c:pt>
                <c:pt idx="117">
                  <c:v>1989.25</c:v>
                </c:pt>
                <c:pt idx="118">
                  <c:v>1989.5</c:v>
                </c:pt>
                <c:pt idx="119">
                  <c:v>1989.75</c:v>
                </c:pt>
                <c:pt idx="120">
                  <c:v>1990</c:v>
                </c:pt>
                <c:pt idx="121">
                  <c:v>1990.25</c:v>
                </c:pt>
                <c:pt idx="122">
                  <c:v>1990.5</c:v>
                </c:pt>
                <c:pt idx="123">
                  <c:v>1990.75</c:v>
                </c:pt>
                <c:pt idx="124">
                  <c:v>1991</c:v>
                </c:pt>
                <c:pt idx="125">
                  <c:v>1991.25</c:v>
                </c:pt>
                <c:pt idx="126">
                  <c:v>1991.5</c:v>
                </c:pt>
                <c:pt idx="127">
                  <c:v>1991.75</c:v>
                </c:pt>
                <c:pt idx="128">
                  <c:v>1992</c:v>
                </c:pt>
                <c:pt idx="129">
                  <c:v>1992.25</c:v>
                </c:pt>
                <c:pt idx="130">
                  <c:v>1992.5</c:v>
                </c:pt>
                <c:pt idx="131">
                  <c:v>1992.75</c:v>
                </c:pt>
                <c:pt idx="132">
                  <c:v>1993</c:v>
                </c:pt>
                <c:pt idx="133">
                  <c:v>1993.25</c:v>
                </c:pt>
                <c:pt idx="134">
                  <c:v>1993.5</c:v>
                </c:pt>
                <c:pt idx="135">
                  <c:v>1993.75</c:v>
                </c:pt>
                <c:pt idx="136">
                  <c:v>1994</c:v>
                </c:pt>
                <c:pt idx="137">
                  <c:v>1994.25</c:v>
                </c:pt>
                <c:pt idx="138">
                  <c:v>1994.5</c:v>
                </c:pt>
                <c:pt idx="139">
                  <c:v>1994.75</c:v>
                </c:pt>
                <c:pt idx="140">
                  <c:v>1995</c:v>
                </c:pt>
                <c:pt idx="141">
                  <c:v>1995.25</c:v>
                </c:pt>
                <c:pt idx="142">
                  <c:v>1995.5</c:v>
                </c:pt>
                <c:pt idx="143">
                  <c:v>1995.75</c:v>
                </c:pt>
                <c:pt idx="144">
                  <c:v>1996</c:v>
                </c:pt>
                <c:pt idx="145">
                  <c:v>1996.25</c:v>
                </c:pt>
                <c:pt idx="146">
                  <c:v>1996.5</c:v>
                </c:pt>
                <c:pt idx="147">
                  <c:v>1996.75</c:v>
                </c:pt>
                <c:pt idx="148">
                  <c:v>1997</c:v>
                </c:pt>
                <c:pt idx="149">
                  <c:v>1997.25</c:v>
                </c:pt>
                <c:pt idx="150">
                  <c:v>1997.5</c:v>
                </c:pt>
                <c:pt idx="151">
                  <c:v>1997.75</c:v>
                </c:pt>
                <c:pt idx="152">
                  <c:v>1998</c:v>
                </c:pt>
                <c:pt idx="153">
                  <c:v>1998.25</c:v>
                </c:pt>
                <c:pt idx="154">
                  <c:v>1998.5</c:v>
                </c:pt>
                <c:pt idx="155">
                  <c:v>1998.75</c:v>
                </c:pt>
                <c:pt idx="156">
                  <c:v>1999</c:v>
                </c:pt>
                <c:pt idx="157">
                  <c:v>1999.25</c:v>
                </c:pt>
                <c:pt idx="158">
                  <c:v>1999.5</c:v>
                </c:pt>
                <c:pt idx="159">
                  <c:v>1999.75</c:v>
                </c:pt>
                <c:pt idx="160">
                  <c:v>2000</c:v>
                </c:pt>
                <c:pt idx="161">
                  <c:v>2000.25</c:v>
                </c:pt>
                <c:pt idx="162">
                  <c:v>2000.5</c:v>
                </c:pt>
                <c:pt idx="163">
                  <c:v>2000.75</c:v>
                </c:pt>
                <c:pt idx="164">
                  <c:v>2001</c:v>
                </c:pt>
                <c:pt idx="165">
                  <c:v>2001.25</c:v>
                </c:pt>
                <c:pt idx="166">
                  <c:v>2001.5</c:v>
                </c:pt>
                <c:pt idx="167">
                  <c:v>2001.75</c:v>
                </c:pt>
                <c:pt idx="168">
                  <c:v>2002</c:v>
                </c:pt>
                <c:pt idx="169">
                  <c:v>2002.25</c:v>
                </c:pt>
                <c:pt idx="170">
                  <c:v>2002.5</c:v>
                </c:pt>
                <c:pt idx="171">
                  <c:v>2002.75</c:v>
                </c:pt>
                <c:pt idx="172">
                  <c:v>2003</c:v>
                </c:pt>
                <c:pt idx="173">
                  <c:v>2003.25</c:v>
                </c:pt>
                <c:pt idx="174">
                  <c:v>2003.5</c:v>
                </c:pt>
                <c:pt idx="175">
                  <c:v>2003.75</c:v>
                </c:pt>
                <c:pt idx="176">
                  <c:v>2004</c:v>
                </c:pt>
                <c:pt idx="177">
                  <c:v>2004.25</c:v>
                </c:pt>
                <c:pt idx="178">
                  <c:v>2004.5</c:v>
                </c:pt>
                <c:pt idx="179">
                  <c:v>2004.75</c:v>
                </c:pt>
                <c:pt idx="180">
                  <c:v>2005</c:v>
                </c:pt>
                <c:pt idx="181">
                  <c:v>2005.25</c:v>
                </c:pt>
                <c:pt idx="182">
                  <c:v>2005.5</c:v>
                </c:pt>
                <c:pt idx="183">
                  <c:v>2005.75</c:v>
                </c:pt>
                <c:pt idx="184">
                  <c:v>2006</c:v>
                </c:pt>
                <c:pt idx="185">
                  <c:v>2006.25</c:v>
                </c:pt>
                <c:pt idx="186">
                  <c:v>2006.5</c:v>
                </c:pt>
                <c:pt idx="187">
                  <c:v>2006.75</c:v>
                </c:pt>
                <c:pt idx="188">
                  <c:v>2007</c:v>
                </c:pt>
                <c:pt idx="189">
                  <c:v>2007.25</c:v>
                </c:pt>
                <c:pt idx="190">
                  <c:v>2007.5</c:v>
                </c:pt>
                <c:pt idx="191">
                  <c:v>2007.75</c:v>
                </c:pt>
                <c:pt idx="192">
                  <c:v>2008</c:v>
                </c:pt>
                <c:pt idx="193">
                  <c:v>2008.25</c:v>
                </c:pt>
                <c:pt idx="194">
                  <c:v>2008.5</c:v>
                </c:pt>
                <c:pt idx="195">
                  <c:v>2008.75</c:v>
                </c:pt>
                <c:pt idx="196">
                  <c:v>2009</c:v>
                </c:pt>
                <c:pt idx="197">
                  <c:v>2009.25</c:v>
                </c:pt>
                <c:pt idx="198">
                  <c:v>2009.5</c:v>
                </c:pt>
                <c:pt idx="199">
                  <c:v>2009.75</c:v>
                </c:pt>
                <c:pt idx="200">
                  <c:v>2010</c:v>
                </c:pt>
                <c:pt idx="201">
                  <c:v>2010.25</c:v>
                </c:pt>
                <c:pt idx="202">
                  <c:v>2010.5</c:v>
                </c:pt>
                <c:pt idx="203">
                  <c:v>2010.75</c:v>
                </c:pt>
                <c:pt idx="204">
                  <c:v>2011</c:v>
                </c:pt>
                <c:pt idx="205">
                  <c:v>2011.25</c:v>
                </c:pt>
                <c:pt idx="206">
                  <c:v>2011.5</c:v>
                </c:pt>
                <c:pt idx="207">
                  <c:v>2011.75</c:v>
                </c:pt>
                <c:pt idx="208">
                  <c:v>2012</c:v>
                </c:pt>
                <c:pt idx="209">
                  <c:v>2012.25</c:v>
                </c:pt>
                <c:pt idx="210" formatCode="General">
                  <c:v>2012.5</c:v>
                </c:pt>
                <c:pt idx="211" formatCode="General">
                  <c:v>2012.75</c:v>
                </c:pt>
                <c:pt idx="212" formatCode="General">
                  <c:v>2013</c:v>
                </c:pt>
                <c:pt idx="213" formatCode="General">
                  <c:v>2013.25</c:v>
                </c:pt>
                <c:pt idx="214" formatCode="General">
                  <c:v>2013.5</c:v>
                </c:pt>
                <c:pt idx="215" formatCode="General">
                  <c:v>2013.75</c:v>
                </c:pt>
                <c:pt idx="216" formatCode="General">
                  <c:v>2014</c:v>
                </c:pt>
                <c:pt idx="217" formatCode="General">
                  <c:v>2014.25</c:v>
                </c:pt>
                <c:pt idx="218" formatCode="General">
                  <c:v>2014.5</c:v>
                </c:pt>
                <c:pt idx="219" formatCode="General">
                  <c:v>2014.75</c:v>
                </c:pt>
                <c:pt idx="220" formatCode="General">
                  <c:v>2015</c:v>
                </c:pt>
                <c:pt idx="221" formatCode="General">
                  <c:v>2015.25</c:v>
                </c:pt>
              </c:numCache>
            </c:numRef>
          </c:cat>
          <c:val>
            <c:numRef>
              <c:f>'Headline INF Input TU'!$L$53:$L$274</c:f>
              <c:numCache>
                <c:formatCode>General</c:formatCode>
                <c:ptCount val="2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HPDEV</c:v>
          </c:tx>
          <c:spPr>
            <a:ln w="38100">
              <a:solidFill>
                <a:schemeClr val="bg2">
                  <a:lumMod val="50000"/>
                </a:schemeClr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'Headline INF Input TU'!$A$53:$A$274</c:f>
              <c:numCache>
                <c:formatCode>0.00</c:formatCode>
                <c:ptCount val="222"/>
                <c:pt idx="0">
                  <c:v>1960</c:v>
                </c:pt>
                <c:pt idx="1">
                  <c:v>1960.25</c:v>
                </c:pt>
                <c:pt idx="2">
                  <c:v>1960.5</c:v>
                </c:pt>
                <c:pt idx="3">
                  <c:v>1960.75</c:v>
                </c:pt>
                <c:pt idx="4">
                  <c:v>1961</c:v>
                </c:pt>
                <c:pt idx="5">
                  <c:v>1961.25</c:v>
                </c:pt>
                <c:pt idx="6">
                  <c:v>1961.5</c:v>
                </c:pt>
                <c:pt idx="7">
                  <c:v>1961.75</c:v>
                </c:pt>
                <c:pt idx="8">
                  <c:v>1962</c:v>
                </c:pt>
                <c:pt idx="9">
                  <c:v>1962.25</c:v>
                </c:pt>
                <c:pt idx="10">
                  <c:v>1962.5</c:v>
                </c:pt>
                <c:pt idx="11">
                  <c:v>1962.75</c:v>
                </c:pt>
                <c:pt idx="12">
                  <c:v>1963</c:v>
                </c:pt>
                <c:pt idx="13">
                  <c:v>1963.25</c:v>
                </c:pt>
                <c:pt idx="14">
                  <c:v>1963.5</c:v>
                </c:pt>
                <c:pt idx="15">
                  <c:v>1963.75</c:v>
                </c:pt>
                <c:pt idx="16">
                  <c:v>1964</c:v>
                </c:pt>
                <c:pt idx="17">
                  <c:v>1964.25</c:v>
                </c:pt>
                <c:pt idx="18">
                  <c:v>1964.5</c:v>
                </c:pt>
                <c:pt idx="19">
                  <c:v>1964.75</c:v>
                </c:pt>
                <c:pt idx="20">
                  <c:v>1965</c:v>
                </c:pt>
                <c:pt idx="21">
                  <c:v>1965.25</c:v>
                </c:pt>
                <c:pt idx="22">
                  <c:v>1965.5</c:v>
                </c:pt>
                <c:pt idx="23">
                  <c:v>1965.75</c:v>
                </c:pt>
                <c:pt idx="24">
                  <c:v>1966</c:v>
                </c:pt>
                <c:pt idx="25">
                  <c:v>1966.25</c:v>
                </c:pt>
                <c:pt idx="26">
                  <c:v>1966.5</c:v>
                </c:pt>
                <c:pt idx="27">
                  <c:v>1966.75</c:v>
                </c:pt>
                <c:pt idx="28">
                  <c:v>1967</c:v>
                </c:pt>
                <c:pt idx="29">
                  <c:v>1967.25</c:v>
                </c:pt>
                <c:pt idx="30">
                  <c:v>1967.5</c:v>
                </c:pt>
                <c:pt idx="31">
                  <c:v>1967.75</c:v>
                </c:pt>
                <c:pt idx="32">
                  <c:v>1968</c:v>
                </c:pt>
                <c:pt idx="33">
                  <c:v>1968.25</c:v>
                </c:pt>
                <c:pt idx="34">
                  <c:v>1968.5</c:v>
                </c:pt>
                <c:pt idx="35">
                  <c:v>1968.75</c:v>
                </c:pt>
                <c:pt idx="36">
                  <c:v>1969</c:v>
                </c:pt>
                <c:pt idx="37">
                  <c:v>1969.25</c:v>
                </c:pt>
                <c:pt idx="38">
                  <c:v>1969.5</c:v>
                </c:pt>
                <c:pt idx="39">
                  <c:v>1969.75</c:v>
                </c:pt>
                <c:pt idx="40">
                  <c:v>1970</c:v>
                </c:pt>
                <c:pt idx="41">
                  <c:v>1970.25</c:v>
                </c:pt>
                <c:pt idx="42">
                  <c:v>1970.5</c:v>
                </c:pt>
                <c:pt idx="43">
                  <c:v>1970.75</c:v>
                </c:pt>
                <c:pt idx="44">
                  <c:v>1971</c:v>
                </c:pt>
                <c:pt idx="45">
                  <c:v>1971.25</c:v>
                </c:pt>
                <c:pt idx="46">
                  <c:v>1971.5</c:v>
                </c:pt>
                <c:pt idx="47">
                  <c:v>1971.75</c:v>
                </c:pt>
                <c:pt idx="48">
                  <c:v>1972</c:v>
                </c:pt>
                <c:pt idx="49">
                  <c:v>1972.25</c:v>
                </c:pt>
                <c:pt idx="50">
                  <c:v>1972.5</c:v>
                </c:pt>
                <c:pt idx="51">
                  <c:v>1972.75</c:v>
                </c:pt>
                <c:pt idx="52">
                  <c:v>1973</c:v>
                </c:pt>
                <c:pt idx="53">
                  <c:v>1973.25</c:v>
                </c:pt>
                <c:pt idx="54">
                  <c:v>1973.5</c:v>
                </c:pt>
                <c:pt idx="55">
                  <c:v>1973.75</c:v>
                </c:pt>
                <c:pt idx="56">
                  <c:v>1974</c:v>
                </c:pt>
                <c:pt idx="57">
                  <c:v>1974.25</c:v>
                </c:pt>
                <c:pt idx="58">
                  <c:v>1974.5</c:v>
                </c:pt>
                <c:pt idx="59">
                  <c:v>1974.75</c:v>
                </c:pt>
                <c:pt idx="60">
                  <c:v>1975</c:v>
                </c:pt>
                <c:pt idx="61">
                  <c:v>1975.25</c:v>
                </c:pt>
                <c:pt idx="62">
                  <c:v>1975.5</c:v>
                </c:pt>
                <c:pt idx="63">
                  <c:v>1975.75</c:v>
                </c:pt>
                <c:pt idx="64">
                  <c:v>1976</c:v>
                </c:pt>
                <c:pt idx="65">
                  <c:v>1976.25</c:v>
                </c:pt>
                <c:pt idx="66">
                  <c:v>1976.5</c:v>
                </c:pt>
                <c:pt idx="67">
                  <c:v>1976.75</c:v>
                </c:pt>
                <c:pt idx="68">
                  <c:v>1977</c:v>
                </c:pt>
                <c:pt idx="69">
                  <c:v>1977.25</c:v>
                </c:pt>
                <c:pt idx="70">
                  <c:v>1977.5</c:v>
                </c:pt>
                <c:pt idx="71">
                  <c:v>1977.75</c:v>
                </c:pt>
                <c:pt idx="72">
                  <c:v>1978</c:v>
                </c:pt>
                <c:pt idx="73">
                  <c:v>1978.25</c:v>
                </c:pt>
                <c:pt idx="74">
                  <c:v>1978.5</c:v>
                </c:pt>
                <c:pt idx="75">
                  <c:v>1978.75</c:v>
                </c:pt>
                <c:pt idx="76">
                  <c:v>1979</c:v>
                </c:pt>
                <c:pt idx="77">
                  <c:v>1979.25</c:v>
                </c:pt>
                <c:pt idx="78">
                  <c:v>1979.5</c:v>
                </c:pt>
                <c:pt idx="79">
                  <c:v>1979.75</c:v>
                </c:pt>
                <c:pt idx="80">
                  <c:v>1980</c:v>
                </c:pt>
                <c:pt idx="81">
                  <c:v>1980.25</c:v>
                </c:pt>
                <c:pt idx="82">
                  <c:v>1980.5</c:v>
                </c:pt>
                <c:pt idx="83">
                  <c:v>1980.75</c:v>
                </c:pt>
                <c:pt idx="84">
                  <c:v>1981</c:v>
                </c:pt>
                <c:pt idx="85">
                  <c:v>1981.25</c:v>
                </c:pt>
                <c:pt idx="86">
                  <c:v>1981.5</c:v>
                </c:pt>
                <c:pt idx="87">
                  <c:v>1981.75</c:v>
                </c:pt>
                <c:pt idx="88">
                  <c:v>1982</c:v>
                </c:pt>
                <c:pt idx="89">
                  <c:v>1982.25</c:v>
                </c:pt>
                <c:pt idx="90">
                  <c:v>1982.5</c:v>
                </c:pt>
                <c:pt idx="91">
                  <c:v>1982.75</c:v>
                </c:pt>
                <c:pt idx="92">
                  <c:v>1983</c:v>
                </c:pt>
                <c:pt idx="93">
                  <c:v>1983.25</c:v>
                </c:pt>
                <c:pt idx="94">
                  <c:v>1983.5</c:v>
                </c:pt>
                <c:pt idx="95">
                  <c:v>1983.75</c:v>
                </c:pt>
                <c:pt idx="96">
                  <c:v>1984</c:v>
                </c:pt>
                <c:pt idx="97">
                  <c:v>1984.25</c:v>
                </c:pt>
                <c:pt idx="98">
                  <c:v>1984.5</c:v>
                </c:pt>
                <c:pt idx="99">
                  <c:v>1984.75</c:v>
                </c:pt>
                <c:pt idx="100">
                  <c:v>1985</c:v>
                </c:pt>
                <c:pt idx="101">
                  <c:v>1985.25</c:v>
                </c:pt>
                <c:pt idx="102">
                  <c:v>1985.5</c:v>
                </c:pt>
                <c:pt idx="103">
                  <c:v>1985.75</c:v>
                </c:pt>
                <c:pt idx="104">
                  <c:v>1986</c:v>
                </c:pt>
                <c:pt idx="105">
                  <c:v>1986.25</c:v>
                </c:pt>
                <c:pt idx="106">
                  <c:v>1986.5</c:v>
                </c:pt>
                <c:pt idx="107">
                  <c:v>1986.75</c:v>
                </c:pt>
                <c:pt idx="108">
                  <c:v>1987</c:v>
                </c:pt>
                <c:pt idx="109">
                  <c:v>1987.25</c:v>
                </c:pt>
                <c:pt idx="110">
                  <c:v>1987.5</c:v>
                </c:pt>
                <c:pt idx="111">
                  <c:v>1987.75</c:v>
                </c:pt>
                <c:pt idx="112">
                  <c:v>1988</c:v>
                </c:pt>
                <c:pt idx="113">
                  <c:v>1988.25</c:v>
                </c:pt>
                <c:pt idx="114">
                  <c:v>1988.5</c:v>
                </c:pt>
                <c:pt idx="115">
                  <c:v>1988.75</c:v>
                </c:pt>
                <c:pt idx="116">
                  <c:v>1989</c:v>
                </c:pt>
                <c:pt idx="117">
                  <c:v>1989.25</c:v>
                </c:pt>
                <c:pt idx="118">
                  <c:v>1989.5</c:v>
                </c:pt>
                <c:pt idx="119">
                  <c:v>1989.75</c:v>
                </c:pt>
                <c:pt idx="120">
                  <c:v>1990</c:v>
                </c:pt>
                <c:pt idx="121">
                  <c:v>1990.25</c:v>
                </c:pt>
                <c:pt idx="122">
                  <c:v>1990.5</c:v>
                </c:pt>
                <c:pt idx="123">
                  <c:v>1990.75</c:v>
                </c:pt>
                <c:pt idx="124">
                  <c:v>1991</c:v>
                </c:pt>
                <c:pt idx="125">
                  <c:v>1991.25</c:v>
                </c:pt>
                <c:pt idx="126">
                  <c:v>1991.5</c:v>
                </c:pt>
                <c:pt idx="127">
                  <c:v>1991.75</c:v>
                </c:pt>
                <c:pt idx="128">
                  <c:v>1992</c:v>
                </c:pt>
                <c:pt idx="129">
                  <c:v>1992.25</c:v>
                </c:pt>
                <c:pt idx="130">
                  <c:v>1992.5</c:v>
                </c:pt>
                <c:pt idx="131">
                  <c:v>1992.75</c:v>
                </c:pt>
                <c:pt idx="132">
                  <c:v>1993</c:v>
                </c:pt>
                <c:pt idx="133">
                  <c:v>1993.25</c:v>
                </c:pt>
                <c:pt idx="134">
                  <c:v>1993.5</c:v>
                </c:pt>
                <c:pt idx="135">
                  <c:v>1993.75</c:v>
                </c:pt>
                <c:pt idx="136">
                  <c:v>1994</c:v>
                </c:pt>
                <c:pt idx="137">
                  <c:v>1994.25</c:v>
                </c:pt>
                <c:pt idx="138">
                  <c:v>1994.5</c:v>
                </c:pt>
                <c:pt idx="139">
                  <c:v>1994.75</c:v>
                </c:pt>
                <c:pt idx="140">
                  <c:v>1995</c:v>
                </c:pt>
                <c:pt idx="141">
                  <c:v>1995.25</c:v>
                </c:pt>
                <c:pt idx="142">
                  <c:v>1995.5</c:v>
                </c:pt>
                <c:pt idx="143">
                  <c:v>1995.75</c:v>
                </c:pt>
                <c:pt idx="144">
                  <c:v>1996</c:v>
                </c:pt>
                <c:pt idx="145">
                  <c:v>1996.25</c:v>
                </c:pt>
                <c:pt idx="146">
                  <c:v>1996.5</c:v>
                </c:pt>
                <c:pt idx="147">
                  <c:v>1996.75</c:v>
                </c:pt>
                <c:pt idx="148">
                  <c:v>1997</c:v>
                </c:pt>
                <c:pt idx="149">
                  <c:v>1997.25</c:v>
                </c:pt>
                <c:pt idx="150">
                  <c:v>1997.5</c:v>
                </c:pt>
                <c:pt idx="151">
                  <c:v>1997.75</c:v>
                </c:pt>
                <c:pt idx="152">
                  <c:v>1998</c:v>
                </c:pt>
                <c:pt idx="153">
                  <c:v>1998.25</c:v>
                </c:pt>
                <c:pt idx="154">
                  <c:v>1998.5</c:v>
                </c:pt>
                <c:pt idx="155">
                  <c:v>1998.75</c:v>
                </c:pt>
                <c:pt idx="156">
                  <c:v>1999</c:v>
                </c:pt>
                <c:pt idx="157">
                  <c:v>1999.25</c:v>
                </c:pt>
                <c:pt idx="158">
                  <c:v>1999.5</c:v>
                </c:pt>
                <c:pt idx="159">
                  <c:v>1999.75</c:v>
                </c:pt>
                <c:pt idx="160">
                  <c:v>2000</c:v>
                </c:pt>
                <c:pt idx="161">
                  <c:v>2000.25</c:v>
                </c:pt>
                <c:pt idx="162">
                  <c:v>2000.5</c:v>
                </c:pt>
                <c:pt idx="163">
                  <c:v>2000.75</c:v>
                </c:pt>
                <c:pt idx="164">
                  <c:v>2001</c:v>
                </c:pt>
                <c:pt idx="165">
                  <c:v>2001.25</c:v>
                </c:pt>
                <c:pt idx="166">
                  <c:v>2001.5</c:v>
                </c:pt>
                <c:pt idx="167">
                  <c:v>2001.75</c:v>
                </c:pt>
                <c:pt idx="168">
                  <c:v>2002</c:v>
                </c:pt>
                <c:pt idx="169">
                  <c:v>2002.25</c:v>
                </c:pt>
                <c:pt idx="170">
                  <c:v>2002.5</c:v>
                </c:pt>
                <c:pt idx="171">
                  <c:v>2002.75</c:v>
                </c:pt>
                <c:pt idx="172">
                  <c:v>2003</c:v>
                </c:pt>
                <c:pt idx="173">
                  <c:v>2003.25</c:v>
                </c:pt>
                <c:pt idx="174">
                  <c:v>2003.5</c:v>
                </c:pt>
                <c:pt idx="175">
                  <c:v>2003.75</c:v>
                </c:pt>
                <c:pt idx="176">
                  <c:v>2004</c:v>
                </c:pt>
                <c:pt idx="177">
                  <c:v>2004.25</c:v>
                </c:pt>
                <c:pt idx="178">
                  <c:v>2004.5</c:v>
                </c:pt>
                <c:pt idx="179">
                  <c:v>2004.75</c:v>
                </c:pt>
                <c:pt idx="180">
                  <c:v>2005</c:v>
                </c:pt>
                <c:pt idx="181">
                  <c:v>2005.25</c:v>
                </c:pt>
                <c:pt idx="182">
                  <c:v>2005.5</c:v>
                </c:pt>
                <c:pt idx="183">
                  <c:v>2005.75</c:v>
                </c:pt>
                <c:pt idx="184">
                  <c:v>2006</c:v>
                </c:pt>
                <c:pt idx="185">
                  <c:v>2006.25</c:v>
                </c:pt>
                <c:pt idx="186">
                  <c:v>2006.5</c:v>
                </c:pt>
                <c:pt idx="187">
                  <c:v>2006.75</c:v>
                </c:pt>
                <c:pt idx="188">
                  <c:v>2007</c:v>
                </c:pt>
                <c:pt idx="189">
                  <c:v>2007.25</c:v>
                </c:pt>
                <c:pt idx="190">
                  <c:v>2007.5</c:v>
                </c:pt>
                <c:pt idx="191">
                  <c:v>2007.75</c:v>
                </c:pt>
                <c:pt idx="192">
                  <c:v>2008</c:v>
                </c:pt>
                <c:pt idx="193">
                  <c:v>2008.25</c:v>
                </c:pt>
                <c:pt idx="194">
                  <c:v>2008.5</c:v>
                </c:pt>
                <c:pt idx="195">
                  <c:v>2008.75</c:v>
                </c:pt>
                <c:pt idx="196">
                  <c:v>2009</c:v>
                </c:pt>
                <c:pt idx="197">
                  <c:v>2009.25</c:v>
                </c:pt>
                <c:pt idx="198">
                  <c:v>2009.5</c:v>
                </c:pt>
                <c:pt idx="199">
                  <c:v>2009.75</c:v>
                </c:pt>
                <c:pt idx="200">
                  <c:v>2010</c:v>
                </c:pt>
                <c:pt idx="201">
                  <c:v>2010.25</c:v>
                </c:pt>
                <c:pt idx="202">
                  <c:v>2010.5</c:v>
                </c:pt>
                <c:pt idx="203">
                  <c:v>2010.75</c:v>
                </c:pt>
                <c:pt idx="204">
                  <c:v>2011</c:v>
                </c:pt>
                <c:pt idx="205">
                  <c:v>2011.25</c:v>
                </c:pt>
                <c:pt idx="206">
                  <c:v>2011.5</c:v>
                </c:pt>
                <c:pt idx="207">
                  <c:v>2011.75</c:v>
                </c:pt>
                <c:pt idx="208">
                  <c:v>2012</c:v>
                </c:pt>
                <c:pt idx="209">
                  <c:v>2012.25</c:v>
                </c:pt>
                <c:pt idx="210" formatCode="General">
                  <c:v>2012.5</c:v>
                </c:pt>
                <c:pt idx="211" formatCode="General">
                  <c:v>2012.75</c:v>
                </c:pt>
                <c:pt idx="212" formatCode="General">
                  <c:v>2013</c:v>
                </c:pt>
                <c:pt idx="213" formatCode="General">
                  <c:v>2013.25</c:v>
                </c:pt>
                <c:pt idx="214" formatCode="General">
                  <c:v>2013.5</c:v>
                </c:pt>
                <c:pt idx="215" formatCode="General">
                  <c:v>2013.75</c:v>
                </c:pt>
                <c:pt idx="216" formatCode="General">
                  <c:v>2014</c:v>
                </c:pt>
                <c:pt idx="217" formatCode="General">
                  <c:v>2014.25</c:v>
                </c:pt>
                <c:pt idx="218" formatCode="General">
                  <c:v>2014.5</c:v>
                </c:pt>
                <c:pt idx="219" formatCode="General">
                  <c:v>2014.75</c:v>
                </c:pt>
                <c:pt idx="220" formatCode="General">
                  <c:v>2015</c:v>
                </c:pt>
                <c:pt idx="221" formatCode="General">
                  <c:v>2015.25</c:v>
                </c:pt>
              </c:numCache>
            </c:numRef>
          </c:cat>
          <c:val>
            <c:numRef>
              <c:f>'Headline INF Input TU'!$H$53:$H$274</c:f>
              <c:numCache>
                <c:formatCode>#,##0.00</c:formatCode>
                <c:ptCount val="222"/>
                <c:pt idx="0">
                  <c:v>0.17457160223942569</c:v>
                </c:pt>
                <c:pt idx="1">
                  <c:v>0.17449005313638111</c:v>
                </c:pt>
                <c:pt idx="2">
                  <c:v>0.17515268155644481</c:v>
                </c:pt>
                <c:pt idx="3">
                  <c:v>0.17638511919325106</c:v>
                </c:pt>
                <c:pt idx="4">
                  <c:v>0.17706640275922236</c:v>
                </c:pt>
                <c:pt idx="5">
                  <c:v>0.1753405158558432</c:v>
                </c:pt>
                <c:pt idx="6">
                  <c:v>0.16952180658527816</c:v>
                </c:pt>
                <c:pt idx="7">
                  <c:v>0.15948977642928552</c:v>
                </c:pt>
                <c:pt idx="8">
                  <c:v>0.14526922283662769</c:v>
                </c:pt>
                <c:pt idx="9">
                  <c:v>0.12719863624629024</c:v>
                </c:pt>
                <c:pt idx="10">
                  <c:v>0.10449883218864775</c:v>
                </c:pt>
                <c:pt idx="11">
                  <c:v>7.7529037505097875E-2</c:v>
                </c:pt>
                <c:pt idx="12">
                  <c:v>4.7285746723646493E-2</c:v>
                </c:pt>
                <c:pt idx="13">
                  <c:v>1.5481544856625451E-2</c:v>
                </c:pt>
                <c:pt idx="14">
                  <c:v>-1.6395573535903374E-2</c:v>
                </c:pt>
                <c:pt idx="15">
                  <c:v>-4.8223132106171018E-2</c:v>
                </c:pt>
                <c:pt idx="16">
                  <c:v>-7.9417514590905736E-2</c:v>
                </c:pt>
                <c:pt idx="17">
                  <c:v>-0.1097531657938573</c:v>
                </c:pt>
                <c:pt idx="18">
                  <c:v>-0.13843261317704325</c:v>
                </c:pt>
                <c:pt idx="19">
                  <c:v>-0.16488931061588463</c:v>
                </c:pt>
                <c:pt idx="20">
                  <c:v>-0.1887555557417806</c:v>
                </c:pt>
                <c:pt idx="21">
                  <c:v>-0.21043858768837342</c:v>
                </c:pt>
                <c:pt idx="22">
                  <c:v>-0.2299361192869247</c:v>
                </c:pt>
                <c:pt idx="23">
                  <c:v>-0.24747114835032535</c:v>
                </c:pt>
                <c:pt idx="24">
                  <c:v>-0.26307758053687325</c:v>
                </c:pt>
                <c:pt idx="25">
                  <c:v>-0.27614957427957654</c:v>
                </c:pt>
                <c:pt idx="26">
                  <c:v>-0.2862743761841946</c:v>
                </c:pt>
                <c:pt idx="27">
                  <c:v>-0.29328349365462714</c:v>
                </c:pt>
                <c:pt idx="28">
                  <c:v>-0.29741071982952949</c:v>
                </c:pt>
                <c:pt idx="29">
                  <c:v>-0.29827768038616087</c:v>
                </c:pt>
                <c:pt idx="30">
                  <c:v>-0.29590006893102316</c:v>
                </c:pt>
                <c:pt idx="31">
                  <c:v>-0.29003412053447919</c:v>
                </c:pt>
                <c:pt idx="32">
                  <c:v>-0.28142854027062469</c:v>
                </c:pt>
                <c:pt idx="33">
                  <c:v>-0.27131519220044309</c:v>
                </c:pt>
                <c:pt idx="34">
                  <c:v>-0.26041152328456407</c:v>
                </c:pt>
                <c:pt idx="35">
                  <c:v>-0.2486205504086989</c:v>
                </c:pt>
                <c:pt idx="36">
                  <c:v>-0.23586280969333195</c:v>
                </c:pt>
                <c:pt idx="37">
                  <c:v>-0.22233881120615351</c:v>
                </c:pt>
                <c:pt idx="38">
                  <c:v>-0.20834788013189476</c:v>
                </c:pt>
                <c:pt idx="39">
                  <c:v>-0.19451193147609036</c:v>
                </c:pt>
                <c:pt idx="40">
                  <c:v>-0.18140109626313006</c:v>
                </c:pt>
                <c:pt idx="41">
                  <c:v>-0.16983902856152699</c:v>
                </c:pt>
                <c:pt idx="42">
                  <c:v>-0.1613725351988804</c:v>
                </c:pt>
                <c:pt idx="43">
                  <c:v>-0.15746770178051772</c:v>
                </c:pt>
                <c:pt idx="44">
                  <c:v>-0.1585011332985391</c:v>
                </c:pt>
                <c:pt idx="45">
                  <c:v>-0.1651774041984484</c:v>
                </c:pt>
                <c:pt idx="46">
                  <c:v>-0.17687425086891917</c:v>
                </c:pt>
                <c:pt idx="47">
                  <c:v>-0.19281341996491141</c:v>
                </c:pt>
                <c:pt idx="48">
                  <c:v>-0.21181474919970333</c:v>
                </c:pt>
                <c:pt idx="49">
                  <c:v>-0.23273664672465011</c:v>
                </c:pt>
                <c:pt idx="50">
                  <c:v>-0.25461879658876851</c:v>
                </c:pt>
                <c:pt idx="51">
                  <c:v>-0.2758705539476094</c:v>
                </c:pt>
                <c:pt idx="52">
                  <c:v>-0.29578239172885579</c:v>
                </c:pt>
                <c:pt idx="53">
                  <c:v>-0.31269576451649739</c:v>
                </c:pt>
                <c:pt idx="54">
                  <c:v>-0.32559923718678041</c:v>
                </c:pt>
                <c:pt idx="55">
                  <c:v>-0.33350703069504362</c:v>
                </c:pt>
                <c:pt idx="56">
                  <c:v>-0.33666343669470544</c:v>
                </c:pt>
                <c:pt idx="57">
                  <c:v>-0.33472012100674009</c:v>
                </c:pt>
                <c:pt idx="58">
                  <c:v>-0.32806709087548946</c:v>
                </c:pt>
                <c:pt idx="59">
                  <c:v>-0.31778071089227677</c:v>
                </c:pt>
                <c:pt idx="60">
                  <c:v>-0.3056149697007533</c:v>
                </c:pt>
                <c:pt idx="61">
                  <c:v>-0.29349326024710587</c:v>
                </c:pt>
                <c:pt idx="62">
                  <c:v>-0.28341231725787086</c:v>
                </c:pt>
                <c:pt idx="63">
                  <c:v>-0.27661309873551332</c:v>
                </c:pt>
                <c:pt idx="64">
                  <c:v>-0.27291375065271861</c:v>
                </c:pt>
                <c:pt idx="65">
                  <c:v>-0.27242746394448525</c:v>
                </c:pt>
                <c:pt idx="66">
                  <c:v>-0.27395698980735639</c:v>
                </c:pt>
                <c:pt idx="67">
                  <c:v>-0.27635650420229463</c:v>
                </c:pt>
                <c:pt idx="68">
                  <c:v>-0.27783471274459126</c:v>
                </c:pt>
                <c:pt idx="69">
                  <c:v>-0.27690943731419182</c:v>
                </c:pt>
                <c:pt idx="70">
                  <c:v>-0.27233543824671003</c:v>
                </c:pt>
                <c:pt idx="71">
                  <c:v>-0.26363142411635754</c:v>
                </c:pt>
                <c:pt idx="72">
                  <c:v>-0.25039254692581814</c:v>
                </c:pt>
                <c:pt idx="73">
                  <c:v>-0.23279320814571647</c:v>
                </c:pt>
                <c:pt idx="74">
                  <c:v>-0.21162663663354775</c:v>
                </c:pt>
                <c:pt idx="75">
                  <c:v>-0.18735738843816652</c:v>
                </c:pt>
                <c:pt idx="76">
                  <c:v>-0.16010777208826932</c:v>
                </c:pt>
                <c:pt idx="77">
                  <c:v>-0.12986315672206405</c:v>
                </c:pt>
                <c:pt idx="78">
                  <c:v>-9.7025289832479489E-2</c:v>
                </c:pt>
                <c:pt idx="79">
                  <c:v>-6.1830168446634248E-2</c:v>
                </c:pt>
                <c:pt idx="80">
                  <c:v>-2.54255481125234E-2</c:v>
                </c:pt>
                <c:pt idx="81">
                  <c:v>1.1616118792658447E-2</c:v>
                </c:pt>
                <c:pt idx="82">
                  <c:v>4.9148202719533796E-2</c:v>
                </c:pt>
                <c:pt idx="83">
                  <c:v>8.5892591083361891E-2</c:v>
                </c:pt>
                <c:pt idx="84">
                  <c:v>0.12032098631020238</c:v>
                </c:pt>
                <c:pt idx="85">
                  <c:v>0.15125504081225061</c:v>
                </c:pt>
                <c:pt idx="86">
                  <c:v>0.17860039769852243</c:v>
                </c:pt>
                <c:pt idx="87">
                  <c:v>0.20197314974462932</c:v>
                </c:pt>
                <c:pt idx="88">
                  <c:v>0.22232807747141603</c:v>
                </c:pt>
                <c:pt idx="89">
                  <c:v>0.23953613205576318</c:v>
                </c:pt>
                <c:pt idx="90">
                  <c:v>0.25296946887109262</c:v>
                </c:pt>
                <c:pt idx="91">
                  <c:v>0.2623765327667702</c:v>
                </c:pt>
                <c:pt idx="92">
                  <c:v>0.26759804166653889</c:v>
                </c:pt>
                <c:pt idx="93">
                  <c:v>0.26840405652426691</c:v>
                </c:pt>
                <c:pt idx="94">
                  <c:v>0.26388535462380802</c:v>
                </c:pt>
                <c:pt idx="95">
                  <c:v>0.25403281356358343</c:v>
                </c:pt>
                <c:pt idx="96">
                  <c:v>0.23808765704086565</c:v>
                </c:pt>
                <c:pt idx="97">
                  <c:v>0.21688826513311521</c:v>
                </c:pt>
                <c:pt idx="98">
                  <c:v>0.19141143729704546</c:v>
                </c:pt>
                <c:pt idx="99">
                  <c:v>0.16291228082334364</c:v>
                </c:pt>
                <c:pt idx="100">
                  <c:v>0.13276460084110786</c:v>
                </c:pt>
                <c:pt idx="101">
                  <c:v>0.10213127550867451</c:v>
                </c:pt>
                <c:pt idx="102">
                  <c:v>7.192449125512379E-2</c:v>
                </c:pt>
                <c:pt idx="103">
                  <c:v>4.2425315306843459E-2</c:v>
                </c:pt>
                <c:pt idx="104">
                  <c:v>1.43300970677529E-2</c:v>
                </c:pt>
                <c:pt idx="105">
                  <c:v>-1.2121383210614178E-2</c:v>
                </c:pt>
                <c:pt idx="106">
                  <c:v>-3.6145450122275102E-2</c:v>
                </c:pt>
                <c:pt idx="107" formatCode="0.00">
                  <c:v>-5.7118730385351757E-2</c:v>
                </c:pt>
                <c:pt idx="108" formatCode="0.00">
                  <c:v>-7.4292631141836152E-2</c:v>
                </c:pt>
                <c:pt idx="109" formatCode="0.00">
                  <c:v>-8.740691867701722E-2</c:v>
                </c:pt>
                <c:pt idx="110" formatCode="0.00">
                  <c:v>-9.6657885852396541E-2</c:v>
                </c:pt>
                <c:pt idx="111" formatCode="0.00">
                  <c:v>-0.10189147592723558</c:v>
                </c:pt>
                <c:pt idx="112" formatCode="0.00">
                  <c:v>-0.10327257510677135</c:v>
                </c:pt>
                <c:pt idx="113" formatCode="0.00">
                  <c:v>-0.10099332747069711</c:v>
                </c:pt>
                <c:pt idx="114" formatCode="0.00">
                  <c:v>-9.5687413486009287E-2</c:v>
                </c:pt>
                <c:pt idx="115" formatCode="0.00">
                  <c:v>-8.8085272498116041E-2</c:v>
                </c:pt>
                <c:pt idx="116" formatCode="0.00">
                  <c:v>-7.9122961039955975E-2</c:v>
                </c:pt>
                <c:pt idx="117" formatCode="0.00">
                  <c:v>-6.9330991241526974E-2</c:v>
                </c:pt>
                <c:pt idx="118" formatCode="0.00">
                  <c:v>-5.8901351496156273E-2</c:v>
                </c:pt>
                <c:pt idx="119" formatCode="0.00">
                  <c:v>-4.8411479331736729E-2</c:v>
                </c:pt>
                <c:pt idx="120" formatCode="0.00">
                  <c:v>-3.8388347681685309E-2</c:v>
                </c:pt>
                <c:pt idx="121" formatCode="0.00">
                  <c:v>-2.9610627006784407E-2</c:v>
                </c:pt>
                <c:pt idx="122" formatCode="0.00">
                  <c:v>-2.2424693904115944E-2</c:v>
                </c:pt>
                <c:pt idx="123" formatCode="0.00">
                  <c:v>-1.6524219361890413E-2</c:v>
                </c:pt>
                <c:pt idx="124" formatCode="0.00">
                  <c:v>-1.189003890057494E-2</c:v>
                </c:pt>
                <c:pt idx="125" formatCode="0.00">
                  <c:v>-9.0129309854833917E-3</c:v>
                </c:pt>
                <c:pt idx="126" formatCode="0.00">
                  <c:v>-8.2506873610748155E-3</c:v>
                </c:pt>
                <c:pt idx="127" formatCode="0.00">
                  <c:v>-9.3301749379826049E-3</c:v>
                </c:pt>
                <c:pt idx="128" formatCode="0.00">
                  <c:v>-1.2125358789096152E-2</c:v>
                </c:pt>
                <c:pt idx="129" formatCode="0.00">
                  <c:v>-1.6014732707487322E-2</c:v>
                </c:pt>
                <c:pt idx="130" formatCode="0.00">
                  <c:v>-2.0086970565886153E-2</c:v>
                </c:pt>
                <c:pt idx="131" formatCode="0.00">
                  <c:v>-2.3663837135889265E-2</c:v>
                </c:pt>
                <c:pt idx="132" formatCode="0.00">
                  <c:v>-2.5456576122377061E-2</c:v>
                </c:pt>
                <c:pt idx="133" formatCode="0.00">
                  <c:v>-2.3575346123919205E-2</c:v>
                </c:pt>
                <c:pt idx="134" formatCode="0.00">
                  <c:v>-1.6643988513667995E-2</c:v>
                </c:pt>
                <c:pt idx="135" formatCode="0.00">
                  <c:v>-4.3958007842668234E-3</c:v>
                </c:pt>
                <c:pt idx="136" formatCode="0.00">
                  <c:v>1.3379680750812861E-2</c:v>
                </c:pt>
                <c:pt idx="137" formatCode="0.00">
                  <c:v>3.6979017888128629E-2</c:v>
                </c:pt>
                <c:pt idx="138" formatCode="0.00">
                  <c:v>6.6047258257470487E-2</c:v>
                </c:pt>
                <c:pt idx="139" formatCode="0.00">
                  <c:v>9.9779001737693385E-2</c:v>
                </c:pt>
                <c:pt idx="140" formatCode="0.00">
                  <c:v>0.13652428913332182</c:v>
                </c:pt>
                <c:pt idx="141" formatCode="0.00">
                  <c:v>0.17478335625628594</c:v>
                </c:pt>
                <c:pt idx="142" formatCode="0.00">
                  <c:v>0.21308489508703499</c:v>
                </c:pt>
                <c:pt idx="143" formatCode="0.00">
                  <c:v>0.25046897517217781</c:v>
                </c:pt>
                <c:pt idx="144" formatCode="0.00">
                  <c:v>0.28575232186222066</c:v>
                </c:pt>
                <c:pt idx="145" formatCode="0.00">
                  <c:v>0.31785952007686724</c:v>
                </c:pt>
                <c:pt idx="146" formatCode="0.00">
                  <c:v>0.34613629594978623</c:v>
                </c:pt>
                <c:pt idx="147" formatCode="0.00">
                  <c:v>0.37040468701311413</c:v>
                </c:pt>
                <c:pt idx="148" formatCode="0.00">
                  <c:v>0.3907267464570745</c:v>
                </c:pt>
                <c:pt idx="149" formatCode="0.00">
                  <c:v>0.40671058891615153</c:v>
                </c:pt>
                <c:pt idx="150" formatCode="0.00">
                  <c:v>0.41830011319881333</c:v>
                </c:pt>
                <c:pt idx="151" formatCode="0.00">
                  <c:v>0.42574987154395072</c:v>
                </c:pt>
                <c:pt idx="152" formatCode="0.00">
                  <c:v>0.42966279940888819</c:v>
                </c:pt>
                <c:pt idx="153" formatCode="0.00">
                  <c:v>0.43024451508378236</c:v>
                </c:pt>
                <c:pt idx="154" formatCode="0.00">
                  <c:v>0.42709991716360629</c:v>
                </c:pt>
                <c:pt idx="155" formatCode="0.00">
                  <c:v>0.41967828586356837</c:v>
                </c:pt>
                <c:pt idx="156" formatCode="0.00">
                  <c:v>0.40802708477679994</c:v>
                </c:pt>
                <c:pt idx="157" formatCode="0.00">
                  <c:v>0.39240746054389675</c:v>
                </c:pt>
                <c:pt idx="158" formatCode="0.00">
                  <c:v>0.37342774422006419</c:v>
                </c:pt>
                <c:pt idx="159" formatCode="0.00">
                  <c:v>0.35106852919401321</c:v>
                </c:pt>
                <c:pt idx="160" formatCode="0.00">
                  <c:v>0.32543996239496531</c:v>
                </c:pt>
                <c:pt idx="161" formatCode="0.00">
                  <c:v>0.29712214301268336</c:v>
                </c:pt>
                <c:pt idx="162" formatCode="0.00">
                  <c:v>0.26623732125761812</c:v>
                </c:pt>
                <c:pt idx="163" formatCode="0.00">
                  <c:v>0.23352134912235556</c:v>
                </c:pt>
                <c:pt idx="164" formatCode="0.00">
                  <c:v>0.19914473068497518</c:v>
                </c:pt>
                <c:pt idx="165" formatCode="0.00">
                  <c:v>0.16355589998012388</c:v>
                </c:pt>
                <c:pt idx="166" formatCode="0.00">
                  <c:v>0.12649189993317123</c:v>
                </c:pt>
                <c:pt idx="167" formatCode="0.00">
                  <c:v>8.8426641606703882E-2</c:v>
                </c:pt>
                <c:pt idx="168" formatCode="0.00">
                  <c:v>4.9352800538720931E-2</c:v>
                </c:pt>
                <c:pt idx="169" formatCode="0.00">
                  <c:v>9.0897014366677631E-3</c:v>
                </c:pt>
                <c:pt idx="170" formatCode="0.00">
                  <c:v>-3.1365098048683482E-2</c:v>
                </c:pt>
                <c:pt idx="171" formatCode="0.00">
                  <c:v>-7.2004637822854711E-2</c:v>
                </c:pt>
                <c:pt idx="172" formatCode="0.00">
                  <c:v>-0.11262877203291222</c:v>
                </c:pt>
                <c:pt idx="173" formatCode="0.00">
                  <c:v>-0.15366878655483029</c:v>
                </c:pt>
                <c:pt idx="174" formatCode="0.00">
                  <c:v>-0.19470421566515617</c:v>
                </c:pt>
                <c:pt idx="175" formatCode="0.00">
                  <c:v>-0.23526438925433224</c:v>
                </c:pt>
                <c:pt idx="176" formatCode="0.00">
                  <c:v>-0.2741076619415832</c:v>
                </c:pt>
                <c:pt idx="177" formatCode="0.00">
                  <c:v>-0.31009607138154216</c:v>
                </c:pt>
                <c:pt idx="178" formatCode="0.00">
                  <c:v>-0.34299163505148833</c:v>
                </c:pt>
                <c:pt idx="179" formatCode="0.00">
                  <c:v>-0.37212655056052535</c:v>
                </c:pt>
                <c:pt idx="180" formatCode="0.00">
                  <c:v>-0.39690816611779001</c:v>
                </c:pt>
                <c:pt idx="181" formatCode="0.00">
                  <c:v>-0.41625852104536554</c:v>
                </c:pt>
                <c:pt idx="182" formatCode="0.00">
                  <c:v>-0.42938926958295554</c:v>
                </c:pt>
                <c:pt idx="183" formatCode="0.00">
                  <c:v>-0.4362497770907583</c:v>
                </c:pt>
                <c:pt idx="184" formatCode="0.00">
                  <c:v>-0.43725185390701116</c:v>
                </c:pt>
                <c:pt idx="185" formatCode="0.00">
                  <c:v>-0.43296059952203647</c:v>
                </c:pt>
                <c:pt idx="186" formatCode="0.00">
                  <c:v>-0.42369258123956</c:v>
                </c:pt>
                <c:pt idx="187" formatCode="0.00">
                  <c:v>-0.41007837200008801</c:v>
                </c:pt>
                <c:pt idx="188" formatCode="0.00">
                  <c:v>-0.39319839527771516</c:v>
                </c:pt>
                <c:pt idx="189" formatCode="0.00">
                  <c:v>-0.37425030685791194</c:v>
                </c:pt>
                <c:pt idx="190" formatCode="0.00">
                  <c:v>-0.35458948453487782</c:v>
                </c:pt>
                <c:pt idx="191" formatCode="0.00">
                  <c:v>-0.33521134799639207</c:v>
                </c:pt>
                <c:pt idx="192" formatCode="0.00">
                  <c:v>-0.31683631243042276</c:v>
                </c:pt>
                <c:pt idx="193" formatCode="0.00">
                  <c:v>-0.30024191403137102</c:v>
                </c:pt>
                <c:pt idx="194" formatCode="0.00">
                  <c:v>-0.28671786371918562</c:v>
                </c:pt>
                <c:pt idx="195" formatCode="0.00">
                  <c:v>-0.27706276245737804</c:v>
                </c:pt>
                <c:pt idx="196" formatCode="0.00">
                  <c:v>-0.27156316858043983</c:v>
                </c:pt>
                <c:pt idx="197" formatCode="0.00">
                  <c:v>-0.27088398601312647</c:v>
                </c:pt>
                <c:pt idx="198" formatCode="0.00">
                  <c:v>-0.27533066450819388</c:v>
                </c:pt>
                <c:pt idx="199" formatCode="0.00">
                  <c:v>-0.28456355048674897</c:v>
                </c:pt>
                <c:pt idx="200" formatCode="0.00">
                  <c:v>-0.29783400176542463</c:v>
                </c:pt>
                <c:pt idx="201" formatCode="0.00">
                  <c:v>-0.31382277010968718</c:v>
                </c:pt>
                <c:pt idx="202" formatCode="0.00">
                  <c:v>-0.33065570744862138</c:v>
                </c:pt>
                <c:pt idx="203" formatCode="0.00">
                  <c:v>-0.3469377150408961</c:v>
                </c:pt>
                <c:pt idx="204" formatCode="0.00">
                  <c:v>-0.36104226424869434</c:v>
                </c:pt>
                <c:pt idx="205" formatCode="0.00">
                  <c:v>-0.37091583326903965</c:v>
                </c:pt>
                <c:pt idx="206" formatCode="0.00">
                  <c:v>-0.37527264575020935</c:v>
                </c:pt>
                <c:pt idx="207" formatCode="0.00">
                  <c:v>-0.37353115928051661</c:v>
                </c:pt>
                <c:pt idx="208" formatCode="0.00">
                  <c:v>-0.36614761847979216</c:v>
                </c:pt>
                <c:pt idx="209" formatCode="0.00">
                  <c:v>-0.3537945638737986</c:v>
                </c:pt>
                <c:pt idx="210" formatCode="0.00">
                  <c:v>-0.33710488912292202</c:v>
                </c:pt>
                <c:pt idx="211" formatCode="0.00">
                  <c:v>-0.31632110346103859</c:v>
                </c:pt>
                <c:pt idx="212" formatCode="0.00">
                  <c:v>-0.29249610436193552</c:v>
                </c:pt>
                <c:pt idx="213" formatCode="0.00">
                  <c:v>-0.26700291868170334</c:v>
                </c:pt>
                <c:pt idx="214" formatCode="0.00">
                  <c:v>-0.24052618967135064</c:v>
                </c:pt>
                <c:pt idx="215" formatCode="0.00">
                  <c:v>-0.21372834198653512</c:v>
                </c:pt>
                <c:pt idx="216" formatCode="0.00">
                  <c:v>-0.18694424166308221</c:v>
                </c:pt>
                <c:pt idx="217" formatCode="0.00">
                  <c:v>-0.160575441038603</c:v>
                </c:pt>
                <c:pt idx="218" formatCode="0.00">
                  <c:v>-0.13537351843553169</c:v>
                </c:pt>
                <c:pt idx="219" formatCode="0.00">
                  <c:v>-0.11216425439984656</c:v>
                </c:pt>
                <c:pt idx="220" formatCode="0.00">
                  <c:v>-9.0885544817777997E-2</c:v>
                </c:pt>
                <c:pt idx="221" formatCode="0.00">
                  <c:v>-7.1559131442484603E-2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63520"/>
        <c:axId val="133565440"/>
      </c:lineChart>
      <c:catAx>
        <c:axId val="133563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>
            <c:manualLayout>
              <c:xMode val="edge"/>
              <c:yMode val="edge"/>
              <c:x val="0.50369935922459497"/>
              <c:y val="0.9335765872403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3565440"/>
        <c:crossesAt val="-4"/>
        <c:auto val="1"/>
        <c:lblAlgn val="ctr"/>
        <c:lblOffset val="100"/>
        <c:tickLblSkip val="20"/>
        <c:tickMarkSkip val="20"/>
        <c:noMultiLvlLbl val="0"/>
      </c:catAx>
      <c:valAx>
        <c:axId val="133565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 per Year</a:t>
                </a:r>
              </a:p>
            </c:rich>
          </c:tx>
          <c:layout>
            <c:manualLayout>
              <c:xMode val="edge"/>
              <c:yMode val="edge"/>
              <c:x val="5.44935208371021E-3"/>
              <c:y val="0.410044945362222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3563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Figure 4. NAIRU and Short Term Unemployment, 1980:Q1 to 2025:Q1</a:t>
            </a:r>
            <a:endParaRPr lang="en-US"/>
          </a:p>
        </c:rich>
      </c:tx>
      <c:layout>
        <c:manualLayout>
          <c:xMode val="edge"/>
          <c:yMode val="edge"/>
          <c:x val="0.18374768770675501"/>
          <c:y val="4.4828035811005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230596175477999E-2"/>
          <c:y val="0.160238030591004"/>
          <c:w val="0.90156928111258805"/>
          <c:h val="0.76755269616486599"/>
        </c:manualLayout>
      </c:layout>
      <c:lineChart>
        <c:grouping val="standard"/>
        <c:varyColors val="0"/>
        <c:ser>
          <c:idx val="0"/>
          <c:order val="0"/>
          <c:tx>
            <c:v>NAIRU</c:v>
          </c:tx>
          <c:spPr>
            <a:ln w="38100">
              <a:solidFill>
                <a:srgbClr val="3366FF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'Figure 4'!$S$79:$S$259</c:f>
              <c:numCache>
                <c:formatCode>General</c:formatCode>
                <c:ptCount val="181"/>
                <c:pt idx="0" formatCode="0.00">
                  <c:v>1980</c:v>
                </c:pt>
                <c:pt idx="1">
                  <c:v>1980.25</c:v>
                </c:pt>
                <c:pt idx="2" formatCode="0.00">
                  <c:v>1980.5</c:v>
                </c:pt>
                <c:pt idx="3">
                  <c:v>1980.75</c:v>
                </c:pt>
                <c:pt idx="4" formatCode="0.00">
                  <c:v>1981</c:v>
                </c:pt>
                <c:pt idx="5">
                  <c:v>1981.25</c:v>
                </c:pt>
                <c:pt idx="6" formatCode="0.00">
                  <c:v>1981.5</c:v>
                </c:pt>
                <c:pt idx="7">
                  <c:v>1981.75</c:v>
                </c:pt>
                <c:pt idx="8" formatCode="0.00">
                  <c:v>1982</c:v>
                </c:pt>
                <c:pt idx="9">
                  <c:v>1982.25</c:v>
                </c:pt>
                <c:pt idx="10" formatCode="0.00">
                  <c:v>1982.5</c:v>
                </c:pt>
                <c:pt idx="11">
                  <c:v>1982.75</c:v>
                </c:pt>
                <c:pt idx="12" formatCode="0.00">
                  <c:v>1983</c:v>
                </c:pt>
                <c:pt idx="13">
                  <c:v>1983.25</c:v>
                </c:pt>
                <c:pt idx="14" formatCode="0.00">
                  <c:v>1983.5</c:v>
                </c:pt>
                <c:pt idx="15">
                  <c:v>1983.75</c:v>
                </c:pt>
                <c:pt idx="16" formatCode="0.00">
                  <c:v>1984</c:v>
                </c:pt>
                <c:pt idx="17">
                  <c:v>1984.25</c:v>
                </c:pt>
                <c:pt idx="18" formatCode="0.00">
                  <c:v>1984.5</c:v>
                </c:pt>
                <c:pt idx="19">
                  <c:v>1984.75</c:v>
                </c:pt>
                <c:pt idx="20" formatCode="0.00">
                  <c:v>1985</c:v>
                </c:pt>
                <c:pt idx="21">
                  <c:v>1985.25</c:v>
                </c:pt>
                <c:pt idx="22" formatCode="0.00">
                  <c:v>1985.5</c:v>
                </c:pt>
                <c:pt idx="23">
                  <c:v>1985.75</c:v>
                </c:pt>
                <c:pt idx="24" formatCode="0.00">
                  <c:v>1986</c:v>
                </c:pt>
                <c:pt idx="25">
                  <c:v>1986.25</c:v>
                </c:pt>
                <c:pt idx="26" formatCode="0.00">
                  <c:v>1986.5</c:v>
                </c:pt>
                <c:pt idx="27">
                  <c:v>1986.75</c:v>
                </c:pt>
                <c:pt idx="28" formatCode="0.00">
                  <c:v>1987</c:v>
                </c:pt>
                <c:pt idx="29">
                  <c:v>1987.25</c:v>
                </c:pt>
                <c:pt idx="30" formatCode="0.00">
                  <c:v>1987.5</c:v>
                </c:pt>
                <c:pt idx="31">
                  <c:v>1987.75</c:v>
                </c:pt>
                <c:pt idx="32" formatCode="0.00">
                  <c:v>1988</c:v>
                </c:pt>
                <c:pt idx="33">
                  <c:v>1988.25</c:v>
                </c:pt>
                <c:pt idx="34" formatCode="0.00">
                  <c:v>1988.5</c:v>
                </c:pt>
                <c:pt idx="35">
                  <c:v>1988.75</c:v>
                </c:pt>
                <c:pt idx="36" formatCode="0.00">
                  <c:v>1989</c:v>
                </c:pt>
                <c:pt idx="37">
                  <c:v>1989.25</c:v>
                </c:pt>
                <c:pt idx="38" formatCode="0.00">
                  <c:v>1989.5</c:v>
                </c:pt>
                <c:pt idx="39">
                  <c:v>1989.75</c:v>
                </c:pt>
                <c:pt idx="40" formatCode="0.00">
                  <c:v>1990</c:v>
                </c:pt>
                <c:pt idx="41">
                  <c:v>1990.25</c:v>
                </c:pt>
                <c:pt idx="42" formatCode="0.00">
                  <c:v>1990.5</c:v>
                </c:pt>
                <c:pt idx="43">
                  <c:v>1990.75</c:v>
                </c:pt>
                <c:pt idx="44" formatCode="0.00">
                  <c:v>1991</c:v>
                </c:pt>
                <c:pt idx="45">
                  <c:v>1991.25</c:v>
                </c:pt>
                <c:pt idx="46" formatCode="0.00">
                  <c:v>1991.5</c:v>
                </c:pt>
                <c:pt idx="47">
                  <c:v>1991.75</c:v>
                </c:pt>
                <c:pt idx="48" formatCode="0.00">
                  <c:v>1992</c:v>
                </c:pt>
                <c:pt idx="49">
                  <c:v>1992.25</c:v>
                </c:pt>
                <c:pt idx="50" formatCode="0.00">
                  <c:v>1992.5</c:v>
                </c:pt>
                <c:pt idx="51">
                  <c:v>1992.75</c:v>
                </c:pt>
                <c:pt idx="52" formatCode="0.00">
                  <c:v>1993</c:v>
                </c:pt>
                <c:pt idx="53">
                  <c:v>1993.25</c:v>
                </c:pt>
                <c:pt idx="54" formatCode="0.00">
                  <c:v>1993.5</c:v>
                </c:pt>
                <c:pt idx="55">
                  <c:v>1993.75</c:v>
                </c:pt>
                <c:pt idx="56" formatCode="0.00">
                  <c:v>1994</c:v>
                </c:pt>
                <c:pt idx="57">
                  <c:v>1994.25</c:v>
                </c:pt>
                <c:pt idx="58" formatCode="0.00">
                  <c:v>1994.5</c:v>
                </c:pt>
                <c:pt idx="59">
                  <c:v>1994.75</c:v>
                </c:pt>
                <c:pt idx="60" formatCode="0.00">
                  <c:v>1995</c:v>
                </c:pt>
                <c:pt idx="61">
                  <c:v>1995.25</c:v>
                </c:pt>
                <c:pt idx="62" formatCode="0.00">
                  <c:v>1995.5</c:v>
                </c:pt>
                <c:pt idx="63">
                  <c:v>1995.75</c:v>
                </c:pt>
                <c:pt idx="64" formatCode="0.00">
                  <c:v>1996</c:v>
                </c:pt>
                <c:pt idx="65">
                  <c:v>1996.25</c:v>
                </c:pt>
                <c:pt idx="66" formatCode="0.00">
                  <c:v>1996.5</c:v>
                </c:pt>
                <c:pt idx="67">
                  <c:v>1996.75</c:v>
                </c:pt>
                <c:pt idx="68" formatCode="0.00">
                  <c:v>1997</c:v>
                </c:pt>
                <c:pt idx="69">
                  <c:v>1997.25</c:v>
                </c:pt>
                <c:pt idx="70" formatCode="0.00">
                  <c:v>1997.5</c:v>
                </c:pt>
                <c:pt idx="71">
                  <c:v>1997.75</c:v>
                </c:pt>
                <c:pt idx="72" formatCode="0.00">
                  <c:v>1998</c:v>
                </c:pt>
                <c:pt idx="73">
                  <c:v>1998.25</c:v>
                </c:pt>
                <c:pt idx="74" formatCode="0.00">
                  <c:v>1998.5</c:v>
                </c:pt>
                <c:pt idx="75">
                  <c:v>1998.75</c:v>
                </c:pt>
                <c:pt idx="76" formatCode="0.00">
                  <c:v>1999</c:v>
                </c:pt>
                <c:pt idx="77">
                  <c:v>1999.25</c:v>
                </c:pt>
                <c:pt idx="78" formatCode="0.00">
                  <c:v>1999.5</c:v>
                </c:pt>
                <c:pt idx="79">
                  <c:v>1999.75</c:v>
                </c:pt>
                <c:pt idx="80" formatCode="0.00">
                  <c:v>2000</c:v>
                </c:pt>
                <c:pt idx="81">
                  <c:v>2000.25</c:v>
                </c:pt>
                <c:pt idx="82" formatCode="0.00">
                  <c:v>2000.5</c:v>
                </c:pt>
                <c:pt idx="83">
                  <c:v>2000.75</c:v>
                </c:pt>
                <c:pt idx="84" formatCode="0.00">
                  <c:v>2001</c:v>
                </c:pt>
                <c:pt idx="85">
                  <c:v>2001.25</c:v>
                </c:pt>
                <c:pt idx="86" formatCode="0.00">
                  <c:v>2001.5</c:v>
                </c:pt>
                <c:pt idx="87">
                  <c:v>2001.75</c:v>
                </c:pt>
                <c:pt idx="88" formatCode="0.00">
                  <c:v>2002</c:v>
                </c:pt>
                <c:pt idx="89">
                  <c:v>2002.25</c:v>
                </c:pt>
                <c:pt idx="90" formatCode="0.00">
                  <c:v>2002.5</c:v>
                </c:pt>
                <c:pt idx="91">
                  <c:v>2002.75</c:v>
                </c:pt>
                <c:pt idx="92" formatCode="0.00">
                  <c:v>2003</c:v>
                </c:pt>
                <c:pt idx="93">
                  <c:v>2003.25</c:v>
                </c:pt>
                <c:pt idx="94" formatCode="0.00">
                  <c:v>2003.5</c:v>
                </c:pt>
                <c:pt idx="95">
                  <c:v>2003.75</c:v>
                </c:pt>
                <c:pt idx="96" formatCode="0.00">
                  <c:v>2004</c:v>
                </c:pt>
                <c:pt idx="97">
                  <c:v>2004.25</c:v>
                </c:pt>
                <c:pt idx="98" formatCode="0.00">
                  <c:v>2004.5</c:v>
                </c:pt>
                <c:pt idx="99">
                  <c:v>2004.75</c:v>
                </c:pt>
                <c:pt idx="100" formatCode="0.00">
                  <c:v>2005</c:v>
                </c:pt>
                <c:pt idx="101">
                  <c:v>2005.25</c:v>
                </c:pt>
                <c:pt idx="102" formatCode="0.00">
                  <c:v>2005.5</c:v>
                </c:pt>
                <c:pt idx="103">
                  <c:v>2005.75</c:v>
                </c:pt>
                <c:pt idx="104" formatCode="0.00">
                  <c:v>2006</c:v>
                </c:pt>
                <c:pt idx="105">
                  <c:v>2006.25</c:v>
                </c:pt>
                <c:pt idx="106" formatCode="0.00">
                  <c:v>2006.5</c:v>
                </c:pt>
                <c:pt idx="107">
                  <c:v>2006.75</c:v>
                </c:pt>
                <c:pt idx="108" formatCode="0.00">
                  <c:v>2007</c:v>
                </c:pt>
                <c:pt idx="109">
                  <c:v>2007.25</c:v>
                </c:pt>
                <c:pt idx="110" formatCode="0.00">
                  <c:v>2007.5</c:v>
                </c:pt>
                <c:pt idx="111">
                  <c:v>2007.75</c:v>
                </c:pt>
                <c:pt idx="112" formatCode="0.00">
                  <c:v>2008</c:v>
                </c:pt>
                <c:pt idx="113">
                  <c:v>2008.25</c:v>
                </c:pt>
                <c:pt idx="114" formatCode="0.00">
                  <c:v>2008.5</c:v>
                </c:pt>
                <c:pt idx="115">
                  <c:v>2008.75</c:v>
                </c:pt>
                <c:pt idx="116" formatCode="0.00">
                  <c:v>2009</c:v>
                </c:pt>
                <c:pt idx="117">
                  <c:v>2009.25</c:v>
                </c:pt>
                <c:pt idx="118" formatCode="0.00">
                  <c:v>2009.5</c:v>
                </c:pt>
                <c:pt idx="119">
                  <c:v>2009.75</c:v>
                </c:pt>
                <c:pt idx="120" formatCode="0.00">
                  <c:v>2010</c:v>
                </c:pt>
                <c:pt idx="121">
                  <c:v>2010.25</c:v>
                </c:pt>
                <c:pt idx="122" formatCode="0.00">
                  <c:v>2010.5</c:v>
                </c:pt>
                <c:pt idx="123">
                  <c:v>2010.75</c:v>
                </c:pt>
                <c:pt idx="124" formatCode="0.00">
                  <c:v>2011</c:v>
                </c:pt>
                <c:pt idx="125">
                  <c:v>2011.25</c:v>
                </c:pt>
                <c:pt idx="126" formatCode="0.00">
                  <c:v>2011.5</c:v>
                </c:pt>
                <c:pt idx="127">
                  <c:v>2011.75</c:v>
                </c:pt>
                <c:pt idx="128" formatCode="0.00">
                  <c:v>2012</c:v>
                </c:pt>
                <c:pt idx="129">
                  <c:v>2012.25</c:v>
                </c:pt>
                <c:pt idx="130" formatCode="0.00">
                  <c:v>2012.5</c:v>
                </c:pt>
                <c:pt idx="131">
                  <c:v>2012.75</c:v>
                </c:pt>
                <c:pt idx="132" formatCode="0.00">
                  <c:v>2013</c:v>
                </c:pt>
                <c:pt idx="133">
                  <c:v>2013.25</c:v>
                </c:pt>
                <c:pt idx="134" formatCode="0.00">
                  <c:v>2013.5</c:v>
                </c:pt>
                <c:pt idx="135">
                  <c:v>2013.75</c:v>
                </c:pt>
                <c:pt idx="136" formatCode="0.00">
                  <c:v>2014</c:v>
                </c:pt>
                <c:pt idx="137">
                  <c:v>2014.25</c:v>
                </c:pt>
                <c:pt idx="138" formatCode="0.00">
                  <c:v>2014.5</c:v>
                </c:pt>
                <c:pt idx="139">
                  <c:v>2014.75</c:v>
                </c:pt>
                <c:pt idx="140" formatCode="0.00">
                  <c:v>2015</c:v>
                </c:pt>
                <c:pt idx="141">
                  <c:v>2015.25</c:v>
                </c:pt>
                <c:pt idx="142" formatCode="0.00">
                  <c:v>2015.5</c:v>
                </c:pt>
                <c:pt idx="143">
                  <c:v>2015.75</c:v>
                </c:pt>
                <c:pt idx="144" formatCode="0.00">
                  <c:v>2016</c:v>
                </c:pt>
                <c:pt idx="145">
                  <c:v>2016.25</c:v>
                </c:pt>
                <c:pt idx="146" formatCode="0.00">
                  <c:v>2016.5</c:v>
                </c:pt>
                <c:pt idx="147">
                  <c:v>2016.75</c:v>
                </c:pt>
                <c:pt idx="148" formatCode="0.00">
                  <c:v>2017</c:v>
                </c:pt>
                <c:pt idx="149">
                  <c:v>2017.25</c:v>
                </c:pt>
                <c:pt idx="150" formatCode="0.00">
                  <c:v>2017.5</c:v>
                </c:pt>
                <c:pt idx="151">
                  <c:v>2017.75</c:v>
                </c:pt>
                <c:pt idx="152" formatCode="0.00">
                  <c:v>2018</c:v>
                </c:pt>
                <c:pt idx="153">
                  <c:v>2018.25</c:v>
                </c:pt>
                <c:pt idx="154" formatCode="0.00">
                  <c:v>2018.5</c:v>
                </c:pt>
                <c:pt idx="155">
                  <c:v>2018.75</c:v>
                </c:pt>
                <c:pt idx="156" formatCode="0.00">
                  <c:v>2019</c:v>
                </c:pt>
                <c:pt idx="157">
                  <c:v>2019.25</c:v>
                </c:pt>
                <c:pt idx="158" formatCode="0.00">
                  <c:v>2019.5</c:v>
                </c:pt>
                <c:pt idx="159">
                  <c:v>2019.75</c:v>
                </c:pt>
                <c:pt idx="160" formatCode="0.00">
                  <c:v>2020</c:v>
                </c:pt>
                <c:pt idx="161">
                  <c:v>2020.25</c:v>
                </c:pt>
                <c:pt idx="162" formatCode="0.00">
                  <c:v>2020.5</c:v>
                </c:pt>
                <c:pt idx="163">
                  <c:v>2020.75</c:v>
                </c:pt>
                <c:pt idx="164" formatCode="0.00">
                  <c:v>2021</c:v>
                </c:pt>
                <c:pt idx="165">
                  <c:v>2021.25</c:v>
                </c:pt>
                <c:pt idx="166" formatCode="0.00">
                  <c:v>2021.5</c:v>
                </c:pt>
                <c:pt idx="167">
                  <c:v>2021.75</c:v>
                </c:pt>
                <c:pt idx="168" formatCode="0.00">
                  <c:v>2022</c:v>
                </c:pt>
                <c:pt idx="169">
                  <c:v>2022.25</c:v>
                </c:pt>
                <c:pt idx="170" formatCode="0.00">
                  <c:v>2022.5</c:v>
                </c:pt>
                <c:pt idx="171">
                  <c:v>2022.75</c:v>
                </c:pt>
                <c:pt idx="172" formatCode="0.00">
                  <c:v>2023</c:v>
                </c:pt>
                <c:pt idx="173">
                  <c:v>2023.25</c:v>
                </c:pt>
                <c:pt idx="174" formatCode="0.00">
                  <c:v>2023.5</c:v>
                </c:pt>
                <c:pt idx="175">
                  <c:v>2023.75</c:v>
                </c:pt>
                <c:pt idx="176" formatCode="0.00">
                  <c:v>2024</c:v>
                </c:pt>
                <c:pt idx="177">
                  <c:v>2024.25</c:v>
                </c:pt>
                <c:pt idx="178" formatCode="0.00">
                  <c:v>2024.5</c:v>
                </c:pt>
                <c:pt idx="179">
                  <c:v>2024.75</c:v>
                </c:pt>
                <c:pt idx="180" formatCode="0.00">
                  <c:v>2025</c:v>
                </c:pt>
              </c:numCache>
            </c:numRef>
          </c:cat>
          <c:val>
            <c:numRef>
              <c:f>'Figure 4'!$T$79:$T$259</c:f>
              <c:numCache>
                <c:formatCode>0.000</c:formatCode>
                <c:ptCount val="181"/>
                <c:pt idx="0">
                  <c:v>5.6493452187399997</c:v>
                </c:pt>
                <c:pt idx="1">
                  <c:v>5.65101484848</c:v>
                </c:pt>
                <c:pt idx="2">
                  <c:v>5.6548170417000003</c:v>
                </c:pt>
                <c:pt idx="3">
                  <c:v>5.6526232683900002</c:v>
                </c:pt>
                <c:pt idx="4">
                  <c:v>5.6415697476500002</c:v>
                </c:pt>
                <c:pt idx="5">
                  <c:v>5.6261658310799998</c:v>
                </c:pt>
                <c:pt idx="6">
                  <c:v>5.6188954390200001</c:v>
                </c:pt>
                <c:pt idx="7">
                  <c:v>5.6075345250700002</c:v>
                </c:pt>
                <c:pt idx="8">
                  <c:v>5.5922113407699996</c:v>
                </c:pt>
                <c:pt idx="9">
                  <c:v>5.5840590127900001</c:v>
                </c:pt>
                <c:pt idx="10">
                  <c:v>5.5824094364099999</c:v>
                </c:pt>
                <c:pt idx="11">
                  <c:v>5.5683946430400004</c:v>
                </c:pt>
                <c:pt idx="12">
                  <c:v>5.5531149727200004</c:v>
                </c:pt>
                <c:pt idx="13">
                  <c:v>5.53461809651</c:v>
                </c:pt>
                <c:pt idx="14">
                  <c:v>5.52946203689</c:v>
                </c:pt>
                <c:pt idx="15">
                  <c:v>5.5121123585499996</c:v>
                </c:pt>
                <c:pt idx="16">
                  <c:v>5.5027757990600001</c:v>
                </c:pt>
                <c:pt idx="17">
                  <c:v>5.4925963726999996</c:v>
                </c:pt>
                <c:pt idx="18">
                  <c:v>5.4799238108299999</c:v>
                </c:pt>
                <c:pt idx="19">
                  <c:v>5.4672135749599997</c:v>
                </c:pt>
                <c:pt idx="20">
                  <c:v>5.4628750454399997</c:v>
                </c:pt>
                <c:pt idx="21">
                  <c:v>5.4430785055099999</c:v>
                </c:pt>
                <c:pt idx="22">
                  <c:v>5.4261745324600001</c:v>
                </c:pt>
                <c:pt idx="23">
                  <c:v>5.4100056439599999</c:v>
                </c:pt>
                <c:pt idx="24">
                  <c:v>5.4047343027399997</c:v>
                </c:pt>
                <c:pt idx="25">
                  <c:v>5.3974587299000003</c:v>
                </c:pt>
                <c:pt idx="26">
                  <c:v>5.3982615018100004</c:v>
                </c:pt>
                <c:pt idx="27">
                  <c:v>5.3942825518899999</c:v>
                </c:pt>
                <c:pt idx="28">
                  <c:v>5.3918270813899998</c:v>
                </c:pt>
                <c:pt idx="29">
                  <c:v>5.3919489769700002</c:v>
                </c:pt>
                <c:pt idx="30">
                  <c:v>5.3794543067099996</c:v>
                </c:pt>
                <c:pt idx="31">
                  <c:v>5.3667534906599998</c:v>
                </c:pt>
                <c:pt idx="32">
                  <c:v>5.3474599854499996</c:v>
                </c:pt>
                <c:pt idx="33">
                  <c:v>5.3278329357500001</c:v>
                </c:pt>
                <c:pt idx="34">
                  <c:v>5.3003006189499997</c:v>
                </c:pt>
                <c:pt idx="35">
                  <c:v>5.2717409789699996</c:v>
                </c:pt>
                <c:pt idx="36">
                  <c:v>5.23418891675</c:v>
                </c:pt>
                <c:pt idx="37">
                  <c:v>5.1933398394600001</c:v>
                </c:pt>
                <c:pt idx="38">
                  <c:v>5.1550558759199996</c:v>
                </c:pt>
                <c:pt idx="39">
                  <c:v>5.1200861254800003</c:v>
                </c:pt>
                <c:pt idx="40">
                  <c:v>5.0847565563300003</c:v>
                </c:pt>
                <c:pt idx="41">
                  <c:v>5.0437980714000004</c:v>
                </c:pt>
                <c:pt idx="42">
                  <c:v>4.9945102300300004</c:v>
                </c:pt>
                <c:pt idx="43">
                  <c:v>4.9416002598800004</c:v>
                </c:pt>
                <c:pt idx="44">
                  <c:v>4.8969820299000002</c:v>
                </c:pt>
                <c:pt idx="45">
                  <c:v>4.8458792844199996</c:v>
                </c:pt>
                <c:pt idx="46">
                  <c:v>4.8009211842399999</c:v>
                </c:pt>
                <c:pt idx="47">
                  <c:v>4.7566041989699999</c:v>
                </c:pt>
                <c:pt idx="48">
                  <c:v>4.7120287200300002</c:v>
                </c:pt>
                <c:pt idx="49">
                  <c:v>4.6663838041399996</c:v>
                </c:pt>
                <c:pt idx="50">
                  <c:v>4.6207043959399998</c:v>
                </c:pt>
                <c:pt idx="51">
                  <c:v>4.5805915134999999</c:v>
                </c:pt>
                <c:pt idx="52">
                  <c:v>4.5399631280800001</c:v>
                </c:pt>
                <c:pt idx="53">
                  <c:v>4.5026545086800001</c:v>
                </c:pt>
                <c:pt idx="54">
                  <c:v>4.4646794242599999</c:v>
                </c:pt>
                <c:pt idx="55">
                  <c:v>4.4330558086399998</c:v>
                </c:pt>
                <c:pt idx="56">
                  <c:v>4.4101326828399996</c:v>
                </c:pt>
                <c:pt idx="57">
                  <c:v>4.3944662820499998</c:v>
                </c:pt>
                <c:pt idx="58">
                  <c:v>4.3724537698599999</c:v>
                </c:pt>
                <c:pt idx="59">
                  <c:v>4.3549646904100001</c:v>
                </c:pt>
                <c:pt idx="60">
                  <c:v>4.3440123923599998</c:v>
                </c:pt>
                <c:pt idx="61">
                  <c:v>4.3283701740799998</c:v>
                </c:pt>
                <c:pt idx="62">
                  <c:v>4.31046028007</c:v>
                </c:pt>
                <c:pt idx="63">
                  <c:v>4.2937762041800003</c:v>
                </c:pt>
                <c:pt idx="64">
                  <c:v>4.2795282508700003</c:v>
                </c:pt>
                <c:pt idx="65">
                  <c:v>4.2739632895400002</c:v>
                </c:pt>
                <c:pt idx="66">
                  <c:v>4.2686630012100002</c:v>
                </c:pt>
                <c:pt idx="67">
                  <c:v>4.2659207931100003</c:v>
                </c:pt>
                <c:pt idx="68">
                  <c:v>4.2609588872900002</c:v>
                </c:pt>
                <c:pt idx="69">
                  <c:v>4.2550762511700002</c:v>
                </c:pt>
                <c:pt idx="70">
                  <c:v>4.2445531390199998</c:v>
                </c:pt>
                <c:pt idx="71">
                  <c:v>4.2443668454700001</c:v>
                </c:pt>
                <c:pt idx="72">
                  <c:v>4.2504472164399996</c:v>
                </c:pt>
                <c:pt idx="73">
                  <c:v>4.2543754123499999</c:v>
                </c:pt>
                <c:pt idx="74">
                  <c:v>4.2596451031699996</c:v>
                </c:pt>
                <c:pt idx="75">
                  <c:v>4.2612201929999998</c:v>
                </c:pt>
                <c:pt idx="76">
                  <c:v>4.2592500338099999</c:v>
                </c:pt>
                <c:pt idx="77">
                  <c:v>4.2573618776900002</c:v>
                </c:pt>
                <c:pt idx="78">
                  <c:v>4.2550612827999998</c:v>
                </c:pt>
                <c:pt idx="79">
                  <c:v>4.2561254809599998</c:v>
                </c:pt>
                <c:pt idx="80">
                  <c:v>4.2558985918700003</c:v>
                </c:pt>
                <c:pt idx="81">
                  <c:v>4.2487640131899997</c:v>
                </c:pt>
                <c:pt idx="82">
                  <c:v>4.2485154300300003</c:v>
                </c:pt>
                <c:pt idx="83">
                  <c:v>4.2444122116900003</c:v>
                </c:pt>
                <c:pt idx="84">
                  <c:v>4.2387107201300003</c:v>
                </c:pt>
                <c:pt idx="85">
                  <c:v>4.2283304570900002</c:v>
                </c:pt>
                <c:pt idx="86">
                  <c:v>4.2203906133300002</c:v>
                </c:pt>
                <c:pt idx="87">
                  <c:v>4.2094997148599997</c:v>
                </c:pt>
                <c:pt idx="88">
                  <c:v>4.1989198286100002</c:v>
                </c:pt>
                <c:pt idx="89">
                  <c:v>4.1938271826299998</c:v>
                </c:pt>
                <c:pt idx="90">
                  <c:v>4.1863449210799999</c:v>
                </c:pt>
                <c:pt idx="91">
                  <c:v>4.1728496056899997</c:v>
                </c:pt>
                <c:pt idx="92">
                  <c:v>4.1583306529100001</c:v>
                </c:pt>
                <c:pt idx="93">
                  <c:v>4.1472866289699999</c:v>
                </c:pt>
                <c:pt idx="94">
                  <c:v>4.1386925399800001</c:v>
                </c:pt>
                <c:pt idx="95">
                  <c:v>4.1281433658999998</c:v>
                </c:pt>
                <c:pt idx="96">
                  <c:v>4.1210397517399997</c:v>
                </c:pt>
                <c:pt idx="97">
                  <c:v>4.1077854177499997</c:v>
                </c:pt>
                <c:pt idx="98">
                  <c:v>4.0884367321999999</c:v>
                </c:pt>
                <c:pt idx="99">
                  <c:v>4.0716783037099997</c:v>
                </c:pt>
                <c:pt idx="100">
                  <c:v>4.0533719504599999</c:v>
                </c:pt>
                <c:pt idx="101">
                  <c:v>4.02954198716</c:v>
                </c:pt>
                <c:pt idx="102">
                  <c:v>4.01007938479</c:v>
                </c:pt>
                <c:pt idx="103">
                  <c:v>3.9991628961000001</c:v>
                </c:pt>
                <c:pt idx="104">
                  <c:v>3.9821712270699998</c:v>
                </c:pt>
                <c:pt idx="105">
                  <c:v>3.9678623379800002</c:v>
                </c:pt>
                <c:pt idx="106">
                  <c:v>3.9488619633000002</c:v>
                </c:pt>
                <c:pt idx="107">
                  <c:v>3.93301644142</c:v>
                </c:pt>
                <c:pt idx="108">
                  <c:v>3.9275409184000001</c:v>
                </c:pt>
                <c:pt idx="109">
                  <c:v>3.9225696586700001</c:v>
                </c:pt>
                <c:pt idx="110">
                  <c:v>3.9279295025200001</c:v>
                </c:pt>
                <c:pt idx="111">
                  <c:v>3.9398891747100002</c:v>
                </c:pt>
                <c:pt idx="112">
                  <c:v>3.9467856986499998</c:v>
                </c:pt>
                <c:pt idx="113">
                  <c:v>3.9541659512399998</c:v>
                </c:pt>
                <c:pt idx="114">
                  <c:v>3.96728469447</c:v>
                </c:pt>
                <c:pt idx="115">
                  <c:v>3.9806076948000002</c:v>
                </c:pt>
                <c:pt idx="116">
                  <c:v>3.9980688464299998</c:v>
                </c:pt>
                <c:pt idx="117">
                  <c:v>4.0124190287500001</c:v>
                </c:pt>
                <c:pt idx="118">
                  <c:v>4.0174608101900002</c:v>
                </c:pt>
                <c:pt idx="119">
                  <c:v>4.0255097771499999</c:v>
                </c:pt>
                <c:pt idx="120">
                  <c:v>4.0308780066800001</c:v>
                </c:pt>
                <c:pt idx="121">
                  <c:v>4.0403556856199998</c:v>
                </c:pt>
                <c:pt idx="122">
                  <c:v>4.0510438895499998</c:v>
                </c:pt>
                <c:pt idx="123">
                  <c:v>4.0633911509200002</c:v>
                </c:pt>
                <c:pt idx="124">
                  <c:v>4.0790415372700002</c:v>
                </c:pt>
                <c:pt idx="125">
                  <c:v>4.09154694311</c:v>
                </c:pt>
                <c:pt idx="126">
                  <c:v>4.0933692230699998</c:v>
                </c:pt>
                <c:pt idx="127">
                  <c:v>4.0876190226200002</c:v>
                </c:pt>
                <c:pt idx="128">
                  <c:v>4.0806470672100001</c:v>
                </c:pt>
                <c:pt idx="129">
                  <c:v>4.0694220010600004</c:v>
                </c:pt>
                <c:pt idx="130">
                  <c:v>4.0568132045400001</c:v>
                </c:pt>
                <c:pt idx="131">
                  <c:v>4.0468791827499997</c:v>
                </c:pt>
                <c:pt idx="132">
                  <c:v>4.0384739484300001</c:v>
                </c:pt>
                <c:pt idx="133">
                  <c:v>4.0264766319999996</c:v>
                </c:pt>
                <c:pt idx="134">
                  <c:v>4.0214161791</c:v>
                </c:pt>
                <c:pt idx="135">
                  <c:v>4.0165345766099998</c:v>
                </c:pt>
                <c:pt idx="136">
                  <c:v>4.0136318259200001</c:v>
                </c:pt>
                <c:pt idx="137">
                  <c:v>4.0142953965399997</c:v>
                </c:pt>
                <c:pt idx="138">
                  <c:v>4.0125533731800003</c:v>
                </c:pt>
                <c:pt idx="139">
                  <c:v>4.01114873594</c:v>
                </c:pt>
                <c:pt idx="140">
                  <c:v>4.0177019781699999</c:v>
                </c:pt>
                <c:pt idx="141">
                  <c:v>4.0318332868500004</c:v>
                </c:pt>
                <c:pt idx="142">
                  <c:v>4.03823148641</c:v>
                </c:pt>
                <c:pt idx="143">
                  <c:v>4.0410335555300003</c:v>
                </c:pt>
                <c:pt idx="144">
                  <c:v>4.0410335555300003</c:v>
                </c:pt>
                <c:pt idx="145">
                  <c:v>4.0410335555300003</c:v>
                </c:pt>
                <c:pt idx="146">
                  <c:v>4.0410335555300003</c:v>
                </c:pt>
                <c:pt idx="147">
                  <c:v>4.0410335555300003</c:v>
                </c:pt>
                <c:pt idx="148">
                  <c:v>4.0410335555300003</c:v>
                </c:pt>
                <c:pt idx="149">
                  <c:v>4.0410335555300003</c:v>
                </c:pt>
                <c:pt idx="150">
                  <c:v>4.0410335555300003</c:v>
                </c:pt>
                <c:pt idx="151">
                  <c:v>4.0410335555300003</c:v>
                </c:pt>
                <c:pt idx="152">
                  <c:v>4.0410335555300003</c:v>
                </c:pt>
                <c:pt idx="153">
                  <c:v>4.0410335555300003</c:v>
                </c:pt>
                <c:pt idx="154">
                  <c:v>4.0410335555300003</c:v>
                </c:pt>
                <c:pt idx="155">
                  <c:v>4.0410335555300003</c:v>
                </c:pt>
                <c:pt idx="156">
                  <c:v>4.0410335555300003</c:v>
                </c:pt>
                <c:pt idx="157">
                  <c:v>4.0410335555300003</c:v>
                </c:pt>
                <c:pt idx="158">
                  <c:v>4.0410335555300003</c:v>
                </c:pt>
                <c:pt idx="159">
                  <c:v>4.0410335555300003</c:v>
                </c:pt>
                <c:pt idx="160">
                  <c:v>4.0410335555300003</c:v>
                </c:pt>
                <c:pt idx="161">
                  <c:v>4.0410335555300003</c:v>
                </c:pt>
                <c:pt idx="162">
                  <c:v>4.0410335555300003</c:v>
                </c:pt>
                <c:pt idx="163">
                  <c:v>4.0410335555300003</c:v>
                </c:pt>
                <c:pt idx="164">
                  <c:v>4.0410335555300003</c:v>
                </c:pt>
                <c:pt idx="165">
                  <c:v>4.0410335555300003</c:v>
                </c:pt>
                <c:pt idx="166">
                  <c:v>4.0410335555300003</c:v>
                </c:pt>
                <c:pt idx="167">
                  <c:v>4.0410335555300003</c:v>
                </c:pt>
                <c:pt idx="168">
                  <c:v>4.0410335555300003</c:v>
                </c:pt>
                <c:pt idx="169">
                  <c:v>4.0410335555300003</c:v>
                </c:pt>
                <c:pt idx="170">
                  <c:v>4.0410335555300003</c:v>
                </c:pt>
                <c:pt idx="171">
                  <c:v>4.0410335555300003</c:v>
                </c:pt>
                <c:pt idx="172">
                  <c:v>4.0410335555300003</c:v>
                </c:pt>
                <c:pt idx="173">
                  <c:v>4.0410335555300003</c:v>
                </c:pt>
                <c:pt idx="174">
                  <c:v>4.0410335555300003</c:v>
                </c:pt>
                <c:pt idx="175">
                  <c:v>4.0410335555300003</c:v>
                </c:pt>
                <c:pt idx="176">
                  <c:v>4.0410335555300003</c:v>
                </c:pt>
                <c:pt idx="177">
                  <c:v>4.0410335555300003</c:v>
                </c:pt>
                <c:pt idx="178">
                  <c:v>4.0410335555300003</c:v>
                </c:pt>
                <c:pt idx="179">
                  <c:v>4.0410335555300003</c:v>
                </c:pt>
                <c:pt idx="180">
                  <c:v>4.0410335555300003</c:v>
                </c:pt>
              </c:numCache>
            </c:numRef>
          </c:val>
          <c:smooth val="0"/>
        </c:ser>
        <c:ser>
          <c:idx val="1"/>
          <c:order val="1"/>
          <c:tx>
            <c:v>STU</c:v>
          </c:tx>
          <c:spPr>
            <a:ln w="38100">
              <a:solidFill>
                <a:schemeClr val="tx1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val>
            <c:numRef>
              <c:f>'Figure 4'!$U$79:$U$259</c:f>
              <c:numCache>
                <c:formatCode>0.00</c:formatCode>
                <c:ptCount val="181"/>
                <c:pt idx="0">
                  <c:v>5.7749999999999995</c:v>
                </c:pt>
                <c:pt idx="1">
                  <c:v>6.6537333333333342</c:v>
                </c:pt>
                <c:pt idx="2">
                  <c:v>6.7984333333333344</c:v>
                </c:pt>
                <c:pt idx="3">
                  <c:v>6.3623000000000003</c:v>
                </c:pt>
                <c:pt idx="4">
                  <c:v>6.2835666666666663</c:v>
                </c:pt>
                <c:pt idx="5">
                  <c:v>6.3543999999999992</c:v>
                </c:pt>
                <c:pt idx="6">
                  <c:v>6.3691333333333331</c:v>
                </c:pt>
                <c:pt idx="7">
                  <c:v>7.1773666666666669</c:v>
                </c:pt>
                <c:pt idx="8">
                  <c:v>7.6725333333333339</c:v>
                </c:pt>
                <c:pt idx="9">
                  <c:v>7.9510666666666667</c:v>
                </c:pt>
                <c:pt idx="10">
                  <c:v>8.1966000000000001</c:v>
                </c:pt>
                <c:pt idx="11">
                  <c:v>8.521866666666666</c:v>
                </c:pt>
                <c:pt idx="12">
                  <c:v>7.9203999999999999</c:v>
                </c:pt>
                <c:pt idx="13">
                  <c:v>7.5833000000000004</c:v>
                </c:pt>
                <c:pt idx="14">
                  <c:v>7.1310000000000002</c:v>
                </c:pt>
                <c:pt idx="15">
                  <c:v>6.6039000000000003</c:v>
                </c:pt>
                <c:pt idx="16">
                  <c:v>6.1981333333333337</c:v>
                </c:pt>
                <c:pt idx="17">
                  <c:v>5.9557666666666664</c:v>
                </c:pt>
                <c:pt idx="18">
                  <c:v>6.1072999999999995</c:v>
                </c:pt>
                <c:pt idx="19">
                  <c:v>6.0542333333333334</c:v>
                </c:pt>
                <c:pt idx="20">
                  <c:v>6.080966666666666</c:v>
                </c:pt>
                <c:pt idx="21">
                  <c:v>6.1683333333333339</c:v>
                </c:pt>
                <c:pt idx="22">
                  <c:v>6.1270999999999995</c:v>
                </c:pt>
                <c:pt idx="23">
                  <c:v>5.9714999999999998</c:v>
                </c:pt>
                <c:pt idx="24">
                  <c:v>6.0484999999999998</c:v>
                </c:pt>
                <c:pt idx="25">
                  <c:v>6.1464999999999996</c:v>
                </c:pt>
                <c:pt idx="26">
                  <c:v>5.9402333333333326</c:v>
                </c:pt>
                <c:pt idx="27">
                  <c:v>5.8379000000000003</c:v>
                </c:pt>
                <c:pt idx="28">
                  <c:v>5.6583999999999994</c:v>
                </c:pt>
                <c:pt idx="29">
                  <c:v>5.3537999999999997</c:v>
                </c:pt>
                <c:pt idx="30">
                  <c:v>5.1621333333333332</c:v>
                </c:pt>
                <c:pt idx="31">
                  <c:v>5.0670666666666664</c:v>
                </c:pt>
                <c:pt idx="32">
                  <c:v>4.9836999999999998</c:v>
                </c:pt>
                <c:pt idx="33">
                  <c:v>4.7905333333333333</c:v>
                </c:pt>
                <c:pt idx="34">
                  <c:v>4.8126666666666678</c:v>
                </c:pt>
                <c:pt idx="35">
                  <c:v>4.7287333333333335</c:v>
                </c:pt>
                <c:pt idx="36">
                  <c:v>4.6503333333333332</c:v>
                </c:pt>
                <c:pt idx="37">
                  <c:v>4.7067666666666668</c:v>
                </c:pt>
                <c:pt idx="38">
                  <c:v>4.7571000000000003</c:v>
                </c:pt>
                <c:pt idx="39">
                  <c:v>4.8443333333333332</c:v>
                </c:pt>
                <c:pt idx="40">
                  <c:v>4.7929333333333339</c:v>
                </c:pt>
                <c:pt idx="41">
                  <c:v>4.8266666666666671</c:v>
                </c:pt>
                <c:pt idx="42">
                  <c:v>5.1180666666666674</c:v>
                </c:pt>
                <c:pt idx="43">
                  <c:v>5.4830000000000005</c:v>
                </c:pt>
                <c:pt idx="44">
                  <c:v>5.8760666666666665</c:v>
                </c:pt>
                <c:pt idx="45">
                  <c:v>6.0107666666666661</c:v>
                </c:pt>
                <c:pt idx="46">
                  <c:v>5.948666666666667</c:v>
                </c:pt>
                <c:pt idx="47">
                  <c:v>6.017266666666667</c:v>
                </c:pt>
                <c:pt idx="48">
                  <c:v>6.0306333333333342</c:v>
                </c:pt>
                <c:pt idx="49">
                  <c:v>6.0581333333333331</c:v>
                </c:pt>
                <c:pt idx="50">
                  <c:v>6.0048333333333339</c:v>
                </c:pt>
                <c:pt idx="51">
                  <c:v>5.7661000000000007</c:v>
                </c:pt>
                <c:pt idx="52">
                  <c:v>5.6609000000000007</c:v>
                </c:pt>
                <c:pt idx="53">
                  <c:v>5.7170666666666676</c:v>
                </c:pt>
                <c:pt idx="54">
                  <c:v>5.4378666666666673</c:v>
                </c:pt>
                <c:pt idx="55">
                  <c:v>5.2582666666666666</c:v>
                </c:pt>
                <c:pt idx="56">
                  <c:v>5.2097333333333333</c:v>
                </c:pt>
                <c:pt idx="57">
                  <c:v>4.907866666666667</c:v>
                </c:pt>
                <c:pt idx="58">
                  <c:v>4.816133333333334</c:v>
                </c:pt>
                <c:pt idx="59">
                  <c:v>4.5169666666666677</c:v>
                </c:pt>
                <c:pt idx="60">
                  <c:v>4.4770666666666665</c:v>
                </c:pt>
                <c:pt idx="61">
                  <c:v>4.6648666666666658</c:v>
                </c:pt>
                <c:pt idx="62">
                  <c:v>4.7241999999999997</c:v>
                </c:pt>
                <c:pt idx="63">
                  <c:v>4.6463000000000001</c:v>
                </c:pt>
                <c:pt idx="64">
                  <c:v>4.5947666666666667</c:v>
                </c:pt>
                <c:pt idx="65">
                  <c:v>4.4777999999999993</c:v>
                </c:pt>
                <c:pt idx="66">
                  <c:v>4.3201666666666663</c:v>
                </c:pt>
                <c:pt idx="67">
                  <c:v>4.4714666666666671</c:v>
                </c:pt>
                <c:pt idx="68">
                  <c:v>4.406366666666667</c:v>
                </c:pt>
                <c:pt idx="69">
                  <c:v>4.2048333333333332</c:v>
                </c:pt>
                <c:pt idx="70">
                  <c:v>4.0766333333333336</c:v>
                </c:pt>
                <c:pt idx="71">
                  <c:v>3.9477999999999995</c:v>
                </c:pt>
                <c:pt idx="72">
                  <c:v>3.9386333333333332</c:v>
                </c:pt>
                <c:pt idx="73">
                  <c:v>3.7978999999999998</c:v>
                </c:pt>
                <c:pt idx="74">
                  <c:v>3.9135000000000004</c:v>
                </c:pt>
                <c:pt idx="75">
                  <c:v>3.8201333333333332</c:v>
                </c:pt>
                <c:pt idx="76">
                  <c:v>3.7636000000000003</c:v>
                </c:pt>
                <c:pt idx="77">
                  <c:v>3.7332999999999998</c:v>
                </c:pt>
                <c:pt idx="78">
                  <c:v>3.7196333333333329</c:v>
                </c:pt>
                <c:pt idx="79">
                  <c:v>3.573233333333333</c:v>
                </c:pt>
                <c:pt idx="80">
                  <c:v>3.5697333333333332</c:v>
                </c:pt>
                <c:pt idx="81">
                  <c:v>3.5004666666666666</c:v>
                </c:pt>
                <c:pt idx="82">
                  <c:v>3.519766666666666</c:v>
                </c:pt>
                <c:pt idx="83">
                  <c:v>3.4670999999999998</c:v>
                </c:pt>
                <c:pt idx="84">
                  <c:v>3.7522333333333333</c:v>
                </c:pt>
                <c:pt idx="85">
                  <c:v>3.9273333333333333</c:v>
                </c:pt>
                <c:pt idx="86">
                  <c:v>4.2768000000000006</c:v>
                </c:pt>
                <c:pt idx="87">
                  <c:v>4.7783000000000007</c:v>
                </c:pt>
                <c:pt idx="88">
                  <c:v>4.8373999999999997</c:v>
                </c:pt>
                <c:pt idx="89">
                  <c:v>4.7605333333333339</c:v>
                </c:pt>
                <c:pt idx="90">
                  <c:v>4.6440000000000001</c:v>
                </c:pt>
                <c:pt idx="91">
                  <c:v>4.6433999999999997</c:v>
                </c:pt>
                <c:pt idx="92">
                  <c:v>4.6285999999999996</c:v>
                </c:pt>
                <c:pt idx="93">
                  <c:v>4.777333333333333</c:v>
                </c:pt>
                <c:pt idx="94">
                  <c:v>4.7697666666666665</c:v>
                </c:pt>
                <c:pt idx="95">
                  <c:v>4.4940333333333333</c:v>
                </c:pt>
                <c:pt idx="96">
                  <c:v>4.3849666666666671</c:v>
                </c:pt>
                <c:pt idx="97">
                  <c:v>4.3586666666666671</c:v>
                </c:pt>
                <c:pt idx="98">
                  <c:v>4.3032333333333339</c:v>
                </c:pt>
                <c:pt idx="99">
                  <c:v>4.2795666666666676</c:v>
                </c:pt>
                <c:pt idx="100">
                  <c:v>4.1804000000000014</c:v>
                </c:pt>
                <c:pt idx="101">
                  <c:v>4.0859666666666667</c:v>
                </c:pt>
                <c:pt idx="102">
                  <c:v>4.0313000000000008</c:v>
                </c:pt>
                <c:pt idx="103">
                  <c:v>4.0462333333333342</c:v>
                </c:pt>
                <c:pt idx="104">
                  <c:v>3.8811</c:v>
                </c:pt>
                <c:pt idx="105">
                  <c:v>3.7975999999999996</c:v>
                </c:pt>
                <c:pt idx="106">
                  <c:v>3.7884333333333333</c:v>
                </c:pt>
                <c:pt idx="107">
                  <c:v>3.7165333333333339</c:v>
                </c:pt>
                <c:pt idx="108">
                  <c:v>3.7072666666666669</c:v>
                </c:pt>
                <c:pt idx="109">
                  <c:v>3.7455333333333329</c:v>
                </c:pt>
                <c:pt idx="110">
                  <c:v>3.8374666666666664</c:v>
                </c:pt>
                <c:pt idx="111">
                  <c:v>3.9366000000000003</c:v>
                </c:pt>
                <c:pt idx="112">
                  <c:v>4.1136333333333326</c:v>
                </c:pt>
                <c:pt idx="113">
                  <c:v>4.3692000000000002</c:v>
                </c:pt>
                <c:pt idx="114">
                  <c:v>4.7988999999999997</c:v>
                </c:pt>
                <c:pt idx="115">
                  <c:v>5.3431333333333342</c:v>
                </c:pt>
                <c:pt idx="116">
                  <c:v>6.3298666666666676</c:v>
                </c:pt>
                <c:pt idx="117">
                  <c:v>6.7226666666666661</c:v>
                </c:pt>
                <c:pt idx="118">
                  <c:v>6.263466666666667</c:v>
                </c:pt>
                <c:pt idx="119">
                  <c:v>6.0832333333333333</c:v>
                </c:pt>
                <c:pt idx="120">
                  <c:v>5.7258000000000004</c:v>
                </c:pt>
                <c:pt idx="121">
                  <c:v>5.2881666666666662</c:v>
                </c:pt>
                <c:pt idx="122">
                  <c:v>5.3649666666666667</c:v>
                </c:pt>
                <c:pt idx="123">
                  <c:v>5.3975333333333344</c:v>
                </c:pt>
                <c:pt idx="124">
                  <c:v>5.0894000000000004</c:v>
                </c:pt>
                <c:pt idx="125">
                  <c:v>5.0775333333333341</c:v>
                </c:pt>
                <c:pt idx="126">
                  <c:v>4.9949999999999992</c:v>
                </c:pt>
                <c:pt idx="127">
                  <c:v>4.9325666666666663</c:v>
                </c:pt>
                <c:pt idx="128">
                  <c:v>4.7972333333333337</c:v>
                </c:pt>
                <c:pt idx="129">
                  <c:v>4.7724000000000002</c:v>
                </c:pt>
                <c:pt idx="130">
                  <c:v>4.7542666666666671</c:v>
                </c:pt>
                <c:pt idx="131">
                  <c:v>4.688200000000001</c:v>
                </c:pt>
                <c:pt idx="132">
                  <c:v>4.7379555555555557</c:v>
                </c:pt>
                <c:pt idx="133">
                  <c:v>4.7259111111111114</c:v>
                </c:pt>
                <c:pt idx="134">
                  <c:v>4.5136000000000003</c:v>
                </c:pt>
                <c:pt idx="135">
                  <c:v>4.3913222222222226</c:v>
                </c:pt>
                <c:pt idx="136">
                  <c:v>4.2497555555555557</c:v>
                </c:pt>
                <c:pt idx="137">
                  <c:v>4.0919999999999996</c:v>
                </c:pt>
                <c:pt idx="138">
                  <c:v>4.1233111111111116</c:v>
                </c:pt>
                <c:pt idx="139">
                  <c:v>3.8987999999999996</c:v>
                </c:pt>
                <c:pt idx="140">
                  <c:v>3.8521333333333327</c:v>
                </c:pt>
                <c:pt idx="141">
                  <c:v>3.8987999999999996</c:v>
                </c:pt>
                <c:pt idx="142">
                  <c:v>3.7908000000000004</c:v>
                </c:pt>
                <c:pt idx="143">
                  <c:v>3.69</c:v>
                </c:pt>
              </c:numCache>
            </c:numRef>
          </c:val>
          <c:smooth val="0"/>
        </c:ser>
        <c:ser>
          <c:idx val="2"/>
          <c:order val="2"/>
          <c:tx>
            <c:v>STU Proj a</c:v>
          </c:tx>
          <c:spPr>
            <a:ln w="38100">
              <a:solidFill>
                <a:srgbClr val="96FE18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val>
            <c:numRef>
              <c:f>'Figure 4'!$V$79:$V$259</c:f>
              <c:numCache>
                <c:formatCode>General</c:formatCode>
                <c:ptCount val="181"/>
                <c:pt idx="144">
                  <c:v>3.6218162974941155</c:v>
                </c:pt>
                <c:pt idx="145">
                  <c:v>3.5418262566233927</c:v>
                </c:pt>
                <c:pt idx="146">
                  <c:v>3.4795120152973409</c:v>
                </c:pt>
                <c:pt idx="147">
                  <c:v>3.4780453031526815</c:v>
                </c:pt>
                <c:pt idx="148">
                  <c:v>3.4747437962743319</c:v>
                </c:pt>
                <c:pt idx="149">
                  <c:v>3.468566295957932</c:v>
                </c:pt>
                <c:pt idx="150">
                  <c:v>3.4572115405367065</c:v>
                </c:pt>
                <c:pt idx="151">
                  <c:v>3.473991456204053</c:v>
                </c:pt>
                <c:pt idx="152">
                  <c:v>3.4942966972125693</c:v>
                </c:pt>
                <c:pt idx="153">
                  <c:v>3.5062740136419981</c:v>
                </c:pt>
                <c:pt idx="154">
                  <c:v>3.5291328739726429</c:v>
                </c:pt>
                <c:pt idx="155">
                  <c:v>3.5371416134414</c:v>
                </c:pt>
                <c:pt idx="156">
                  <c:v>3.5371416134414</c:v>
                </c:pt>
                <c:pt idx="157">
                  <c:v>3.5371416134414</c:v>
                </c:pt>
                <c:pt idx="158">
                  <c:v>3.5371416134414</c:v>
                </c:pt>
                <c:pt idx="159">
                  <c:v>3.5371416134414</c:v>
                </c:pt>
                <c:pt idx="160">
                  <c:v>3.5371416134414</c:v>
                </c:pt>
                <c:pt idx="161">
                  <c:v>3.5371416134414</c:v>
                </c:pt>
                <c:pt idx="162">
                  <c:v>3.5371416134414</c:v>
                </c:pt>
                <c:pt idx="163">
                  <c:v>3.5371416134414</c:v>
                </c:pt>
                <c:pt idx="164">
                  <c:v>3.5371416134414</c:v>
                </c:pt>
                <c:pt idx="165">
                  <c:v>3.5371416134414</c:v>
                </c:pt>
                <c:pt idx="166">
                  <c:v>3.5371416134414</c:v>
                </c:pt>
                <c:pt idx="167">
                  <c:v>3.5371416134414</c:v>
                </c:pt>
                <c:pt idx="168">
                  <c:v>3.5371416134414</c:v>
                </c:pt>
                <c:pt idx="169">
                  <c:v>3.5371416134414</c:v>
                </c:pt>
                <c:pt idx="170">
                  <c:v>3.5371416134414</c:v>
                </c:pt>
                <c:pt idx="171">
                  <c:v>3.5371416134414</c:v>
                </c:pt>
                <c:pt idx="172">
                  <c:v>3.5371416134414</c:v>
                </c:pt>
                <c:pt idx="173">
                  <c:v>3.5371416134414</c:v>
                </c:pt>
                <c:pt idx="174">
                  <c:v>3.5371416134414</c:v>
                </c:pt>
                <c:pt idx="175">
                  <c:v>3.5371416134414</c:v>
                </c:pt>
                <c:pt idx="176">
                  <c:v>3.5371416134414</c:v>
                </c:pt>
                <c:pt idx="177">
                  <c:v>3.5371416134414</c:v>
                </c:pt>
                <c:pt idx="178">
                  <c:v>3.5371416134414</c:v>
                </c:pt>
                <c:pt idx="179">
                  <c:v>3.5371416134414</c:v>
                </c:pt>
                <c:pt idx="180">
                  <c:v>3.5371416134414</c:v>
                </c:pt>
              </c:numCache>
            </c:numRef>
          </c:val>
          <c:smooth val="0"/>
        </c:ser>
        <c:ser>
          <c:idx val="3"/>
          <c:order val="3"/>
          <c:tx>
            <c:v>STU Proj b</c:v>
          </c:tx>
          <c:spPr>
            <a:ln w="38100">
              <a:solidFill>
                <a:srgbClr val="FF0000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val>
            <c:numRef>
              <c:f>'Figure 4'!$W$79:$W$259</c:f>
              <c:numCache>
                <c:formatCode>General</c:formatCode>
                <c:ptCount val="181"/>
                <c:pt idx="144">
                  <c:v>3.6349999999999998</c:v>
                </c:pt>
                <c:pt idx="145">
                  <c:v>3.5799999999999996</c:v>
                </c:pt>
                <c:pt idx="146">
                  <c:v>3.5249999999999995</c:v>
                </c:pt>
                <c:pt idx="147">
                  <c:v>3.4699999999999993</c:v>
                </c:pt>
                <c:pt idx="148">
                  <c:v>3.4149999999999991</c:v>
                </c:pt>
                <c:pt idx="149">
                  <c:v>3.359999999999999</c:v>
                </c:pt>
                <c:pt idx="150">
                  <c:v>3.3049999999999988</c:v>
                </c:pt>
                <c:pt idx="151">
                  <c:v>3.25</c:v>
                </c:pt>
                <c:pt idx="152">
                  <c:v>3.25</c:v>
                </c:pt>
                <c:pt idx="153">
                  <c:v>3.25</c:v>
                </c:pt>
                <c:pt idx="154">
                  <c:v>3.25</c:v>
                </c:pt>
                <c:pt idx="155">
                  <c:v>3.25</c:v>
                </c:pt>
                <c:pt idx="156">
                  <c:v>3.25</c:v>
                </c:pt>
                <c:pt idx="157">
                  <c:v>3.25</c:v>
                </c:pt>
                <c:pt idx="158">
                  <c:v>3.25</c:v>
                </c:pt>
                <c:pt idx="159">
                  <c:v>3.25</c:v>
                </c:pt>
                <c:pt idx="160">
                  <c:v>3.25</c:v>
                </c:pt>
                <c:pt idx="161">
                  <c:v>3.25</c:v>
                </c:pt>
                <c:pt idx="162">
                  <c:v>3.25</c:v>
                </c:pt>
                <c:pt idx="163">
                  <c:v>3.25</c:v>
                </c:pt>
                <c:pt idx="164">
                  <c:v>3.25</c:v>
                </c:pt>
                <c:pt idx="165">
                  <c:v>3.25</c:v>
                </c:pt>
                <c:pt idx="166">
                  <c:v>3.25</c:v>
                </c:pt>
                <c:pt idx="167">
                  <c:v>3.25</c:v>
                </c:pt>
                <c:pt idx="168">
                  <c:v>3.25</c:v>
                </c:pt>
                <c:pt idx="169">
                  <c:v>3.25</c:v>
                </c:pt>
                <c:pt idx="170">
                  <c:v>3.25</c:v>
                </c:pt>
                <c:pt idx="171">
                  <c:v>3.25</c:v>
                </c:pt>
                <c:pt idx="172">
                  <c:v>3.25</c:v>
                </c:pt>
                <c:pt idx="173">
                  <c:v>3.25</c:v>
                </c:pt>
                <c:pt idx="174">
                  <c:v>3.25</c:v>
                </c:pt>
                <c:pt idx="175">
                  <c:v>3.25</c:v>
                </c:pt>
                <c:pt idx="176">
                  <c:v>3.25</c:v>
                </c:pt>
                <c:pt idx="177">
                  <c:v>3.25</c:v>
                </c:pt>
                <c:pt idx="178">
                  <c:v>3.25</c:v>
                </c:pt>
                <c:pt idx="179">
                  <c:v>3.25</c:v>
                </c:pt>
                <c:pt idx="180">
                  <c:v>3.25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97824"/>
        <c:axId val="133603712"/>
      </c:lineChart>
      <c:catAx>
        <c:axId val="13359782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3603712"/>
        <c:crossesAt val="-8"/>
        <c:auto val="1"/>
        <c:lblAlgn val="ctr"/>
        <c:lblOffset val="100"/>
        <c:tickLblSkip val="20"/>
        <c:tickMarkSkip val="20"/>
        <c:noMultiLvlLbl val="0"/>
      </c:catAx>
      <c:valAx>
        <c:axId val="133603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 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3597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0.30664</cdr:x>
      <cdr:y>0.1612</cdr:y>
    </cdr:from>
    <cdr:to>
      <cdr:x>0.58518</cdr:x>
      <cdr:y>0.20643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7908" y="987612"/>
          <a:ext cx="2841286" cy="2771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Total Unemployment Rate</a:t>
          </a:r>
        </a:p>
      </cdr:txBody>
    </cdr:sp>
  </cdr:relSizeAnchor>
  <cdr:relSizeAnchor xmlns:cdr="http://schemas.openxmlformats.org/drawingml/2006/chartDrawing">
    <cdr:from>
      <cdr:x>0.60976</cdr:x>
      <cdr:y>0.75057</cdr:y>
    </cdr:from>
    <cdr:to>
      <cdr:x>0.93418</cdr:x>
      <cdr:y>0.80432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19968" y="4598591"/>
          <a:ext cx="3309292" cy="3293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Long Run Unemployment Rate</a:t>
          </a:r>
        </a:p>
      </cdr:txBody>
    </cdr:sp>
  </cdr:relSizeAnchor>
  <cdr:relSizeAnchor xmlns:cdr="http://schemas.openxmlformats.org/drawingml/2006/chartDrawing">
    <cdr:from>
      <cdr:x>0.34878</cdr:x>
      <cdr:y>0.52376</cdr:y>
    </cdr:from>
    <cdr:to>
      <cdr:x>0.53726</cdr:x>
      <cdr:y>0.57684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7806" y="3208941"/>
          <a:ext cx="1922617" cy="3252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Short Run Unemployment Rate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0.53126</cdr:x>
      <cdr:y>0.27598</cdr:y>
    </cdr:from>
    <cdr:to>
      <cdr:x>0.80227</cdr:x>
      <cdr:y>0.38419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05500" y="1511300"/>
          <a:ext cx="3012622" cy="5925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Actual Short Term Unemployment</a:t>
          </a:r>
        </a:p>
      </cdr:txBody>
    </cdr:sp>
  </cdr:relSizeAnchor>
  <cdr:relSizeAnchor xmlns:cdr="http://schemas.openxmlformats.org/drawingml/2006/chartDrawing">
    <cdr:from>
      <cdr:x>0.8041</cdr:x>
      <cdr:y>0.66</cdr:y>
    </cdr:from>
    <cdr:to>
      <cdr:x>0.97172</cdr:x>
      <cdr:y>0.71737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938450" y="3614218"/>
          <a:ext cx="1863260" cy="3141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STU </a:t>
          </a:r>
          <a:r>
            <a:rPr lang="en-US" sz="1400" b="1" baseline="0"/>
            <a:t>Projection b</a:t>
          </a:r>
          <a:endParaRPr lang="en-US" sz="1400" b="1"/>
        </a:p>
      </cdr:txBody>
    </cdr:sp>
  </cdr:relSizeAnchor>
  <cdr:relSizeAnchor xmlns:cdr="http://schemas.openxmlformats.org/drawingml/2006/chartDrawing">
    <cdr:from>
      <cdr:x>0.77714</cdr:x>
      <cdr:y>0.49299</cdr:y>
    </cdr:from>
    <cdr:to>
      <cdr:x>0.9659</cdr:x>
      <cdr:y>0.53818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638835" y="2699632"/>
          <a:ext cx="2098193" cy="2474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STU </a:t>
          </a:r>
          <a:r>
            <a:rPr lang="en-US" sz="1400" b="1" baseline="0"/>
            <a:t>Projection a</a:t>
          </a:r>
          <a:endParaRPr lang="en-US" sz="1400" b="1"/>
        </a:p>
      </cdr:txBody>
    </cdr:sp>
  </cdr:relSizeAnchor>
  <cdr:relSizeAnchor xmlns:cdr="http://schemas.openxmlformats.org/drawingml/2006/chartDrawing">
    <cdr:from>
      <cdr:x>0.78647</cdr:x>
      <cdr:y>0.16019</cdr:y>
    </cdr:from>
    <cdr:to>
      <cdr:x>0.79004</cdr:x>
      <cdr:y>0.92784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8742548" y="877207"/>
          <a:ext cx="39671" cy="420370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0.7388</cdr:x>
      <cdr:y>0.18589</cdr:y>
    </cdr:from>
    <cdr:to>
      <cdr:x>0.76717</cdr:x>
      <cdr:y>0.21413</cdr:y>
    </cdr:to>
    <cdr:sp macro="" textlink="">
      <cdr:nvSpPr>
        <cdr:cNvPr id="11" name="Left Arrow 10"/>
        <cdr:cNvSpPr/>
      </cdr:nvSpPr>
      <cdr:spPr>
        <a:xfrm xmlns:a="http://schemas.openxmlformats.org/drawingml/2006/main">
          <a:off x="8212552" y="1017927"/>
          <a:ext cx="315374" cy="154677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0.80196</cdr:x>
      <cdr:y>0.18589</cdr:y>
    </cdr:from>
    <cdr:to>
      <cdr:x>0.83034</cdr:x>
      <cdr:y>0.21413</cdr:y>
    </cdr:to>
    <cdr:sp macro="" textlink="">
      <cdr:nvSpPr>
        <cdr:cNvPr id="12" name="Right Arrow 11"/>
        <cdr:cNvSpPr/>
      </cdr:nvSpPr>
      <cdr:spPr>
        <a:xfrm xmlns:a="http://schemas.openxmlformats.org/drawingml/2006/main">
          <a:off x="8914726" y="1017927"/>
          <a:ext cx="315488" cy="15467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0.67521</cdr:x>
      <cdr:y>0.17162</cdr:y>
    </cdr:from>
    <cdr:to>
      <cdr:x>0.74005</cdr:x>
      <cdr:y>0.23011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505700" y="939800"/>
          <a:ext cx="720772" cy="320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/>
            <a:t>Fitted</a:t>
          </a:r>
        </a:p>
      </cdr:txBody>
    </cdr:sp>
  </cdr:relSizeAnchor>
  <cdr:relSizeAnchor xmlns:cdr="http://schemas.openxmlformats.org/drawingml/2006/chartDrawing">
    <cdr:from>
      <cdr:x>0.83707</cdr:x>
      <cdr:y>0.18386</cdr:y>
    </cdr:from>
    <cdr:to>
      <cdr:x>0.92773</cdr:x>
      <cdr:y>0.24234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304950" y="1006824"/>
          <a:ext cx="1007849" cy="320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/>
            <a:t>Simulated</a:t>
          </a:r>
        </a:p>
        <a:p xmlns:a="http://schemas.openxmlformats.org/drawingml/2006/main">
          <a:pPr algn="l"/>
          <a:endParaRPr lang="en-US" sz="12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C21D6-4075-42FA-A830-A65D59515BC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EE09-E4D3-4800-A889-158E07E1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1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6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5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8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6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2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1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Perspectives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on </a:t>
            </a:r>
            <a:r>
              <a:rPr lang="en-US" sz="4000" b="1" dirty="0" smtClean="0">
                <a:solidFill>
                  <a:srgbClr val="C00000"/>
                </a:solidFill>
              </a:rPr>
              <a:t>Future Inflation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Northwestern University and NBER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Macro Advisers Outlook Conference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March 24, 2016</a:t>
            </a: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Short-term Unemployment,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Actual, NAIRU, and Forecasts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48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Future Forecasts Driven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Only by Unemployment Gap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Forecasts are for core inflation, not headline inflation</a:t>
            </a:r>
          </a:p>
          <a:p>
            <a:r>
              <a:rPr lang="en-US" b="1" dirty="0" smtClean="0"/>
              <a:t>Zero contribution to inflation, up or down, from:</a:t>
            </a:r>
          </a:p>
          <a:p>
            <a:pPr lvl="1"/>
            <a:r>
              <a:rPr lang="en-US" b="1" dirty="0" smtClean="0"/>
              <a:t>Food-energy prices</a:t>
            </a:r>
          </a:p>
          <a:p>
            <a:pPr lvl="1"/>
            <a:r>
              <a:rPr lang="en-US" b="1" dirty="0" smtClean="0"/>
              <a:t>Import prices</a:t>
            </a:r>
          </a:p>
          <a:p>
            <a:pPr lvl="1"/>
            <a:r>
              <a:rPr lang="en-US" b="1" dirty="0" smtClean="0"/>
              <a:t>Changes in productivity trend</a:t>
            </a:r>
          </a:p>
          <a:p>
            <a:r>
              <a:rPr lang="en-US" b="1" dirty="0" smtClean="0"/>
              <a:t>Notice very slow response of inflation to a prolonged negative unemployment gap</a:t>
            </a:r>
          </a:p>
        </p:txBody>
      </p:sp>
    </p:spTree>
    <p:extLst>
      <p:ext uri="{BB962C8B-B14F-4D97-AF65-F5344CB8AC3E}">
        <p14:creationId xmlns:p14="http://schemas.microsoft.com/office/powerpoint/2010/main" val="10059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Complete Model 2016-2025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8" y="792682"/>
            <a:ext cx="7589045" cy="606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3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Complete Model, 2016-2025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30" y="781050"/>
            <a:ext cx="758874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0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Pace of Accelerating Inflation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Total Unemployment		4.5		4.0</a:t>
            </a:r>
          </a:p>
          <a:p>
            <a:r>
              <a:rPr lang="en-US" b="1" dirty="0" smtClean="0"/>
              <a:t>Short-term Unemployment	3.5		3.25</a:t>
            </a:r>
          </a:p>
          <a:p>
            <a:r>
              <a:rPr lang="en-US" b="1" dirty="0" smtClean="0"/>
              <a:t>Core inflation: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	2016:Q1			1.33		1.33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2018:Q1			1.83		1.92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2020:Q1			2.14		2.47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2022:Q1			2.45		2.96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2024:Q1			2.79		3.48</a:t>
            </a:r>
          </a:p>
        </p:txBody>
      </p:sp>
    </p:spTree>
    <p:extLst>
      <p:ext uri="{BB962C8B-B14F-4D97-AF65-F5344CB8AC3E}">
        <p14:creationId xmlns:p14="http://schemas.microsoft.com/office/powerpoint/2010/main" val="22885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Inflation rises each year by only about 1/3 of the unemployment gap</a:t>
            </a:r>
          </a:p>
          <a:p>
            <a:r>
              <a:rPr lang="en-US" b="1" dirty="0" smtClean="0"/>
              <a:t>Substantial room for absorption of long-term unemployed and discouraged workers without breaching Fed’s inflation target</a:t>
            </a:r>
          </a:p>
          <a:p>
            <a:r>
              <a:rPr lang="en-US" b="1" dirty="0" smtClean="0"/>
              <a:t>Expansion may die of old age before inflation rises above 2 percent on a sustained basis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059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My Inflation Model: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Basic Elements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Start from naïve Phillips curve, inflation depends on 4 quarterly lags of inflation and current unemployment gap</a:t>
            </a:r>
          </a:p>
          <a:p>
            <a:r>
              <a:rPr lang="en-US" b="1" dirty="0" smtClean="0"/>
              <a:t>NAIRU estimated endogenously</a:t>
            </a:r>
          </a:p>
          <a:p>
            <a:r>
              <a:rPr lang="en-US" b="1" dirty="0" smtClean="0"/>
              <a:t>Add:  long lags (24 on inflation, 0-4 unemployment)</a:t>
            </a:r>
          </a:p>
          <a:p>
            <a:r>
              <a:rPr lang="en-US" b="1" dirty="0" smtClean="0"/>
              <a:t>Short-term U vs. total U (periods since 2007)</a:t>
            </a:r>
          </a:p>
          <a:p>
            <a:r>
              <a:rPr lang="en-US" b="1" dirty="0" smtClean="0"/>
              <a:t>Food-energy and import prices</a:t>
            </a:r>
          </a:p>
          <a:p>
            <a:r>
              <a:rPr lang="en-US" b="1" dirty="0" smtClean="0"/>
              <a:t>Change in productivity growth trend</a:t>
            </a:r>
          </a:p>
        </p:txBody>
      </p:sp>
    </p:spTree>
    <p:extLst>
      <p:ext uri="{BB962C8B-B14F-4D97-AF65-F5344CB8AC3E}">
        <p14:creationId xmlns:p14="http://schemas.microsoft.com/office/powerpoint/2010/main" val="16967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Role of the Short-term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Unemployment Rate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691257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43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Eight-quarter Change in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Productivity Growth Trend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652991"/>
              </p:ext>
            </p:extLst>
          </p:nvPr>
        </p:nvGraphicFramePr>
        <p:xfrm>
          <a:off x="0" y="16002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39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Challenging Test for Any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Inflation Model:  Dynamic Simulations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Estimate through part of history, say to 1995</a:t>
            </a:r>
          </a:p>
          <a:p>
            <a:r>
              <a:rPr lang="en-US" b="1" dirty="0" smtClean="0"/>
              <a:t>Using those coefficients and holding the NAIRU constant, calculate inflation rate, feeding back lagged values of inflation</a:t>
            </a:r>
          </a:p>
          <a:p>
            <a:r>
              <a:rPr lang="en-US" b="1" dirty="0" smtClean="0"/>
              <a:t>Simulation data on inflation is calculated, while data on unemployment and other variables is taken as given.</a:t>
            </a:r>
          </a:p>
          <a:p>
            <a:r>
              <a:rPr lang="en-US" b="1" dirty="0" smtClean="0"/>
              <a:t>Drift of simulation reveals specification error</a:t>
            </a:r>
          </a:p>
        </p:txBody>
      </p:sp>
    </p:spTree>
    <p:extLst>
      <p:ext uri="{BB962C8B-B14F-4D97-AF65-F5344CB8AC3E}">
        <p14:creationId xmlns:p14="http://schemas.microsoft.com/office/powerpoint/2010/main" val="35971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/>
              <a:t>Naïve Model, 1996-2003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0" y="803275"/>
            <a:ext cx="7703000" cy="59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5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Complete Model, 1996-2003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11" y="914400"/>
            <a:ext cx="7911578" cy="59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2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Naïve Model, 2007-2015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58" y="738188"/>
            <a:ext cx="7685485" cy="600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2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Complete Model, 2007-2015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14" y="914400"/>
            <a:ext cx="7623572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18156</TotalTime>
  <Words>330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Perspectives on Future Inflation</vt:lpstr>
      <vt:lpstr>My Inflation Model: Basic Elements</vt:lpstr>
      <vt:lpstr>Role of the Short-term Unemployment Rate</vt:lpstr>
      <vt:lpstr>Eight-quarter Change in  Productivity Growth Trend</vt:lpstr>
      <vt:lpstr>Challenging Test for Any Inflation Model:  Dynamic Simulations</vt:lpstr>
      <vt:lpstr>Naïve Model, 1996-2003</vt:lpstr>
      <vt:lpstr>Complete Model, 1996-2003</vt:lpstr>
      <vt:lpstr>Naïve Model, 2007-2015</vt:lpstr>
      <vt:lpstr>Complete Model, 2007-2015</vt:lpstr>
      <vt:lpstr>Short-term Unemployment, Actual, NAIRU, and Forecasts</vt:lpstr>
      <vt:lpstr>Future Forecasts Driven Only by Unemployment Gap</vt:lpstr>
      <vt:lpstr>Complete Model 2016-2025</vt:lpstr>
      <vt:lpstr>Complete Model, 2016-2025</vt:lpstr>
      <vt:lpstr>The Pace of Accelerating Inflation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Gordon</cp:lastModifiedBy>
  <cp:revision>156</cp:revision>
  <cp:lastPrinted>2015-04-09T18:03:11Z</cp:lastPrinted>
  <dcterms:created xsi:type="dcterms:W3CDTF">2015-04-08T17:41:41Z</dcterms:created>
  <dcterms:modified xsi:type="dcterms:W3CDTF">2016-09-04T20:23:49Z</dcterms:modified>
</cp:coreProperties>
</file>