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70" r:id="rId2"/>
    <p:sldId id="514" r:id="rId3"/>
    <p:sldId id="515" r:id="rId4"/>
    <p:sldId id="516" r:id="rId5"/>
    <p:sldId id="517" r:id="rId6"/>
    <p:sldId id="543" r:id="rId7"/>
    <p:sldId id="544" r:id="rId8"/>
    <p:sldId id="545" r:id="rId9"/>
    <p:sldId id="546" r:id="rId10"/>
    <p:sldId id="452" r:id="rId11"/>
    <p:sldId id="547" r:id="rId12"/>
    <p:sldId id="437" r:id="rId13"/>
    <p:sldId id="523" r:id="rId14"/>
    <p:sldId id="548" r:id="rId15"/>
    <p:sldId id="529" r:id="rId16"/>
    <p:sldId id="549" r:id="rId17"/>
    <p:sldId id="539" r:id="rId18"/>
    <p:sldId id="530" r:id="rId19"/>
    <p:sldId id="550" r:id="rId20"/>
    <p:sldId id="532" r:id="rId21"/>
    <p:sldId id="537" r:id="rId22"/>
    <p:sldId id="552" r:id="rId23"/>
    <p:sldId id="533" r:id="rId24"/>
    <p:sldId id="534" r:id="rId25"/>
    <p:sldId id="551" r:id="rId26"/>
    <p:sldId id="535" r:id="rId27"/>
    <p:sldId id="541" r:id="rId28"/>
    <p:sldId id="54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Hassan\Documents\University\Gordon%20RA\Random%20Summer%202018%20Stuff\7-20%20Pres%20%231%20Excel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Random%20Summer%202018%20Stuff\7-20%20Pres%20%231%20Excel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Random%20Summer%202018%20Stuff\7-20%20Pres%20%231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Hassan\Downloads\USREC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Hassan\Documents\University\Gordon%20RA\Random%20Summer%202018%20Stuff\7-20%20Pres%20%231%20Exce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Random%20Summer%202018%20Stuff\7-20%20Pres%20%231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Random%20Summer%202018%20Stuff\7-20%20Pres%20%231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Random%20Summer%202018%20Stuff\7-20%20Pres%20%231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Random%20Summer%202018%20Stuff\7-20%20Pres%20%231%20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Hassan\Documents\University\Gordon%20RA\Random%20Summer%202018%20Stuff\7-20%20Pres%20%232%20Excel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97201839924005E-2"/>
          <c:y val="3.4009539698100701E-2"/>
          <c:w val="0.86978458502677103"/>
          <c:h val="0.84811266729984403"/>
        </c:manualLayout>
      </c:layout>
      <c:lineChart>
        <c:grouping val="standard"/>
        <c:varyColors val="0"/>
        <c:ser>
          <c:idx val="0"/>
          <c:order val="0"/>
          <c:tx>
            <c:v>100</c:v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'Stock Market Data'!$A$65:$A$652</c:f>
              <c:numCache>
                <c:formatCode>General</c:formatCode>
                <c:ptCount val="588"/>
                <c:pt idx="0">
                  <c:v>1900.00000000262</c:v>
                </c:pt>
                <c:pt idx="1">
                  <c:v>1900.0833333359501</c:v>
                </c:pt>
                <c:pt idx="2">
                  <c:v>1900.1666666692799</c:v>
                </c:pt>
                <c:pt idx="3">
                  <c:v>1900.25000000261</c:v>
                </c:pt>
                <c:pt idx="4">
                  <c:v>1900.3333333359401</c:v>
                </c:pt>
                <c:pt idx="5">
                  <c:v>1900.4166666692699</c:v>
                </c:pt>
                <c:pt idx="6">
                  <c:v>1900.5000000026</c:v>
                </c:pt>
                <c:pt idx="7">
                  <c:v>1900.5833333359301</c:v>
                </c:pt>
                <c:pt idx="8">
                  <c:v>1900.6666666692599</c:v>
                </c:pt>
                <c:pt idx="9">
                  <c:v>1900.75000000259</c:v>
                </c:pt>
                <c:pt idx="10">
                  <c:v>1900.8333333359201</c:v>
                </c:pt>
                <c:pt idx="11">
                  <c:v>1900.9166666692499</c:v>
                </c:pt>
                <c:pt idx="12">
                  <c:v>1901.00000000258</c:v>
                </c:pt>
                <c:pt idx="13">
                  <c:v>1901.0833333359101</c:v>
                </c:pt>
                <c:pt idx="14">
                  <c:v>1901.1666666692399</c:v>
                </c:pt>
                <c:pt idx="15">
                  <c:v>1901.25000000257</c:v>
                </c:pt>
                <c:pt idx="16">
                  <c:v>1901.3333333359001</c:v>
                </c:pt>
                <c:pt idx="17">
                  <c:v>1901.4166666692299</c:v>
                </c:pt>
                <c:pt idx="18">
                  <c:v>1901.50000000256</c:v>
                </c:pt>
                <c:pt idx="19">
                  <c:v>1901.5833333358901</c:v>
                </c:pt>
                <c:pt idx="20">
                  <c:v>1901.6666666692199</c:v>
                </c:pt>
                <c:pt idx="21">
                  <c:v>1901.75000000255</c:v>
                </c:pt>
                <c:pt idx="22">
                  <c:v>1901.8333333358801</c:v>
                </c:pt>
                <c:pt idx="23">
                  <c:v>1901.9166666692099</c:v>
                </c:pt>
                <c:pt idx="24">
                  <c:v>1902.00000000254</c:v>
                </c:pt>
                <c:pt idx="25">
                  <c:v>1902.0833333358701</c:v>
                </c:pt>
                <c:pt idx="26">
                  <c:v>1902.1666666691999</c:v>
                </c:pt>
                <c:pt idx="27">
                  <c:v>1902.25000000253</c:v>
                </c:pt>
                <c:pt idx="28">
                  <c:v>1902.3333333358601</c:v>
                </c:pt>
                <c:pt idx="29">
                  <c:v>1902.4166666691899</c:v>
                </c:pt>
                <c:pt idx="30">
                  <c:v>1902.50000000252</c:v>
                </c:pt>
                <c:pt idx="31">
                  <c:v>1902.5833333358501</c:v>
                </c:pt>
                <c:pt idx="32">
                  <c:v>1902.6666666691799</c:v>
                </c:pt>
                <c:pt idx="33">
                  <c:v>1902.75000000251</c:v>
                </c:pt>
                <c:pt idx="34">
                  <c:v>1902.8333333358401</c:v>
                </c:pt>
                <c:pt idx="35">
                  <c:v>1902.9166666691699</c:v>
                </c:pt>
                <c:pt idx="36">
                  <c:v>1903.0000000025</c:v>
                </c:pt>
                <c:pt idx="37">
                  <c:v>1903.08333333583</c:v>
                </c:pt>
                <c:pt idx="38">
                  <c:v>1903.1666666691599</c:v>
                </c:pt>
                <c:pt idx="39">
                  <c:v>1903.25000000249</c:v>
                </c:pt>
                <c:pt idx="40">
                  <c:v>1903.33333333582</c:v>
                </c:pt>
                <c:pt idx="41">
                  <c:v>1903.4166666691499</c:v>
                </c:pt>
                <c:pt idx="42">
                  <c:v>1903.50000000248</c:v>
                </c:pt>
                <c:pt idx="43">
                  <c:v>1903.58333333581</c:v>
                </c:pt>
                <c:pt idx="44">
                  <c:v>1903.6666666691401</c:v>
                </c:pt>
                <c:pt idx="45">
                  <c:v>1903.75000000247</c:v>
                </c:pt>
                <c:pt idx="46">
                  <c:v>1903.8333333358</c:v>
                </c:pt>
                <c:pt idx="47">
                  <c:v>1903.9166666691301</c:v>
                </c:pt>
                <c:pt idx="48">
                  <c:v>1904.00000000246</c:v>
                </c:pt>
                <c:pt idx="49">
                  <c:v>1904.08333333579</c:v>
                </c:pt>
                <c:pt idx="50">
                  <c:v>1904.1666666691201</c:v>
                </c:pt>
                <c:pt idx="51">
                  <c:v>1904.25000000245</c:v>
                </c:pt>
                <c:pt idx="52">
                  <c:v>1904.33333333578</c:v>
                </c:pt>
                <c:pt idx="53">
                  <c:v>1904.4166666691101</c:v>
                </c:pt>
                <c:pt idx="54">
                  <c:v>1904.5000000024399</c:v>
                </c:pt>
                <c:pt idx="55">
                  <c:v>1904.58333333577</c:v>
                </c:pt>
                <c:pt idx="56">
                  <c:v>1904.6666666691001</c:v>
                </c:pt>
                <c:pt idx="57">
                  <c:v>1904.7500000024299</c:v>
                </c:pt>
                <c:pt idx="58">
                  <c:v>1904.83333333576</c:v>
                </c:pt>
                <c:pt idx="59">
                  <c:v>1904.9166666690901</c:v>
                </c:pt>
                <c:pt idx="60">
                  <c:v>1905.0000000024199</c:v>
                </c:pt>
                <c:pt idx="61">
                  <c:v>1905.08333333575</c:v>
                </c:pt>
                <c:pt idx="62">
                  <c:v>1905.1666666690801</c:v>
                </c:pt>
                <c:pt idx="63">
                  <c:v>1905.2500000024099</c:v>
                </c:pt>
                <c:pt idx="64">
                  <c:v>1905.33333333574</c:v>
                </c:pt>
                <c:pt idx="65">
                  <c:v>1905.4166666690701</c:v>
                </c:pt>
                <c:pt idx="66">
                  <c:v>1905.5000000023999</c:v>
                </c:pt>
                <c:pt idx="67">
                  <c:v>1905.58333333573</c:v>
                </c:pt>
                <c:pt idx="68">
                  <c:v>1905.6666666690601</c:v>
                </c:pt>
                <c:pt idx="69">
                  <c:v>1905.7500000023899</c:v>
                </c:pt>
                <c:pt idx="70">
                  <c:v>1905.83333333572</c:v>
                </c:pt>
                <c:pt idx="71">
                  <c:v>1905.9166666690501</c:v>
                </c:pt>
                <c:pt idx="72">
                  <c:v>1906.0000000023799</c:v>
                </c:pt>
                <c:pt idx="73">
                  <c:v>1906.08333333571</c:v>
                </c:pt>
                <c:pt idx="74">
                  <c:v>1906.1666666690401</c:v>
                </c:pt>
                <c:pt idx="75">
                  <c:v>1906.2500000023699</c:v>
                </c:pt>
                <c:pt idx="76">
                  <c:v>1906.3333333357</c:v>
                </c:pt>
                <c:pt idx="77">
                  <c:v>1906.4166666690301</c:v>
                </c:pt>
                <c:pt idx="78">
                  <c:v>1906.5000000023599</c:v>
                </c:pt>
                <c:pt idx="79">
                  <c:v>1906.58333333569</c:v>
                </c:pt>
                <c:pt idx="80">
                  <c:v>1906.6666666690201</c:v>
                </c:pt>
                <c:pt idx="81">
                  <c:v>1906.7500000023499</c:v>
                </c:pt>
                <c:pt idx="82">
                  <c:v>1906.83333333568</c:v>
                </c:pt>
                <c:pt idx="83">
                  <c:v>1906.9166666690101</c:v>
                </c:pt>
                <c:pt idx="84">
                  <c:v>1907.0000000023399</c:v>
                </c:pt>
                <c:pt idx="85">
                  <c:v>1907.08333333567</c:v>
                </c:pt>
                <c:pt idx="86">
                  <c:v>1907.1666666690001</c:v>
                </c:pt>
                <c:pt idx="87">
                  <c:v>1907.2500000023299</c:v>
                </c:pt>
                <c:pt idx="88">
                  <c:v>1907.33333333566</c:v>
                </c:pt>
                <c:pt idx="89">
                  <c:v>1907.4166666690001</c:v>
                </c:pt>
                <c:pt idx="90">
                  <c:v>1907.5000000023299</c:v>
                </c:pt>
                <c:pt idx="91">
                  <c:v>1907.58333333566</c:v>
                </c:pt>
                <c:pt idx="92">
                  <c:v>1907.66666666899</c:v>
                </c:pt>
                <c:pt idx="93">
                  <c:v>1907.7500000023199</c:v>
                </c:pt>
                <c:pt idx="94">
                  <c:v>1907.83333333565</c:v>
                </c:pt>
                <c:pt idx="95">
                  <c:v>1907.91666666898</c:v>
                </c:pt>
                <c:pt idx="96">
                  <c:v>1908.0000000023099</c:v>
                </c:pt>
                <c:pt idx="97">
                  <c:v>1908.08333333564</c:v>
                </c:pt>
                <c:pt idx="98">
                  <c:v>1908.16666666897</c:v>
                </c:pt>
                <c:pt idx="99">
                  <c:v>1908.2500000023001</c:v>
                </c:pt>
                <c:pt idx="100">
                  <c:v>1908.33333333563</c:v>
                </c:pt>
                <c:pt idx="101">
                  <c:v>1908.41666666896</c:v>
                </c:pt>
                <c:pt idx="102">
                  <c:v>1908.5000000022901</c:v>
                </c:pt>
                <c:pt idx="103">
                  <c:v>1908.58333333562</c:v>
                </c:pt>
                <c:pt idx="104">
                  <c:v>1908.66666666895</c:v>
                </c:pt>
                <c:pt idx="105">
                  <c:v>1908.7500000022801</c:v>
                </c:pt>
                <c:pt idx="106">
                  <c:v>1908.83333333561</c:v>
                </c:pt>
                <c:pt idx="107">
                  <c:v>1908.91666666894</c:v>
                </c:pt>
                <c:pt idx="108">
                  <c:v>1909.0000000022701</c:v>
                </c:pt>
                <c:pt idx="109">
                  <c:v>1909.0833333355999</c:v>
                </c:pt>
                <c:pt idx="110">
                  <c:v>1909.16666666893</c:v>
                </c:pt>
                <c:pt idx="111">
                  <c:v>1909.2500000022601</c:v>
                </c:pt>
                <c:pt idx="112">
                  <c:v>1909.3333333355899</c:v>
                </c:pt>
                <c:pt idx="113">
                  <c:v>1909.41666666892</c:v>
                </c:pt>
                <c:pt idx="114">
                  <c:v>1909.5000000022501</c:v>
                </c:pt>
                <c:pt idx="115">
                  <c:v>1909.5833333355799</c:v>
                </c:pt>
                <c:pt idx="116">
                  <c:v>1909.66666666891</c:v>
                </c:pt>
                <c:pt idx="117">
                  <c:v>1909.7500000022401</c:v>
                </c:pt>
                <c:pt idx="118">
                  <c:v>1909.8333333355699</c:v>
                </c:pt>
                <c:pt idx="119">
                  <c:v>1909.9166666689</c:v>
                </c:pt>
                <c:pt idx="120">
                  <c:v>1910.0000000022301</c:v>
                </c:pt>
                <c:pt idx="121">
                  <c:v>1910.0833333355599</c:v>
                </c:pt>
                <c:pt idx="122">
                  <c:v>1910.16666666889</c:v>
                </c:pt>
                <c:pt idx="123">
                  <c:v>1910.2500000022201</c:v>
                </c:pt>
                <c:pt idx="124">
                  <c:v>1910.3333333355499</c:v>
                </c:pt>
                <c:pt idx="125">
                  <c:v>1910.41666666888</c:v>
                </c:pt>
                <c:pt idx="126">
                  <c:v>1910.5000000022101</c:v>
                </c:pt>
                <c:pt idx="127">
                  <c:v>1910.5833333355399</c:v>
                </c:pt>
                <c:pt idx="128">
                  <c:v>1910.66666666887</c:v>
                </c:pt>
                <c:pt idx="129">
                  <c:v>1910.7500000022001</c:v>
                </c:pt>
                <c:pt idx="130">
                  <c:v>1910.8333333355299</c:v>
                </c:pt>
                <c:pt idx="131">
                  <c:v>1910.91666666886</c:v>
                </c:pt>
                <c:pt idx="132">
                  <c:v>1911.0000000021901</c:v>
                </c:pt>
                <c:pt idx="133">
                  <c:v>1911.0833333355199</c:v>
                </c:pt>
                <c:pt idx="134">
                  <c:v>1911.16666666885</c:v>
                </c:pt>
                <c:pt idx="135">
                  <c:v>1911.2500000021801</c:v>
                </c:pt>
                <c:pt idx="136">
                  <c:v>1911.3333333355099</c:v>
                </c:pt>
                <c:pt idx="137">
                  <c:v>1911.41666666884</c:v>
                </c:pt>
                <c:pt idx="138">
                  <c:v>1911.5000000021701</c:v>
                </c:pt>
                <c:pt idx="139">
                  <c:v>1911.5833333354999</c:v>
                </c:pt>
                <c:pt idx="140">
                  <c:v>1911.66666666883</c:v>
                </c:pt>
                <c:pt idx="141">
                  <c:v>1911.75000000216</c:v>
                </c:pt>
                <c:pt idx="142">
                  <c:v>1911.8333333354899</c:v>
                </c:pt>
                <c:pt idx="143">
                  <c:v>1911.91666666882</c:v>
                </c:pt>
                <c:pt idx="144">
                  <c:v>1912.00000000215</c:v>
                </c:pt>
                <c:pt idx="145">
                  <c:v>1912.0833333354799</c:v>
                </c:pt>
                <c:pt idx="146">
                  <c:v>1912.16666666881</c:v>
                </c:pt>
                <c:pt idx="147">
                  <c:v>1912.25000000214</c:v>
                </c:pt>
                <c:pt idx="148">
                  <c:v>1912.3333333354699</c:v>
                </c:pt>
                <c:pt idx="149">
                  <c:v>1912.4166666688</c:v>
                </c:pt>
                <c:pt idx="150">
                  <c:v>1912.50000000213</c:v>
                </c:pt>
                <c:pt idx="151">
                  <c:v>1912.5833333354601</c:v>
                </c:pt>
                <c:pt idx="152">
                  <c:v>1912.66666666879</c:v>
                </c:pt>
                <c:pt idx="153">
                  <c:v>1912.75000000212</c:v>
                </c:pt>
                <c:pt idx="154">
                  <c:v>1912.8333333354501</c:v>
                </c:pt>
                <c:pt idx="155">
                  <c:v>1912.91666666878</c:v>
                </c:pt>
                <c:pt idx="156">
                  <c:v>1913.00000000211</c:v>
                </c:pt>
                <c:pt idx="157">
                  <c:v>1913.0833333354401</c:v>
                </c:pt>
                <c:pt idx="158">
                  <c:v>1913.1666666687699</c:v>
                </c:pt>
                <c:pt idx="159">
                  <c:v>1913.2500000021</c:v>
                </c:pt>
                <c:pt idx="160">
                  <c:v>1913.3333333354301</c:v>
                </c:pt>
                <c:pt idx="161">
                  <c:v>1913.4166666687599</c:v>
                </c:pt>
                <c:pt idx="162">
                  <c:v>1913.50000000209</c:v>
                </c:pt>
                <c:pt idx="163">
                  <c:v>1913.5833333354201</c:v>
                </c:pt>
                <c:pt idx="164">
                  <c:v>1913.6666666687499</c:v>
                </c:pt>
                <c:pt idx="165">
                  <c:v>1913.75000000208</c:v>
                </c:pt>
                <c:pt idx="166">
                  <c:v>1913.8333333354101</c:v>
                </c:pt>
                <c:pt idx="167">
                  <c:v>1913.9166666687399</c:v>
                </c:pt>
                <c:pt idx="168">
                  <c:v>1914.00000000207</c:v>
                </c:pt>
                <c:pt idx="169">
                  <c:v>1914.0833333354001</c:v>
                </c:pt>
                <c:pt idx="170">
                  <c:v>1914.1666666687299</c:v>
                </c:pt>
                <c:pt idx="171">
                  <c:v>1914.25000000206</c:v>
                </c:pt>
                <c:pt idx="172">
                  <c:v>1914.3333333353901</c:v>
                </c:pt>
                <c:pt idx="173">
                  <c:v>1914.4166666687199</c:v>
                </c:pt>
                <c:pt idx="174">
                  <c:v>1914.50000000205</c:v>
                </c:pt>
                <c:pt idx="175">
                  <c:v>1914.5833333353801</c:v>
                </c:pt>
                <c:pt idx="176">
                  <c:v>1914.6666666687099</c:v>
                </c:pt>
                <c:pt idx="177">
                  <c:v>1914.75000000204</c:v>
                </c:pt>
                <c:pt idx="178">
                  <c:v>1914.8333333353701</c:v>
                </c:pt>
                <c:pt idx="179">
                  <c:v>1914.9166666686999</c:v>
                </c:pt>
                <c:pt idx="180">
                  <c:v>1915.00000000203</c:v>
                </c:pt>
                <c:pt idx="181">
                  <c:v>1915.0833333353601</c:v>
                </c:pt>
                <c:pt idx="182">
                  <c:v>1915.1666666686899</c:v>
                </c:pt>
                <c:pt idx="183">
                  <c:v>1915.25000000202</c:v>
                </c:pt>
                <c:pt idx="184">
                  <c:v>1915.3333333353501</c:v>
                </c:pt>
                <c:pt idx="185">
                  <c:v>1915.4166666686799</c:v>
                </c:pt>
                <c:pt idx="186">
                  <c:v>1915.50000000201</c:v>
                </c:pt>
                <c:pt idx="187">
                  <c:v>1915.5833333353401</c:v>
                </c:pt>
                <c:pt idx="188">
                  <c:v>1915.6666666686699</c:v>
                </c:pt>
                <c:pt idx="189">
                  <c:v>1915.750000002</c:v>
                </c:pt>
                <c:pt idx="190">
                  <c:v>1915.8333333353301</c:v>
                </c:pt>
                <c:pt idx="191">
                  <c:v>1915.9166666686599</c:v>
                </c:pt>
                <c:pt idx="192">
                  <c:v>1916.00000000199</c:v>
                </c:pt>
                <c:pt idx="193">
                  <c:v>1916.08333333532</c:v>
                </c:pt>
                <c:pt idx="194">
                  <c:v>1916.1666666686499</c:v>
                </c:pt>
                <c:pt idx="195">
                  <c:v>1916.25000000198</c:v>
                </c:pt>
                <c:pt idx="196">
                  <c:v>1916.33333333531</c:v>
                </c:pt>
                <c:pt idx="197">
                  <c:v>1916.4166666686399</c:v>
                </c:pt>
                <c:pt idx="198">
                  <c:v>1916.50000000197</c:v>
                </c:pt>
                <c:pt idx="199">
                  <c:v>1916.5833333353</c:v>
                </c:pt>
                <c:pt idx="200">
                  <c:v>1916.6666666686299</c:v>
                </c:pt>
                <c:pt idx="201">
                  <c:v>1916.75000000196</c:v>
                </c:pt>
                <c:pt idx="202">
                  <c:v>1916.83333333529</c:v>
                </c:pt>
                <c:pt idx="203">
                  <c:v>1916.9166666686201</c:v>
                </c:pt>
                <c:pt idx="204">
                  <c:v>1917.00000000195</c:v>
                </c:pt>
                <c:pt idx="205">
                  <c:v>1917.08333333528</c:v>
                </c:pt>
                <c:pt idx="206">
                  <c:v>1917.1666666686101</c:v>
                </c:pt>
                <c:pt idx="207">
                  <c:v>1917.25000000194</c:v>
                </c:pt>
                <c:pt idx="208">
                  <c:v>1917.33333333527</c:v>
                </c:pt>
                <c:pt idx="209">
                  <c:v>1917.4166666686001</c:v>
                </c:pt>
                <c:pt idx="210">
                  <c:v>1917.5000000019299</c:v>
                </c:pt>
                <c:pt idx="211">
                  <c:v>1917.58333333526</c:v>
                </c:pt>
                <c:pt idx="212">
                  <c:v>1917.6666666685901</c:v>
                </c:pt>
                <c:pt idx="213">
                  <c:v>1917.7500000019199</c:v>
                </c:pt>
                <c:pt idx="214">
                  <c:v>1917.83333333525</c:v>
                </c:pt>
                <c:pt idx="215">
                  <c:v>1917.9166666685801</c:v>
                </c:pt>
                <c:pt idx="216">
                  <c:v>1918.0000000019099</c:v>
                </c:pt>
                <c:pt idx="217">
                  <c:v>1918.08333333524</c:v>
                </c:pt>
                <c:pt idx="218">
                  <c:v>1918.1666666685701</c:v>
                </c:pt>
                <c:pt idx="219">
                  <c:v>1918.2500000018999</c:v>
                </c:pt>
                <c:pt idx="220">
                  <c:v>1918.33333333523</c:v>
                </c:pt>
                <c:pt idx="221">
                  <c:v>1918.4166666685601</c:v>
                </c:pt>
                <c:pt idx="222">
                  <c:v>1918.5000000018899</c:v>
                </c:pt>
                <c:pt idx="223">
                  <c:v>1918.58333333523</c:v>
                </c:pt>
                <c:pt idx="224">
                  <c:v>1918.6666666685601</c:v>
                </c:pt>
                <c:pt idx="225">
                  <c:v>1918.7500000018899</c:v>
                </c:pt>
                <c:pt idx="226">
                  <c:v>1918.83333333522</c:v>
                </c:pt>
                <c:pt idx="227">
                  <c:v>1918.9166666685501</c:v>
                </c:pt>
                <c:pt idx="228">
                  <c:v>1919.0000000018799</c:v>
                </c:pt>
                <c:pt idx="229">
                  <c:v>1919.08333333521</c:v>
                </c:pt>
                <c:pt idx="230">
                  <c:v>1919.1666666685401</c:v>
                </c:pt>
                <c:pt idx="231">
                  <c:v>1919.2500000018699</c:v>
                </c:pt>
                <c:pt idx="232">
                  <c:v>1919.3333333352</c:v>
                </c:pt>
                <c:pt idx="233">
                  <c:v>1919.4166666685301</c:v>
                </c:pt>
                <c:pt idx="234">
                  <c:v>1919.5000000018599</c:v>
                </c:pt>
                <c:pt idx="235">
                  <c:v>1919.58333333519</c:v>
                </c:pt>
                <c:pt idx="236">
                  <c:v>1919.6666666685201</c:v>
                </c:pt>
                <c:pt idx="237">
                  <c:v>1919.7500000018499</c:v>
                </c:pt>
                <c:pt idx="238">
                  <c:v>1919.83333333518</c:v>
                </c:pt>
                <c:pt idx="239">
                  <c:v>1919.9166666685101</c:v>
                </c:pt>
                <c:pt idx="240">
                  <c:v>1920.0000000018399</c:v>
                </c:pt>
                <c:pt idx="241">
                  <c:v>1920.08333333517</c:v>
                </c:pt>
                <c:pt idx="242">
                  <c:v>1920.1666666685001</c:v>
                </c:pt>
                <c:pt idx="243">
                  <c:v>1920.2500000018299</c:v>
                </c:pt>
                <c:pt idx="244">
                  <c:v>1920.33333333516</c:v>
                </c:pt>
                <c:pt idx="245">
                  <c:v>1920.4166666684901</c:v>
                </c:pt>
                <c:pt idx="246">
                  <c:v>1920.5000000018199</c:v>
                </c:pt>
                <c:pt idx="247">
                  <c:v>1920.58333333515</c:v>
                </c:pt>
                <c:pt idx="248">
                  <c:v>1920.66666666848</c:v>
                </c:pt>
                <c:pt idx="249">
                  <c:v>1920.7500000018099</c:v>
                </c:pt>
                <c:pt idx="250">
                  <c:v>1920.83333333514</c:v>
                </c:pt>
                <c:pt idx="251">
                  <c:v>1920.91666666847</c:v>
                </c:pt>
                <c:pt idx="252">
                  <c:v>1921.0000000017999</c:v>
                </c:pt>
                <c:pt idx="253">
                  <c:v>1921.08333333513</c:v>
                </c:pt>
                <c:pt idx="254">
                  <c:v>1921.16666666846</c:v>
                </c:pt>
                <c:pt idx="255">
                  <c:v>1921.2500000017901</c:v>
                </c:pt>
                <c:pt idx="256">
                  <c:v>1921.33333333512</c:v>
                </c:pt>
                <c:pt idx="257">
                  <c:v>1921.41666666845</c:v>
                </c:pt>
                <c:pt idx="258">
                  <c:v>1921.5000000017801</c:v>
                </c:pt>
                <c:pt idx="259">
                  <c:v>1921.58333333511</c:v>
                </c:pt>
                <c:pt idx="260">
                  <c:v>1921.66666666844</c:v>
                </c:pt>
                <c:pt idx="261">
                  <c:v>1921.7500000017701</c:v>
                </c:pt>
                <c:pt idx="262">
                  <c:v>1921.8333333351</c:v>
                </c:pt>
                <c:pt idx="263">
                  <c:v>1921.91666666843</c:v>
                </c:pt>
                <c:pt idx="264">
                  <c:v>1922.0000000017601</c:v>
                </c:pt>
                <c:pt idx="265">
                  <c:v>1922.0833333350899</c:v>
                </c:pt>
                <c:pt idx="266">
                  <c:v>1922.16666666842</c:v>
                </c:pt>
                <c:pt idx="267">
                  <c:v>1922.2500000017501</c:v>
                </c:pt>
                <c:pt idx="268">
                  <c:v>1922.3333333350799</c:v>
                </c:pt>
                <c:pt idx="269">
                  <c:v>1922.41666666841</c:v>
                </c:pt>
                <c:pt idx="270">
                  <c:v>1922.5000000017401</c:v>
                </c:pt>
                <c:pt idx="271">
                  <c:v>1922.5833333350699</c:v>
                </c:pt>
                <c:pt idx="272">
                  <c:v>1922.6666666684</c:v>
                </c:pt>
                <c:pt idx="273">
                  <c:v>1922.7500000017301</c:v>
                </c:pt>
                <c:pt idx="274">
                  <c:v>1922.8333333350599</c:v>
                </c:pt>
                <c:pt idx="275">
                  <c:v>1922.91666666839</c:v>
                </c:pt>
                <c:pt idx="276">
                  <c:v>1923.0000000017201</c:v>
                </c:pt>
                <c:pt idx="277">
                  <c:v>1923.0833333350499</c:v>
                </c:pt>
                <c:pt idx="278">
                  <c:v>1923.16666666838</c:v>
                </c:pt>
                <c:pt idx="279">
                  <c:v>1923.2500000017101</c:v>
                </c:pt>
                <c:pt idx="280">
                  <c:v>1923.3333333350399</c:v>
                </c:pt>
                <c:pt idx="281">
                  <c:v>1923.41666666837</c:v>
                </c:pt>
                <c:pt idx="282">
                  <c:v>1923.5000000017001</c:v>
                </c:pt>
                <c:pt idx="283">
                  <c:v>1923.5833333350299</c:v>
                </c:pt>
                <c:pt idx="284">
                  <c:v>1923.66666666836</c:v>
                </c:pt>
                <c:pt idx="285">
                  <c:v>1923.7500000016901</c:v>
                </c:pt>
                <c:pt idx="286">
                  <c:v>1923.8333333350199</c:v>
                </c:pt>
                <c:pt idx="287">
                  <c:v>1923.91666666835</c:v>
                </c:pt>
                <c:pt idx="288">
                  <c:v>1924.0000000016801</c:v>
                </c:pt>
                <c:pt idx="289">
                  <c:v>1924.0833333350099</c:v>
                </c:pt>
                <c:pt idx="290">
                  <c:v>1924.16666666834</c:v>
                </c:pt>
                <c:pt idx="291">
                  <c:v>1924.2500000016701</c:v>
                </c:pt>
                <c:pt idx="292">
                  <c:v>1924.3333333349999</c:v>
                </c:pt>
                <c:pt idx="293">
                  <c:v>1924.41666666833</c:v>
                </c:pt>
                <c:pt idx="294">
                  <c:v>1924.5000000016601</c:v>
                </c:pt>
                <c:pt idx="295">
                  <c:v>1924.5833333349899</c:v>
                </c:pt>
                <c:pt idx="296">
                  <c:v>1924.66666666832</c:v>
                </c:pt>
                <c:pt idx="297">
                  <c:v>1924.7500000016501</c:v>
                </c:pt>
                <c:pt idx="298">
                  <c:v>1924.8333333349799</c:v>
                </c:pt>
                <c:pt idx="299">
                  <c:v>1924.91666666831</c:v>
                </c:pt>
                <c:pt idx="300">
                  <c:v>1925.00000000164</c:v>
                </c:pt>
                <c:pt idx="301">
                  <c:v>1925.0833333349699</c:v>
                </c:pt>
                <c:pt idx="302">
                  <c:v>1925.1666666683</c:v>
                </c:pt>
                <c:pt idx="303">
                  <c:v>1925.25000000163</c:v>
                </c:pt>
                <c:pt idx="304">
                  <c:v>1925.3333333349599</c:v>
                </c:pt>
                <c:pt idx="305">
                  <c:v>1925.41666666829</c:v>
                </c:pt>
                <c:pt idx="306">
                  <c:v>1925.50000000162</c:v>
                </c:pt>
                <c:pt idx="307">
                  <c:v>1925.5833333349501</c:v>
                </c:pt>
                <c:pt idx="308">
                  <c:v>1925.66666666828</c:v>
                </c:pt>
                <c:pt idx="309">
                  <c:v>1925.75000000161</c:v>
                </c:pt>
                <c:pt idx="310">
                  <c:v>1925.8333333349401</c:v>
                </c:pt>
                <c:pt idx="311">
                  <c:v>1925.91666666827</c:v>
                </c:pt>
                <c:pt idx="312">
                  <c:v>1926.0000000016</c:v>
                </c:pt>
                <c:pt idx="313">
                  <c:v>1926.0833333349301</c:v>
                </c:pt>
                <c:pt idx="314">
                  <c:v>1926.1666666682599</c:v>
                </c:pt>
                <c:pt idx="315">
                  <c:v>1926.25000000159</c:v>
                </c:pt>
                <c:pt idx="316">
                  <c:v>1926.3333333349201</c:v>
                </c:pt>
                <c:pt idx="317">
                  <c:v>1926.4166666682499</c:v>
                </c:pt>
                <c:pt idx="318">
                  <c:v>1926.50000000158</c:v>
                </c:pt>
                <c:pt idx="319">
                  <c:v>1926.5833333349101</c:v>
                </c:pt>
                <c:pt idx="320">
                  <c:v>1926.6666666682399</c:v>
                </c:pt>
                <c:pt idx="321">
                  <c:v>1926.75000000157</c:v>
                </c:pt>
                <c:pt idx="322">
                  <c:v>1926.8333333349001</c:v>
                </c:pt>
                <c:pt idx="323">
                  <c:v>1926.9166666682299</c:v>
                </c:pt>
                <c:pt idx="324">
                  <c:v>1927.00000000156</c:v>
                </c:pt>
                <c:pt idx="325">
                  <c:v>1927.0833333348901</c:v>
                </c:pt>
                <c:pt idx="326">
                  <c:v>1927.1666666682199</c:v>
                </c:pt>
                <c:pt idx="327">
                  <c:v>1927.25000000155</c:v>
                </c:pt>
                <c:pt idx="328">
                  <c:v>1927.3333333348801</c:v>
                </c:pt>
                <c:pt idx="329">
                  <c:v>1927.4166666682099</c:v>
                </c:pt>
                <c:pt idx="330">
                  <c:v>1927.50000000154</c:v>
                </c:pt>
                <c:pt idx="331">
                  <c:v>1927.5833333348701</c:v>
                </c:pt>
                <c:pt idx="332">
                  <c:v>1927.6666666681999</c:v>
                </c:pt>
                <c:pt idx="333">
                  <c:v>1927.75000000153</c:v>
                </c:pt>
                <c:pt idx="334">
                  <c:v>1927.8333333348601</c:v>
                </c:pt>
                <c:pt idx="335">
                  <c:v>1927.9166666681899</c:v>
                </c:pt>
                <c:pt idx="336">
                  <c:v>1928.00000000152</c:v>
                </c:pt>
                <c:pt idx="337">
                  <c:v>1928.0833333348501</c:v>
                </c:pt>
                <c:pt idx="338">
                  <c:v>1928.1666666681799</c:v>
                </c:pt>
                <c:pt idx="339">
                  <c:v>1928.25000000151</c:v>
                </c:pt>
                <c:pt idx="340">
                  <c:v>1928.3333333348401</c:v>
                </c:pt>
                <c:pt idx="341">
                  <c:v>1928.4166666681699</c:v>
                </c:pt>
                <c:pt idx="342">
                  <c:v>1928.5000000015</c:v>
                </c:pt>
                <c:pt idx="343">
                  <c:v>1928.5833333348301</c:v>
                </c:pt>
                <c:pt idx="344">
                  <c:v>1928.6666666681599</c:v>
                </c:pt>
                <c:pt idx="345">
                  <c:v>1928.75000000149</c:v>
                </c:pt>
                <c:pt idx="346">
                  <c:v>1928.8333333348201</c:v>
                </c:pt>
                <c:pt idx="347">
                  <c:v>1928.9166666681499</c:v>
                </c:pt>
                <c:pt idx="348">
                  <c:v>1929.00000000148</c:v>
                </c:pt>
                <c:pt idx="349">
                  <c:v>1929.08333333481</c:v>
                </c:pt>
                <c:pt idx="350">
                  <c:v>1929.1666666681399</c:v>
                </c:pt>
                <c:pt idx="351">
                  <c:v>1929.25000000147</c:v>
                </c:pt>
                <c:pt idx="352">
                  <c:v>1929.3333333348</c:v>
                </c:pt>
                <c:pt idx="353">
                  <c:v>1929.4166666681299</c:v>
                </c:pt>
                <c:pt idx="354">
                  <c:v>1929.50000000146</c:v>
                </c:pt>
                <c:pt idx="355">
                  <c:v>1929.58333333479</c:v>
                </c:pt>
                <c:pt idx="356">
                  <c:v>1929.6666666681199</c:v>
                </c:pt>
                <c:pt idx="357">
                  <c:v>1929.75000000145</c:v>
                </c:pt>
                <c:pt idx="358">
                  <c:v>1929.83333333479</c:v>
                </c:pt>
                <c:pt idx="359">
                  <c:v>1929.9166666681199</c:v>
                </c:pt>
                <c:pt idx="360">
                  <c:v>1930.00000000145</c:v>
                </c:pt>
                <c:pt idx="361">
                  <c:v>1930.08333333478</c:v>
                </c:pt>
                <c:pt idx="362">
                  <c:v>1930.1666666681101</c:v>
                </c:pt>
                <c:pt idx="363">
                  <c:v>1930.25000000144</c:v>
                </c:pt>
                <c:pt idx="364">
                  <c:v>1930.33333333477</c:v>
                </c:pt>
                <c:pt idx="365">
                  <c:v>1930.4166666681001</c:v>
                </c:pt>
                <c:pt idx="366">
                  <c:v>1930.50000000143</c:v>
                </c:pt>
                <c:pt idx="367">
                  <c:v>1930.58333333476</c:v>
                </c:pt>
                <c:pt idx="368">
                  <c:v>1930.6666666680901</c:v>
                </c:pt>
                <c:pt idx="369">
                  <c:v>1930.7500000014199</c:v>
                </c:pt>
                <c:pt idx="370">
                  <c:v>1930.83333333475</c:v>
                </c:pt>
                <c:pt idx="371">
                  <c:v>1930.9166666680801</c:v>
                </c:pt>
                <c:pt idx="372">
                  <c:v>1931.0000000014099</c:v>
                </c:pt>
                <c:pt idx="373">
                  <c:v>1931.08333333474</c:v>
                </c:pt>
                <c:pt idx="374">
                  <c:v>1931.1666666680701</c:v>
                </c:pt>
                <c:pt idx="375">
                  <c:v>1931.2500000013999</c:v>
                </c:pt>
                <c:pt idx="376">
                  <c:v>1931.33333333473</c:v>
                </c:pt>
                <c:pt idx="377">
                  <c:v>1931.4166666680601</c:v>
                </c:pt>
                <c:pt idx="378">
                  <c:v>1931.5000000013899</c:v>
                </c:pt>
                <c:pt idx="379">
                  <c:v>1931.58333333472</c:v>
                </c:pt>
                <c:pt idx="380">
                  <c:v>1931.6666666680501</c:v>
                </c:pt>
                <c:pt idx="381">
                  <c:v>1931.7500000013799</c:v>
                </c:pt>
                <c:pt idx="382">
                  <c:v>1931.83333333471</c:v>
                </c:pt>
                <c:pt idx="383">
                  <c:v>1931.9166666680401</c:v>
                </c:pt>
                <c:pt idx="384">
                  <c:v>1932.0000000013699</c:v>
                </c:pt>
                <c:pt idx="385">
                  <c:v>1932.0833333347</c:v>
                </c:pt>
                <c:pt idx="386">
                  <c:v>1932.1666666680301</c:v>
                </c:pt>
                <c:pt idx="387">
                  <c:v>1932.2500000013599</c:v>
                </c:pt>
                <c:pt idx="388">
                  <c:v>1932.33333333469</c:v>
                </c:pt>
                <c:pt idx="389">
                  <c:v>1932.4166666680201</c:v>
                </c:pt>
                <c:pt idx="390">
                  <c:v>1932.5000000013499</c:v>
                </c:pt>
                <c:pt idx="391">
                  <c:v>1932.58333333468</c:v>
                </c:pt>
                <c:pt idx="392">
                  <c:v>1932.6666666680101</c:v>
                </c:pt>
                <c:pt idx="393">
                  <c:v>1932.7500000013399</c:v>
                </c:pt>
                <c:pt idx="394">
                  <c:v>1932.83333333467</c:v>
                </c:pt>
                <c:pt idx="395">
                  <c:v>1932.9166666680001</c:v>
                </c:pt>
                <c:pt idx="396">
                  <c:v>1933.0000000013299</c:v>
                </c:pt>
                <c:pt idx="397">
                  <c:v>1933.08333333466</c:v>
                </c:pt>
                <c:pt idx="398">
                  <c:v>1933.1666666679901</c:v>
                </c:pt>
                <c:pt idx="399">
                  <c:v>1933.2500000013199</c:v>
                </c:pt>
                <c:pt idx="400">
                  <c:v>1933.33333333465</c:v>
                </c:pt>
                <c:pt idx="401">
                  <c:v>1933.4166666679801</c:v>
                </c:pt>
                <c:pt idx="402">
                  <c:v>1933.5000000013099</c:v>
                </c:pt>
                <c:pt idx="403">
                  <c:v>1933.58333333464</c:v>
                </c:pt>
                <c:pt idx="404">
                  <c:v>1933.66666666797</c:v>
                </c:pt>
                <c:pt idx="405">
                  <c:v>1933.7500000012999</c:v>
                </c:pt>
                <c:pt idx="406">
                  <c:v>1933.83333333463</c:v>
                </c:pt>
                <c:pt idx="407">
                  <c:v>1933.91666666796</c:v>
                </c:pt>
                <c:pt idx="408">
                  <c:v>1934.0000000012899</c:v>
                </c:pt>
                <c:pt idx="409">
                  <c:v>1934.08333333462</c:v>
                </c:pt>
                <c:pt idx="410">
                  <c:v>1934.16666666795</c:v>
                </c:pt>
                <c:pt idx="411">
                  <c:v>1934.2500000012799</c:v>
                </c:pt>
                <c:pt idx="412">
                  <c:v>1934.33333333461</c:v>
                </c:pt>
                <c:pt idx="413">
                  <c:v>1934.41666666794</c:v>
                </c:pt>
                <c:pt idx="414">
                  <c:v>1934.5000000012701</c:v>
                </c:pt>
                <c:pt idx="415">
                  <c:v>1934.5833333346</c:v>
                </c:pt>
                <c:pt idx="416">
                  <c:v>1934.66666666793</c:v>
                </c:pt>
                <c:pt idx="417">
                  <c:v>1934.7500000012601</c:v>
                </c:pt>
                <c:pt idx="418">
                  <c:v>1934.83333333459</c:v>
                </c:pt>
                <c:pt idx="419">
                  <c:v>1934.91666666792</c:v>
                </c:pt>
                <c:pt idx="420">
                  <c:v>1935.0000000012501</c:v>
                </c:pt>
                <c:pt idx="421">
                  <c:v>1935.0833333345799</c:v>
                </c:pt>
                <c:pt idx="422">
                  <c:v>1935.16666666791</c:v>
                </c:pt>
                <c:pt idx="423">
                  <c:v>1935.2500000012401</c:v>
                </c:pt>
                <c:pt idx="424">
                  <c:v>1935.3333333345699</c:v>
                </c:pt>
                <c:pt idx="425">
                  <c:v>1935.4166666679</c:v>
                </c:pt>
                <c:pt idx="426">
                  <c:v>1935.5000000012301</c:v>
                </c:pt>
                <c:pt idx="427">
                  <c:v>1935.5833333345599</c:v>
                </c:pt>
                <c:pt idx="428">
                  <c:v>1935.66666666789</c:v>
                </c:pt>
                <c:pt idx="429">
                  <c:v>1935.7500000012201</c:v>
                </c:pt>
                <c:pt idx="430">
                  <c:v>1935.8333333345499</c:v>
                </c:pt>
                <c:pt idx="431">
                  <c:v>1935.91666666788</c:v>
                </c:pt>
                <c:pt idx="432">
                  <c:v>1936.0000000012101</c:v>
                </c:pt>
                <c:pt idx="433">
                  <c:v>1936.0833333345399</c:v>
                </c:pt>
                <c:pt idx="434">
                  <c:v>1936.16666666787</c:v>
                </c:pt>
                <c:pt idx="435">
                  <c:v>1936.2500000012001</c:v>
                </c:pt>
                <c:pt idx="436">
                  <c:v>1936.3333333345299</c:v>
                </c:pt>
                <c:pt idx="437">
                  <c:v>1936.41666666786</c:v>
                </c:pt>
                <c:pt idx="438">
                  <c:v>1936.5000000011901</c:v>
                </c:pt>
                <c:pt idx="439">
                  <c:v>1936.5833333345199</c:v>
                </c:pt>
                <c:pt idx="440">
                  <c:v>1936.66666666785</c:v>
                </c:pt>
                <c:pt idx="441">
                  <c:v>1936.7500000011801</c:v>
                </c:pt>
                <c:pt idx="442">
                  <c:v>1936.8333333345099</c:v>
                </c:pt>
                <c:pt idx="443">
                  <c:v>1936.91666666784</c:v>
                </c:pt>
                <c:pt idx="444">
                  <c:v>1937.0000000011701</c:v>
                </c:pt>
                <c:pt idx="445">
                  <c:v>1937.0833333344999</c:v>
                </c:pt>
                <c:pt idx="446">
                  <c:v>1937.16666666783</c:v>
                </c:pt>
                <c:pt idx="447">
                  <c:v>1937.2500000011601</c:v>
                </c:pt>
                <c:pt idx="448">
                  <c:v>1937.3333333344899</c:v>
                </c:pt>
                <c:pt idx="449">
                  <c:v>1937.41666666782</c:v>
                </c:pt>
                <c:pt idx="450">
                  <c:v>1937.5000000011501</c:v>
                </c:pt>
                <c:pt idx="451">
                  <c:v>1937.5833333344799</c:v>
                </c:pt>
                <c:pt idx="452">
                  <c:v>1937.66666666781</c:v>
                </c:pt>
                <c:pt idx="453">
                  <c:v>1937.7500000011401</c:v>
                </c:pt>
                <c:pt idx="454">
                  <c:v>1937.8333333344699</c:v>
                </c:pt>
                <c:pt idx="455">
                  <c:v>1937.9166666678</c:v>
                </c:pt>
                <c:pt idx="456">
                  <c:v>1938.00000000113</c:v>
                </c:pt>
                <c:pt idx="457">
                  <c:v>1938.0833333344599</c:v>
                </c:pt>
                <c:pt idx="458">
                  <c:v>1938.16666666779</c:v>
                </c:pt>
                <c:pt idx="459">
                  <c:v>1938.25000000112</c:v>
                </c:pt>
                <c:pt idx="460">
                  <c:v>1938.3333333344499</c:v>
                </c:pt>
                <c:pt idx="461">
                  <c:v>1938.41666666778</c:v>
                </c:pt>
                <c:pt idx="462">
                  <c:v>1938.50000000111</c:v>
                </c:pt>
                <c:pt idx="463">
                  <c:v>1938.5833333344401</c:v>
                </c:pt>
                <c:pt idx="464">
                  <c:v>1938.66666666777</c:v>
                </c:pt>
                <c:pt idx="465">
                  <c:v>1938.7500000011</c:v>
                </c:pt>
                <c:pt idx="466">
                  <c:v>1938.8333333344301</c:v>
                </c:pt>
                <c:pt idx="467">
                  <c:v>1938.91666666776</c:v>
                </c:pt>
                <c:pt idx="468">
                  <c:v>1939.00000000109</c:v>
                </c:pt>
                <c:pt idx="469">
                  <c:v>1939.0833333344201</c:v>
                </c:pt>
                <c:pt idx="470">
                  <c:v>1939.16666666775</c:v>
                </c:pt>
                <c:pt idx="471">
                  <c:v>1939.25000000108</c:v>
                </c:pt>
                <c:pt idx="472">
                  <c:v>1939.3333333344101</c:v>
                </c:pt>
                <c:pt idx="473">
                  <c:v>1939.4166666677399</c:v>
                </c:pt>
                <c:pt idx="474">
                  <c:v>1939.50000000107</c:v>
                </c:pt>
                <c:pt idx="475">
                  <c:v>1939.5833333344001</c:v>
                </c:pt>
                <c:pt idx="476">
                  <c:v>1939.6666666677299</c:v>
                </c:pt>
                <c:pt idx="477">
                  <c:v>1939.75000000106</c:v>
                </c:pt>
                <c:pt idx="478">
                  <c:v>1939.8333333343901</c:v>
                </c:pt>
                <c:pt idx="479">
                  <c:v>1939.9166666677199</c:v>
                </c:pt>
                <c:pt idx="480">
                  <c:v>1940.00000000105</c:v>
                </c:pt>
                <c:pt idx="481">
                  <c:v>1940.0833333343801</c:v>
                </c:pt>
                <c:pt idx="482">
                  <c:v>1940.1666666677099</c:v>
                </c:pt>
                <c:pt idx="483">
                  <c:v>1940.25000000104</c:v>
                </c:pt>
                <c:pt idx="484">
                  <c:v>1940.3333333343701</c:v>
                </c:pt>
                <c:pt idx="485">
                  <c:v>1940.4166666676999</c:v>
                </c:pt>
                <c:pt idx="486">
                  <c:v>1940.50000000103</c:v>
                </c:pt>
                <c:pt idx="487">
                  <c:v>1940.5833333343601</c:v>
                </c:pt>
                <c:pt idx="488">
                  <c:v>1940.6666666676899</c:v>
                </c:pt>
                <c:pt idx="489">
                  <c:v>1940.75000000102</c:v>
                </c:pt>
                <c:pt idx="490">
                  <c:v>1940.8333333343501</c:v>
                </c:pt>
                <c:pt idx="491">
                  <c:v>1940.9166666676799</c:v>
                </c:pt>
                <c:pt idx="492">
                  <c:v>1941.00000000101</c:v>
                </c:pt>
                <c:pt idx="493">
                  <c:v>1941.0833333343501</c:v>
                </c:pt>
                <c:pt idx="494">
                  <c:v>1941.1666666676799</c:v>
                </c:pt>
                <c:pt idx="495">
                  <c:v>1941.25000000101</c:v>
                </c:pt>
                <c:pt idx="496">
                  <c:v>1941.3333333343401</c:v>
                </c:pt>
                <c:pt idx="497">
                  <c:v>1941.4166666676699</c:v>
                </c:pt>
                <c:pt idx="498">
                  <c:v>1941.500000001</c:v>
                </c:pt>
                <c:pt idx="499">
                  <c:v>1941.5833333343301</c:v>
                </c:pt>
                <c:pt idx="500">
                  <c:v>1941.6666666676599</c:v>
                </c:pt>
                <c:pt idx="501">
                  <c:v>1941.75000000099</c:v>
                </c:pt>
                <c:pt idx="502">
                  <c:v>1941.8333333343201</c:v>
                </c:pt>
                <c:pt idx="503">
                  <c:v>1941.9166666676499</c:v>
                </c:pt>
                <c:pt idx="504">
                  <c:v>1942.00000000098</c:v>
                </c:pt>
                <c:pt idx="505">
                  <c:v>1942.0833333343101</c:v>
                </c:pt>
                <c:pt idx="506">
                  <c:v>1942.1666666676399</c:v>
                </c:pt>
                <c:pt idx="507">
                  <c:v>1942.25000000097</c:v>
                </c:pt>
                <c:pt idx="508">
                  <c:v>1942.3333333343001</c:v>
                </c:pt>
                <c:pt idx="509">
                  <c:v>1942.4166666676299</c:v>
                </c:pt>
                <c:pt idx="510">
                  <c:v>1942.50000000096</c:v>
                </c:pt>
                <c:pt idx="511">
                  <c:v>1942.58333333429</c:v>
                </c:pt>
                <c:pt idx="512">
                  <c:v>1942.6666666676199</c:v>
                </c:pt>
                <c:pt idx="513">
                  <c:v>1942.75000000095</c:v>
                </c:pt>
                <c:pt idx="514">
                  <c:v>1942.83333333428</c:v>
                </c:pt>
                <c:pt idx="515">
                  <c:v>1942.9166666676099</c:v>
                </c:pt>
                <c:pt idx="516">
                  <c:v>1943.00000000094</c:v>
                </c:pt>
                <c:pt idx="517">
                  <c:v>1943.08333333427</c:v>
                </c:pt>
                <c:pt idx="518">
                  <c:v>1943.1666666676001</c:v>
                </c:pt>
                <c:pt idx="519">
                  <c:v>1943.25000000093</c:v>
                </c:pt>
                <c:pt idx="520">
                  <c:v>1943.33333333426</c:v>
                </c:pt>
                <c:pt idx="521">
                  <c:v>1943.4166666675901</c:v>
                </c:pt>
                <c:pt idx="522">
                  <c:v>1943.50000000092</c:v>
                </c:pt>
                <c:pt idx="523">
                  <c:v>1943.58333333425</c:v>
                </c:pt>
                <c:pt idx="524">
                  <c:v>1943.6666666675801</c:v>
                </c:pt>
                <c:pt idx="525">
                  <c:v>1943.7500000009099</c:v>
                </c:pt>
                <c:pt idx="526">
                  <c:v>1943.83333333424</c:v>
                </c:pt>
                <c:pt idx="527">
                  <c:v>1943.9166666675701</c:v>
                </c:pt>
                <c:pt idx="528">
                  <c:v>1944.0000000008999</c:v>
                </c:pt>
                <c:pt idx="529">
                  <c:v>1944.08333333423</c:v>
                </c:pt>
                <c:pt idx="530">
                  <c:v>1944.1666666675601</c:v>
                </c:pt>
                <c:pt idx="531">
                  <c:v>1944.2500000008899</c:v>
                </c:pt>
                <c:pt idx="532">
                  <c:v>1944.33333333422</c:v>
                </c:pt>
                <c:pt idx="533">
                  <c:v>1944.4166666675501</c:v>
                </c:pt>
                <c:pt idx="534">
                  <c:v>1944.5000000008799</c:v>
                </c:pt>
                <c:pt idx="535">
                  <c:v>1944.58333333421</c:v>
                </c:pt>
                <c:pt idx="536">
                  <c:v>1944.6666666675401</c:v>
                </c:pt>
                <c:pt idx="537">
                  <c:v>1944.7500000008699</c:v>
                </c:pt>
                <c:pt idx="538">
                  <c:v>1944.8333333342</c:v>
                </c:pt>
                <c:pt idx="539">
                  <c:v>1944.9166666675301</c:v>
                </c:pt>
                <c:pt idx="540">
                  <c:v>1945.0000000008599</c:v>
                </c:pt>
                <c:pt idx="541">
                  <c:v>1945.08333333419</c:v>
                </c:pt>
                <c:pt idx="542">
                  <c:v>1945.1666666675201</c:v>
                </c:pt>
                <c:pt idx="543">
                  <c:v>1945.2500000008499</c:v>
                </c:pt>
                <c:pt idx="544">
                  <c:v>1945.33333333418</c:v>
                </c:pt>
                <c:pt idx="545">
                  <c:v>1945.4166666675101</c:v>
                </c:pt>
                <c:pt idx="546">
                  <c:v>1945.5000000008399</c:v>
                </c:pt>
                <c:pt idx="547">
                  <c:v>1945.58333333417</c:v>
                </c:pt>
                <c:pt idx="548">
                  <c:v>1945.6666666675001</c:v>
                </c:pt>
                <c:pt idx="549">
                  <c:v>1945.7500000008299</c:v>
                </c:pt>
                <c:pt idx="550">
                  <c:v>1945.83333333416</c:v>
                </c:pt>
                <c:pt idx="551">
                  <c:v>1945.9166666674901</c:v>
                </c:pt>
                <c:pt idx="552">
                  <c:v>1946.0000000008199</c:v>
                </c:pt>
                <c:pt idx="553">
                  <c:v>1946.08333333415</c:v>
                </c:pt>
                <c:pt idx="554">
                  <c:v>1946.1666666674801</c:v>
                </c:pt>
                <c:pt idx="555">
                  <c:v>1946.2500000008099</c:v>
                </c:pt>
                <c:pt idx="556">
                  <c:v>1946.33333333414</c:v>
                </c:pt>
                <c:pt idx="557">
                  <c:v>1946.4166666674701</c:v>
                </c:pt>
                <c:pt idx="558">
                  <c:v>1946.5000000007999</c:v>
                </c:pt>
                <c:pt idx="559">
                  <c:v>1946.58333333413</c:v>
                </c:pt>
                <c:pt idx="560">
                  <c:v>1946.66666666746</c:v>
                </c:pt>
                <c:pt idx="561">
                  <c:v>1946.7500000007899</c:v>
                </c:pt>
                <c:pt idx="562">
                  <c:v>1946.83333333412</c:v>
                </c:pt>
                <c:pt idx="563">
                  <c:v>1946.91666666745</c:v>
                </c:pt>
                <c:pt idx="564">
                  <c:v>1947.0000000007799</c:v>
                </c:pt>
                <c:pt idx="565">
                  <c:v>1947.08333333411</c:v>
                </c:pt>
                <c:pt idx="566">
                  <c:v>1947.16666666744</c:v>
                </c:pt>
                <c:pt idx="567">
                  <c:v>1947.2500000007699</c:v>
                </c:pt>
                <c:pt idx="568">
                  <c:v>1947.3333333341</c:v>
                </c:pt>
                <c:pt idx="569">
                  <c:v>1947.41666666743</c:v>
                </c:pt>
                <c:pt idx="570">
                  <c:v>1947.5000000007601</c:v>
                </c:pt>
                <c:pt idx="571">
                  <c:v>1947.58333333409</c:v>
                </c:pt>
                <c:pt idx="572">
                  <c:v>1947.66666666742</c:v>
                </c:pt>
                <c:pt idx="573">
                  <c:v>1947.7500000007501</c:v>
                </c:pt>
                <c:pt idx="574">
                  <c:v>1947.83333333408</c:v>
                </c:pt>
                <c:pt idx="575">
                  <c:v>1947.91666666741</c:v>
                </c:pt>
                <c:pt idx="576">
                  <c:v>1948.0000000007401</c:v>
                </c:pt>
                <c:pt idx="577">
                  <c:v>1948.0833333340699</c:v>
                </c:pt>
                <c:pt idx="578">
                  <c:v>1948.1666666674</c:v>
                </c:pt>
                <c:pt idx="579">
                  <c:v>1948.2500000007301</c:v>
                </c:pt>
                <c:pt idx="580">
                  <c:v>1948.3333333340599</c:v>
                </c:pt>
                <c:pt idx="581">
                  <c:v>1948.41666666739</c:v>
                </c:pt>
                <c:pt idx="582">
                  <c:v>1948.5000000007201</c:v>
                </c:pt>
                <c:pt idx="583">
                  <c:v>1948.5833333340499</c:v>
                </c:pt>
                <c:pt idx="584">
                  <c:v>1948.66666666738</c:v>
                </c:pt>
                <c:pt idx="585">
                  <c:v>1948.7500000007101</c:v>
                </c:pt>
                <c:pt idx="586">
                  <c:v>1948.8333333340399</c:v>
                </c:pt>
                <c:pt idx="587">
                  <c:v>1948.91666666737</c:v>
                </c:pt>
              </c:numCache>
            </c:numRef>
          </c:cat>
          <c:val>
            <c:numRef>
              <c:f>'Stock Market Data'!$H$65:$H$652</c:f>
              <c:numCache>
                <c:formatCode>General</c:formatCode>
                <c:ptCount val="58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31-4AC6-9A06-3BE285FA3EB5}"/>
            </c:ext>
          </c:extLst>
        </c:ser>
        <c:ser>
          <c:idx val="1"/>
          <c:order val="1"/>
          <c:tx>
            <c:v>SP/Earnings Index</c:v>
          </c:tx>
          <c:spPr>
            <a:ln w="38100">
              <a:solidFill>
                <a:schemeClr val="accent4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'Stock Market Data'!$A$65:$A$652</c:f>
              <c:numCache>
                <c:formatCode>General</c:formatCode>
                <c:ptCount val="588"/>
                <c:pt idx="0">
                  <c:v>1900.00000000262</c:v>
                </c:pt>
                <c:pt idx="1">
                  <c:v>1900.0833333359501</c:v>
                </c:pt>
                <c:pt idx="2">
                  <c:v>1900.1666666692799</c:v>
                </c:pt>
                <c:pt idx="3">
                  <c:v>1900.25000000261</c:v>
                </c:pt>
                <c:pt idx="4">
                  <c:v>1900.3333333359401</c:v>
                </c:pt>
                <c:pt idx="5">
                  <c:v>1900.4166666692699</c:v>
                </c:pt>
                <c:pt idx="6">
                  <c:v>1900.5000000026</c:v>
                </c:pt>
                <c:pt idx="7">
                  <c:v>1900.5833333359301</c:v>
                </c:pt>
                <c:pt idx="8">
                  <c:v>1900.6666666692599</c:v>
                </c:pt>
                <c:pt idx="9">
                  <c:v>1900.75000000259</c:v>
                </c:pt>
                <c:pt idx="10">
                  <c:v>1900.8333333359201</c:v>
                </c:pt>
                <c:pt idx="11">
                  <c:v>1900.9166666692499</c:v>
                </c:pt>
                <c:pt idx="12">
                  <c:v>1901.00000000258</c:v>
                </c:pt>
                <c:pt idx="13">
                  <c:v>1901.0833333359101</c:v>
                </c:pt>
                <c:pt idx="14">
                  <c:v>1901.1666666692399</c:v>
                </c:pt>
                <c:pt idx="15">
                  <c:v>1901.25000000257</c:v>
                </c:pt>
                <c:pt idx="16">
                  <c:v>1901.3333333359001</c:v>
                </c:pt>
                <c:pt idx="17">
                  <c:v>1901.4166666692299</c:v>
                </c:pt>
                <c:pt idx="18">
                  <c:v>1901.50000000256</c:v>
                </c:pt>
                <c:pt idx="19">
                  <c:v>1901.5833333358901</c:v>
                </c:pt>
                <c:pt idx="20">
                  <c:v>1901.6666666692199</c:v>
                </c:pt>
                <c:pt idx="21">
                  <c:v>1901.75000000255</c:v>
                </c:pt>
                <c:pt idx="22">
                  <c:v>1901.8333333358801</c:v>
                </c:pt>
                <c:pt idx="23">
                  <c:v>1901.9166666692099</c:v>
                </c:pt>
                <c:pt idx="24">
                  <c:v>1902.00000000254</c:v>
                </c:pt>
                <c:pt idx="25">
                  <c:v>1902.0833333358701</c:v>
                </c:pt>
                <c:pt idx="26">
                  <c:v>1902.1666666691999</c:v>
                </c:pt>
                <c:pt idx="27">
                  <c:v>1902.25000000253</c:v>
                </c:pt>
                <c:pt idx="28">
                  <c:v>1902.3333333358601</c:v>
                </c:pt>
                <c:pt idx="29">
                  <c:v>1902.4166666691899</c:v>
                </c:pt>
                <c:pt idx="30">
                  <c:v>1902.50000000252</c:v>
                </c:pt>
                <c:pt idx="31">
                  <c:v>1902.5833333358501</c:v>
                </c:pt>
                <c:pt idx="32">
                  <c:v>1902.6666666691799</c:v>
                </c:pt>
                <c:pt idx="33">
                  <c:v>1902.75000000251</c:v>
                </c:pt>
                <c:pt idx="34">
                  <c:v>1902.8333333358401</c:v>
                </c:pt>
                <c:pt idx="35">
                  <c:v>1902.9166666691699</c:v>
                </c:pt>
                <c:pt idx="36">
                  <c:v>1903.0000000025</c:v>
                </c:pt>
                <c:pt idx="37">
                  <c:v>1903.08333333583</c:v>
                </c:pt>
                <c:pt idx="38">
                  <c:v>1903.1666666691599</c:v>
                </c:pt>
                <c:pt idx="39">
                  <c:v>1903.25000000249</c:v>
                </c:pt>
                <c:pt idx="40">
                  <c:v>1903.33333333582</c:v>
                </c:pt>
                <c:pt idx="41">
                  <c:v>1903.4166666691499</c:v>
                </c:pt>
                <c:pt idx="42">
                  <c:v>1903.50000000248</c:v>
                </c:pt>
                <c:pt idx="43">
                  <c:v>1903.58333333581</c:v>
                </c:pt>
                <c:pt idx="44">
                  <c:v>1903.6666666691401</c:v>
                </c:pt>
                <c:pt idx="45">
                  <c:v>1903.75000000247</c:v>
                </c:pt>
                <c:pt idx="46">
                  <c:v>1903.8333333358</c:v>
                </c:pt>
                <c:pt idx="47">
                  <c:v>1903.9166666691301</c:v>
                </c:pt>
                <c:pt idx="48">
                  <c:v>1904.00000000246</c:v>
                </c:pt>
                <c:pt idx="49">
                  <c:v>1904.08333333579</c:v>
                </c:pt>
                <c:pt idx="50">
                  <c:v>1904.1666666691201</c:v>
                </c:pt>
                <c:pt idx="51">
                  <c:v>1904.25000000245</c:v>
                </c:pt>
                <c:pt idx="52">
                  <c:v>1904.33333333578</c:v>
                </c:pt>
                <c:pt idx="53">
                  <c:v>1904.4166666691101</c:v>
                </c:pt>
                <c:pt idx="54">
                  <c:v>1904.5000000024399</c:v>
                </c:pt>
                <c:pt idx="55">
                  <c:v>1904.58333333577</c:v>
                </c:pt>
                <c:pt idx="56">
                  <c:v>1904.6666666691001</c:v>
                </c:pt>
                <c:pt idx="57">
                  <c:v>1904.7500000024299</c:v>
                </c:pt>
                <c:pt idx="58">
                  <c:v>1904.83333333576</c:v>
                </c:pt>
                <c:pt idx="59">
                  <c:v>1904.9166666690901</c:v>
                </c:pt>
                <c:pt idx="60">
                  <c:v>1905.0000000024199</c:v>
                </c:pt>
                <c:pt idx="61">
                  <c:v>1905.08333333575</c:v>
                </c:pt>
                <c:pt idx="62">
                  <c:v>1905.1666666690801</c:v>
                </c:pt>
                <c:pt idx="63">
                  <c:v>1905.2500000024099</c:v>
                </c:pt>
                <c:pt idx="64">
                  <c:v>1905.33333333574</c:v>
                </c:pt>
                <c:pt idx="65">
                  <c:v>1905.4166666690701</c:v>
                </c:pt>
                <c:pt idx="66">
                  <c:v>1905.5000000023999</c:v>
                </c:pt>
                <c:pt idx="67">
                  <c:v>1905.58333333573</c:v>
                </c:pt>
                <c:pt idx="68">
                  <c:v>1905.6666666690601</c:v>
                </c:pt>
                <c:pt idx="69">
                  <c:v>1905.7500000023899</c:v>
                </c:pt>
                <c:pt idx="70">
                  <c:v>1905.83333333572</c:v>
                </c:pt>
                <c:pt idx="71">
                  <c:v>1905.9166666690501</c:v>
                </c:pt>
                <c:pt idx="72">
                  <c:v>1906.0000000023799</c:v>
                </c:pt>
                <c:pt idx="73">
                  <c:v>1906.08333333571</c:v>
                </c:pt>
                <c:pt idx="74">
                  <c:v>1906.1666666690401</c:v>
                </c:pt>
                <c:pt idx="75">
                  <c:v>1906.2500000023699</c:v>
                </c:pt>
                <c:pt idx="76">
                  <c:v>1906.3333333357</c:v>
                </c:pt>
                <c:pt idx="77">
                  <c:v>1906.4166666690301</c:v>
                </c:pt>
                <c:pt idx="78">
                  <c:v>1906.5000000023599</c:v>
                </c:pt>
                <c:pt idx="79">
                  <c:v>1906.58333333569</c:v>
                </c:pt>
                <c:pt idx="80">
                  <c:v>1906.6666666690201</c:v>
                </c:pt>
                <c:pt idx="81">
                  <c:v>1906.7500000023499</c:v>
                </c:pt>
                <c:pt idx="82">
                  <c:v>1906.83333333568</c:v>
                </c:pt>
                <c:pt idx="83">
                  <c:v>1906.9166666690101</c:v>
                </c:pt>
                <c:pt idx="84">
                  <c:v>1907.0000000023399</c:v>
                </c:pt>
                <c:pt idx="85">
                  <c:v>1907.08333333567</c:v>
                </c:pt>
                <c:pt idx="86">
                  <c:v>1907.1666666690001</c:v>
                </c:pt>
                <c:pt idx="87">
                  <c:v>1907.2500000023299</c:v>
                </c:pt>
                <c:pt idx="88">
                  <c:v>1907.33333333566</c:v>
                </c:pt>
                <c:pt idx="89">
                  <c:v>1907.4166666690001</c:v>
                </c:pt>
                <c:pt idx="90">
                  <c:v>1907.5000000023299</c:v>
                </c:pt>
                <c:pt idx="91">
                  <c:v>1907.58333333566</c:v>
                </c:pt>
                <c:pt idx="92">
                  <c:v>1907.66666666899</c:v>
                </c:pt>
                <c:pt idx="93">
                  <c:v>1907.7500000023199</c:v>
                </c:pt>
                <c:pt idx="94">
                  <c:v>1907.83333333565</c:v>
                </c:pt>
                <c:pt idx="95">
                  <c:v>1907.91666666898</c:v>
                </c:pt>
                <c:pt idx="96">
                  <c:v>1908.0000000023099</c:v>
                </c:pt>
                <c:pt idx="97">
                  <c:v>1908.08333333564</c:v>
                </c:pt>
                <c:pt idx="98">
                  <c:v>1908.16666666897</c:v>
                </c:pt>
                <c:pt idx="99">
                  <c:v>1908.2500000023001</c:v>
                </c:pt>
                <c:pt idx="100">
                  <c:v>1908.33333333563</c:v>
                </c:pt>
                <c:pt idx="101">
                  <c:v>1908.41666666896</c:v>
                </c:pt>
                <c:pt idx="102">
                  <c:v>1908.5000000022901</c:v>
                </c:pt>
                <c:pt idx="103">
                  <c:v>1908.58333333562</c:v>
                </c:pt>
                <c:pt idx="104">
                  <c:v>1908.66666666895</c:v>
                </c:pt>
                <c:pt idx="105">
                  <c:v>1908.7500000022801</c:v>
                </c:pt>
                <c:pt idx="106">
                  <c:v>1908.83333333561</c:v>
                </c:pt>
                <c:pt idx="107">
                  <c:v>1908.91666666894</c:v>
                </c:pt>
                <c:pt idx="108">
                  <c:v>1909.0000000022701</c:v>
                </c:pt>
                <c:pt idx="109">
                  <c:v>1909.0833333355999</c:v>
                </c:pt>
                <c:pt idx="110">
                  <c:v>1909.16666666893</c:v>
                </c:pt>
                <c:pt idx="111">
                  <c:v>1909.2500000022601</c:v>
                </c:pt>
                <c:pt idx="112">
                  <c:v>1909.3333333355899</c:v>
                </c:pt>
                <c:pt idx="113">
                  <c:v>1909.41666666892</c:v>
                </c:pt>
                <c:pt idx="114">
                  <c:v>1909.5000000022501</c:v>
                </c:pt>
                <c:pt idx="115">
                  <c:v>1909.5833333355799</c:v>
                </c:pt>
                <c:pt idx="116">
                  <c:v>1909.66666666891</c:v>
                </c:pt>
                <c:pt idx="117">
                  <c:v>1909.7500000022401</c:v>
                </c:pt>
                <c:pt idx="118">
                  <c:v>1909.8333333355699</c:v>
                </c:pt>
                <c:pt idx="119">
                  <c:v>1909.9166666689</c:v>
                </c:pt>
                <c:pt idx="120">
                  <c:v>1910.0000000022301</c:v>
                </c:pt>
                <c:pt idx="121">
                  <c:v>1910.0833333355599</c:v>
                </c:pt>
                <c:pt idx="122">
                  <c:v>1910.16666666889</c:v>
                </c:pt>
                <c:pt idx="123">
                  <c:v>1910.2500000022201</c:v>
                </c:pt>
                <c:pt idx="124">
                  <c:v>1910.3333333355499</c:v>
                </c:pt>
                <c:pt idx="125">
                  <c:v>1910.41666666888</c:v>
                </c:pt>
                <c:pt idx="126">
                  <c:v>1910.5000000022101</c:v>
                </c:pt>
                <c:pt idx="127">
                  <c:v>1910.5833333355399</c:v>
                </c:pt>
                <c:pt idx="128">
                  <c:v>1910.66666666887</c:v>
                </c:pt>
                <c:pt idx="129">
                  <c:v>1910.7500000022001</c:v>
                </c:pt>
                <c:pt idx="130">
                  <c:v>1910.8333333355299</c:v>
                </c:pt>
                <c:pt idx="131">
                  <c:v>1910.91666666886</c:v>
                </c:pt>
                <c:pt idx="132">
                  <c:v>1911.0000000021901</c:v>
                </c:pt>
                <c:pt idx="133">
                  <c:v>1911.0833333355199</c:v>
                </c:pt>
                <c:pt idx="134">
                  <c:v>1911.16666666885</c:v>
                </c:pt>
                <c:pt idx="135">
                  <c:v>1911.2500000021801</c:v>
                </c:pt>
                <c:pt idx="136">
                  <c:v>1911.3333333355099</c:v>
                </c:pt>
                <c:pt idx="137">
                  <c:v>1911.41666666884</c:v>
                </c:pt>
                <c:pt idx="138">
                  <c:v>1911.5000000021701</c:v>
                </c:pt>
                <c:pt idx="139">
                  <c:v>1911.5833333354999</c:v>
                </c:pt>
                <c:pt idx="140">
                  <c:v>1911.66666666883</c:v>
                </c:pt>
                <c:pt idx="141">
                  <c:v>1911.75000000216</c:v>
                </c:pt>
                <c:pt idx="142">
                  <c:v>1911.8333333354899</c:v>
                </c:pt>
                <c:pt idx="143">
                  <c:v>1911.91666666882</c:v>
                </c:pt>
                <c:pt idx="144">
                  <c:v>1912.00000000215</c:v>
                </c:pt>
                <c:pt idx="145">
                  <c:v>1912.0833333354799</c:v>
                </c:pt>
                <c:pt idx="146">
                  <c:v>1912.16666666881</c:v>
                </c:pt>
                <c:pt idx="147">
                  <c:v>1912.25000000214</c:v>
                </c:pt>
                <c:pt idx="148">
                  <c:v>1912.3333333354699</c:v>
                </c:pt>
                <c:pt idx="149">
                  <c:v>1912.4166666688</c:v>
                </c:pt>
                <c:pt idx="150">
                  <c:v>1912.50000000213</c:v>
                </c:pt>
                <c:pt idx="151">
                  <c:v>1912.5833333354601</c:v>
                </c:pt>
                <c:pt idx="152">
                  <c:v>1912.66666666879</c:v>
                </c:pt>
                <c:pt idx="153">
                  <c:v>1912.75000000212</c:v>
                </c:pt>
                <c:pt idx="154">
                  <c:v>1912.8333333354501</c:v>
                </c:pt>
                <c:pt idx="155">
                  <c:v>1912.91666666878</c:v>
                </c:pt>
                <c:pt idx="156">
                  <c:v>1913.00000000211</c:v>
                </c:pt>
                <c:pt idx="157">
                  <c:v>1913.0833333354401</c:v>
                </c:pt>
                <c:pt idx="158">
                  <c:v>1913.1666666687699</c:v>
                </c:pt>
                <c:pt idx="159">
                  <c:v>1913.2500000021</c:v>
                </c:pt>
                <c:pt idx="160">
                  <c:v>1913.3333333354301</c:v>
                </c:pt>
                <c:pt idx="161">
                  <c:v>1913.4166666687599</c:v>
                </c:pt>
                <c:pt idx="162">
                  <c:v>1913.50000000209</c:v>
                </c:pt>
                <c:pt idx="163">
                  <c:v>1913.5833333354201</c:v>
                </c:pt>
                <c:pt idx="164">
                  <c:v>1913.6666666687499</c:v>
                </c:pt>
                <c:pt idx="165">
                  <c:v>1913.75000000208</c:v>
                </c:pt>
                <c:pt idx="166">
                  <c:v>1913.8333333354101</c:v>
                </c:pt>
                <c:pt idx="167">
                  <c:v>1913.9166666687399</c:v>
                </c:pt>
                <c:pt idx="168">
                  <c:v>1914.00000000207</c:v>
                </c:pt>
                <c:pt idx="169">
                  <c:v>1914.0833333354001</c:v>
                </c:pt>
                <c:pt idx="170">
                  <c:v>1914.1666666687299</c:v>
                </c:pt>
                <c:pt idx="171">
                  <c:v>1914.25000000206</c:v>
                </c:pt>
                <c:pt idx="172">
                  <c:v>1914.3333333353901</c:v>
                </c:pt>
                <c:pt idx="173">
                  <c:v>1914.4166666687199</c:v>
                </c:pt>
                <c:pt idx="174">
                  <c:v>1914.50000000205</c:v>
                </c:pt>
                <c:pt idx="175">
                  <c:v>1914.5833333353801</c:v>
                </c:pt>
                <c:pt idx="176">
                  <c:v>1914.6666666687099</c:v>
                </c:pt>
                <c:pt idx="177">
                  <c:v>1914.75000000204</c:v>
                </c:pt>
                <c:pt idx="178">
                  <c:v>1914.8333333353701</c:v>
                </c:pt>
                <c:pt idx="179">
                  <c:v>1914.9166666686999</c:v>
                </c:pt>
                <c:pt idx="180">
                  <c:v>1915.00000000203</c:v>
                </c:pt>
                <c:pt idx="181">
                  <c:v>1915.0833333353601</c:v>
                </c:pt>
                <c:pt idx="182">
                  <c:v>1915.1666666686899</c:v>
                </c:pt>
                <c:pt idx="183">
                  <c:v>1915.25000000202</c:v>
                </c:pt>
                <c:pt idx="184">
                  <c:v>1915.3333333353501</c:v>
                </c:pt>
                <c:pt idx="185">
                  <c:v>1915.4166666686799</c:v>
                </c:pt>
                <c:pt idx="186">
                  <c:v>1915.50000000201</c:v>
                </c:pt>
                <c:pt idx="187">
                  <c:v>1915.5833333353401</c:v>
                </c:pt>
                <c:pt idx="188">
                  <c:v>1915.6666666686699</c:v>
                </c:pt>
                <c:pt idx="189">
                  <c:v>1915.750000002</c:v>
                </c:pt>
                <c:pt idx="190">
                  <c:v>1915.8333333353301</c:v>
                </c:pt>
                <c:pt idx="191">
                  <c:v>1915.9166666686599</c:v>
                </c:pt>
                <c:pt idx="192">
                  <c:v>1916.00000000199</c:v>
                </c:pt>
                <c:pt idx="193">
                  <c:v>1916.08333333532</c:v>
                </c:pt>
                <c:pt idx="194">
                  <c:v>1916.1666666686499</c:v>
                </c:pt>
                <c:pt idx="195">
                  <c:v>1916.25000000198</c:v>
                </c:pt>
                <c:pt idx="196">
                  <c:v>1916.33333333531</c:v>
                </c:pt>
                <c:pt idx="197">
                  <c:v>1916.4166666686399</c:v>
                </c:pt>
                <c:pt idx="198">
                  <c:v>1916.50000000197</c:v>
                </c:pt>
                <c:pt idx="199">
                  <c:v>1916.5833333353</c:v>
                </c:pt>
                <c:pt idx="200">
                  <c:v>1916.6666666686299</c:v>
                </c:pt>
                <c:pt idx="201">
                  <c:v>1916.75000000196</c:v>
                </c:pt>
                <c:pt idx="202">
                  <c:v>1916.83333333529</c:v>
                </c:pt>
                <c:pt idx="203">
                  <c:v>1916.9166666686201</c:v>
                </c:pt>
                <c:pt idx="204">
                  <c:v>1917.00000000195</c:v>
                </c:pt>
                <c:pt idx="205">
                  <c:v>1917.08333333528</c:v>
                </c:pt>
                <c:pt idx="206">
                  <c:v>1917.1666666686101</c:v>
                </c:pt>
                <c:pt idx="207">
                  <c:v>1917.25000000194</c:v>
                </c:pt>
                <c:pt idx="208">
                  <c:v>1917.33333333527</c:v>
                </c:pt>
                <c:pt idx="209">
                  <c:v>1917.4166666686001</c:v>
                </c:pt>
                <c:pt idx="210">
                  <c:v>1917.5000000019299</c:v>
                </c:pt>
                <c:pt idx="211">
                  <c:v>1917.58333333526</c:v>
                </c:pt>
                <c:pt idx="212">
                  <c:v>1917.6666666685901</c:v>
                </c:pt>
                <c:pt idx="213">
                  <c:v>1917.7500000019199</c:v>
                </c:pt>
                <c:pt idx="214">
                  <c:v>1917.83333333525</c:v>
                </c:pt>
                <c:pt idx="215">
                  <c:v>1917.9166666685801</c:v>
                </c:pt>
                <c:pt idx="216">
                  <c:v>1918.0000000019099</c:v>
                </c:pt>
                <c:pt idx="217">
                  <c:v>1918.08333333524</c:v>
                </c:pt>
                <c:pt idx="218">
                  <c:v>1918.1666666685701</c:v>
                </c:pt>
                <c:pt idx="219">
                  <c:v>1918.2500000018999</c:v>
                </c:pt>
                <c:pt idx="220">
                  <c:v>1918.33333333523</c:v>
                </c:pt>
                <c:pt idx="221">
                  <c:v>1918.4166666685601</c:v>
                </c:pt>
                <c:pt idx="222">
                  <c:v>1918.5000000018899</c:v>
                </c:pt>
                <c:pt idx="223">
                  <c:v>1918.58333333523</c:v>
                </c:pt>
                <c:pt idx="224">
                  <c:v>1918.6666666685601</c:v>
                </c:pt>
                <c:pt idx="225">
                  <c:v>1918.7500000018899</c:v>
                </c:pt>
                <c:pt idx="226">
                  <c:v>1918.83333333522</c:v>
                </c:pt>
                <c:pt idx="227">
                  <c:v>1918.9166666685501</c:v>
                </c:pt>
                <c:pt idx="228">
                  <c:v>1919.0000000018799</c:v>
                </c:pt>
                <c:pt idx="229">
                  <c:v>1919.08333333521</c:v>
                </c:pt>
                <c:pt idx="230">
                  <c:v>1919.1666666685401</c:v>
                </c:pt>
                <c:pt idx="231">
                  <c:v>1919.2500000018699</c:v>
                </c:pt>
                <c:pt idx="232">
                  <c:v>1919.3333333352</c:v>
                </c:pt>
                <c:pt idx="233">
                  <c:v>1919.4166666685301</c:v>
                </c:pt>
                <c:pt idx="234">
                  <c:v>1919.5000000018599</c:v>
                </c:pt>
                <c:pt idx="235">
                  <c:v>1919.58333333519</c:v>
                </c:pt>
                <c:pt idx="236">
                  <c:v>1919.6666666685201</c:v>
                </c:pt>
                <c:pt idx="237">
                  <c:v>1919.7500000018499</c:v>
                </c:pt>
                <c:pt idx="238">
                  <c:v>1919.83333333518</c:v>
                </c:pt>
                <c:pt idx="239">
                  <c:v>1919.9166666685101</c:v>
                </c:pt>
                <c:pt idx="240">
                  <c:v>1920.0000000018399</c:v>
                </c:pt>
                <c:pt idx="241">
                  <c:v>1920.08333333517</c:v>
                </c:pt>
                <c:pt idx="242">
                  <c:v>1920.1666666685001</c:v>
                </c:pt>
                <c:pt idx="243">
                  <c:v>1920.2500000018299</c:v>
                </c:pt>
                <c:pt idx="244">
                  <c:v>1920.33333333516</c:v>
                </c:pt>
                <c:pt idx="245">
                  <c:v>1920.4166666684901</c:v>
                </c:pt>
                <c:pt idx="246">
                  <c:v>1920.5000000018199</c:v>
                </c:pt>
                <c:pt idx="247">
                  <c:v>1920.58333333515</c:v>
                </c:pt>
                <c:pt idx="248">
                  <c:v>1920.66666666848</c:v>
                </c:pt>
                <c:pt idx="249">
                  <c:v>1920.7500000018099</c:v>
                </c:pt>
                <c:pt idx="250">
                  <c:v>1920.83333333514</c:v>
                </c:pt>
                <c:pt idx="251">
                  <c:v>1920.91666666847</c:v>
                </c:pt>
                <c:pt idx="252">
                  <c:v>1921.0000000017999</c:v>
                </c:pt>
                <c:pt idx="253">
                  <c:v>1921.08333333513</c:v>
                </c:pt>
                <c:pt idx="254">
                  <c:v>1921.16666666846</c:v>
                </c:pt>
                <c:pt idx="255">
                  <c:v>1921.2500000017901</c:v>
                </c:pt>
                <c:pt idx="256">
                  <c:v>1921.33333333512</c:v>
                </c:pt>
                <c:pt idx="257">
                  <c:v>1921.41666666845</c:v>
                </c:pt>
                <c:pt idx="258">
                  <c:v>1921.5000000017801</c:v>
                </c:pt>
                <c:pt idx="259">
                  <c:v>1921.58333333511</c:v>
                </c:pt>
                <c:pt idx="260">
                  <c:v>1921.66666666844</c:v>
                </c:pt>
                <c:pt idx="261">
                  <c:v>1921.7500000017701</c:v>
                </c:pt>
                <c:pt idx="262">
                  <c:v>1921.8333333351</c:v>
                </c:pt>
                <c:pt idx="263">
                  <c:v>1921.91666666843</c:v>
                </c:pt>
                <c:pt idx="264">
                  <c:v>1922.0000000017601</c:v>
                </c:pt>
                <c:pt idx="265">
                  <c:v>1922.0833333350899</c:v>
                </c:pt>
                <c:pt idx="266">
                  <c:v>1922.16666666842</c:v>
                </c:pt>
                <c:pt idx="267">
                  <c:v>1922.2500000017501</c:v>
                </c:pt>
                <c:pt idx="268">
                  <c:v>1922.3333333350799</c:v>
                </c:pt>
                <c:pt idx="269">
                  <c:v>1922.41666666841</c:v>
                </c:pt>
                <c:pt idx="270">
                  <c:v>1922.5000000017401</c:v>
                </c:pt>
                <c:pt idx="271">
                  <c:v>1922.5833333350699</c:v>
                </c:pt>
                <c:pt idx="272">
                  <c:v>1922.6666666684</c:v>
                </c:pt>
                <c:pt idx="273">
                  <c:v>1922.7500000017301</c:v>
                </c:pt>
                <c:pt idx="274">
                  <c:v>1922.8333333350599</c:v>
                </c:pt>
                <c:pt idx="275">
                  <c:v>1922.91666666839</c:v>
                </c:pt>
                <c:pt idx="276">
                  <c:v>1923.0000000017201</c:v>
                </c:pt>
                <c:pt idx="277">
                  <c:v>1923.0833333350499</c:v>
                </c:pt>
                <c:pt idx="278">
                  <c:v>1923.16666666838</c:v>
                </c:pt>
                <c:pt idx="279">
                  <c:v>1923.2500000017101</c:v>
                </c:pt>
                <c:pt idx="280">
                  <c:v>1923.3333333350399</c:v>
                </c:pt>
                <c:pt idx="281">
                  <c:v>1923.41666666837</c:v>
                </c:pt>
                <c:pt idx="282">
                  <c:v>1923.5000000017001</c:v>
                </c:pt>
                <c:pt idx="283">
                  <c:v>1923.5833333350299</c:v>
                </c:pt>
                <c:pt idx="284">
                  <c:v>1923.66666666836</c:v>
                </c:pt>
                <c:pt idx="285">
                  <c:v>1923.7500000016901</c:v>
                </c:pt>
                <c:pt idx="286">
                  <c:v>1923.8333333350199</c:v>
                </c:pt>
                <c:pt idx="287">
                  <c:v>1923.91666666835</c:v>
                </c:pt>
                <c:pt idx="288">
                  <c:v>1924.0000000016801</c:v>
                </c:pt>
                <c:pt idx="289">
                  <c:v>1924.0833333350099</c:v>
                </c:pt>
                <c:pt idx="290">
                  <c:v>1924.16666666834</c:v>
                </c:pt>
                <c:pt idx="291">
                  <c:v>1924.2500000016701</c:v>
                </c:pt>
                <c:pt idx="292">
                  <c:v>1924.3333333349999</c:v>
                </c:pt>
                <c:pt idx="293">
                  <c:v>1924.41666666833</c:v>
                </c:pt>
                <c:pt idx="294">
                  <c:v>1924.5000000016601</c:v>
                </c:pt>
                <c:pt idx="295">
                  <c:v>1924.5833333349899</c:v>
                </c:pt>
                <c:pt idx="296">
                  <c:v>1924.66666666832</c:v>
                </c:pt>
                <c:pt idx="297">
                  <c:v>1924.7500000016501</c:v>
                </c:pt>
                <c:pt idx="298">
                  <c:v>1924.8333333349799</c:v>
                </c:pt>
                <c:pt idx="299">
                  <c:v>1924.91666666831</c:v>
                </c:pt>
                <c:pt idx="300">
                  <c:v>1925.00000000164</c:v>
                </c:pt>
                <c:pt idx="301">
                  <c:v>1925.0833333349699</c:v>
                </c:pt>
                <c:pt idx="302">
                  <c:v>1925.1666666683</c:v>
                </c:pt>
                <c:pt idx="303">
                  <c:v>1925.25000000163</c:v>
                </c:pt>
                <c:pt idx="304">
                  <c:v>1925.3333333349599</c:v>
                </c:pt>
                <c:pt idx="305">
                  <c:v>1925.41666666829</c:v>
                </c:pt>
                <c:pt idx="306">
                  <c:v>1925.50000000162</c:v>
                </c:pt>
                <c:pt idx="307">
                  <c:v>1925.5833333349501</c:v>
                </c:pt>
                <c:pt idx="308">
                  <c:v>1925.66666666828</c:v>
                </c:pt>
                <c:pt idx="309">
                  <c:v>1925.75000000161</c:v>
                </c:pt>
                <c:pt idx="310">
                  <c:v>1925.8333333349401</c:v>
                </c:pt>
                <c:pt idx="311">
                  <c:v>1925.91666666827</c:v>
                </c:pt>
                <c:pt idx="312">
                  <c:v>1926.0000000016</c:v>
                </c:pt>
                <c:pt idx="313">
                  <c:v>1926.0833333349301</c:v>
                </c:pt>
                <c:pt idx="314">
                  <c:v>1926.1666666682599</c:v>
                </c:pt>
                <c:pt idx="315">
                  <c:v>1926.25000000159</c:v>
                </c:pt>
                <c:pt idx="316">
                  <c:v>1926.3333333349201</c:v>
                </c:pt>
                <c:pt idx="317">
                  <c:v>1926.4166666682499</c:v>
                </c:pt>
                <c:pt idx="318">
                  <c:v>1926.50000000158</c:v>
                </c:pt>
                <c:pt idx="319">
                  <c:v>1926.5833333349101</c:v>
                </c:pt>
                <c:pt idx="320">
                  <c:v>1926.6666666682399</c:v>
                </c:pt>
                <c:pt idx="321">
                  <c:v>1926.75000000157</c:v>
                </c:pt>
                <c:pt idx="322">
                  <c:v>1926.8333333349001</c:v>
                </c:pt>
                <c:pt idx="323">
                  <c:v>1926.9166666682299</c:v>
                </c:pt>
                <c:pt idx="324">
                  <c:v>1927.00000000156</c:v>
                </c:pt>
                <c:pt idx="325">
                  <c:v>1927.0833333348901</c:v>
                </c:pt>
                <c:pt idx="326">
                  <c:v>1927.1666666682199</c:v>
                </c:pt>
                <c:pt idx="327">
                  <c:v>1927.25000000155</c:v>
                </c:pt>
                <c:pt idx="328">
                  <c:v>1927.3333333348801</c:v>
                </c:pt>
                <c:pt idx="329">
                  <c:v>1927.4166666682099</c:v>
                </c:pt>
                <c:pt idx="330">
                  <c:v>1927.50000000154</c:v>
                </c:pt>
                <c:pt idx="331">
                  <c:v>1927.5833333348701</c:v>
                </c:pt>
                <c:pt idx="332">
                  <c:v>1927.6666666681999</c:v>
                </c:pt>
                <c:pt idx="333">
                  <c:v>1927.75000000153</c:v>
                </c:pt>
                <c:pt idx="334">
                  <c:v>1927.8333333348601</c:v>
                </c:pt>
                <c:pt idx="335">
                  <c:v>1927.9166666681899</c:v>
                </c:pt>
                <c:pt idx="336">
                  <c:v>1928.00000000152</c:v>
                </c:pt>
                <c:pt idx="337">
                  <c:v>1928.0833333348501</c:v>
                </c:pt>
                <c:pt idx="338">
                  <c:v>1928.1666666681799</c:v>
                </c:pt>
                <c:pt idx="339">
                  <c:v>1928.25000000151</c:v>
                </c:pt>
                <c:pt idx="340">
                  <c:v>1928.3333333348401</c:v>
                </c:pt>
                <c:pt idx="341">
                  <c:v>1928.4166666681699</c:v>
                </c:pt>
                <c:pt idx="342">
                  <c:v>1928.5000000015</c:v>
                </c:pt>
                <c:pt idx="343">
                  <c:v>1928.5833333348301</c:v>
                </c:pt>
                <c:pt idx="344">
                  <c:v>1928.6666666681599</c:v>
                </c:pt>
                <c:pt idx="345">
                  <c:v>1928.75000000149</c:v>
                </c:pt>
                <c:pt idx="346">
                  <c:v>1928.8333333348201</c:v>
                </c:pt>
                <c:pt idx="347">
                  <c:v>1928.9166666681499</c:v>
                </c:pt>
                <c:pt idx="348">
                  <c:v>1929.00000000148</c:v>
                </c:pt>
                <c:pt idx="349">
                  <c:v>1929.08333333481</c:v>
                </c:pt>
                <c:pt idx="350">
                  <c:v>1929.1666666681399</c:v>
                </c:pt>
                <c:pt idx="351">
                  <c:v>1929.25000000147</c:v>
                </c:pt>
                <c:pt idx="352">
                  <c:v>1929.3333333348</c:v>
                </c:pt>
                <c:pt idx="353">
                  <c:v>1929.4166666681299</c:v>
                </c:pt>
                <c:pt idx="354">
                  <c:v>1929.50000000146</c:v>
                </c:pt>
                <c:pt idx="355">
                  <c:v>1929.58333333479</c:v>
                </c:pt>
                <c:pt idx="356">
                  <c:v>1929.6666666681199</c:v>
                </c:pt>
                <c:pt idx="357">
                  <c:v>1929.75000000145</c:v>
                </c:pt>
                <c:pt idx="358">
                  <c:v>1929.83333333479</c:v>
                </c:pt>
                <c:pt idx="359">
                  <c:v>1929.9166666681199</c:v>
                </c:pt>
                <c:pt idx="360">
                  <c:v>1930.00000000145</c:v>
                </c:pt>
                <c:pt idx="361">
                  <c:v>1930.08333333478</c:v>
                </c:pt>
                <c:pt idx="362">
                  <c:v>1930.1666666681101</c:v>
                </c:pt>
                <c:pt idx="363">
                  <c:v>1930.25000000144</c:v>
                </c:pt>
                <c:pt idx="364">
                  <c:v>1930.33333333477</c:v>
                </c:pt>
                <c:pt idx="365">
                  <c:v>1930.4166666681001</c:v>
                </c:pt>
                <c:pt idx="366">
                  <c:v>1930.50000000143</c:v>
                </c:pt>
                <c:pt idx="367">
                  <c:v>1930.58333333476</c:v>
                </c:pt>
                <c:pt idx="368">
                  <c:v>1930.6666666680901</c:v>
                </c:pt>
                <c:pt idx="369">
                  <c:v>1930.7500000014199</c:v>
                </c:pt>
                <c:pt idx="370">
                  <c:v>1930.83333333475</c:v>
                </c:pt>
                <c:pt idx="371">
                  <c:v>1930.9166666680801</c:v>
                </c:pt>
                <c:pt idx="372">
                  <c:v>1931.0000000014099</c:v>
                </c:pt>
                <c:pt idx="373">
                  <c:v>1931.08333333474</c:v>
                </c:pt>
                <c:pt idx="374">
                  <c:v>1931.1666666680701</c:v>
                </c:pt>
                <c:pt idx="375">
                  <c:v>1931.2500000013999</c:v>
                </c:pt>
                <c:pt idx="376">
                  <c:v>1931.33333333473</c:v>
                </c:pt>
                <c:pt idx="377">
                  <c:v>1931.4166666680601</c:v>
                </c:pt>
                <c:pt idx="378">
                  <c:v>1931.5000000013899</c:v>
                </c:pt>
                <c:pt idx="379">
                  <c:v>1931.58333333472</c:v>
                </c:pt>
                <c:pt idx="380">
                  <c:v>1931.6666666680501</c:v>
                </c:pt>
                <c:pt idx="381">
                  <c:v>1931.7500000013799</c:v>
                </c:pt>
                <c:pt idx="382">
                  <c:v>1931.83333333471</c:v>
                </c:pt>
                <c:pt idx="383">
                  <c:v>1931.9166666680401</c:v>
                </c:pt>
                <c:pt idx="384">
                  <c:v>1932.0000000013699</c:v>
                </c:pt>
                <c:pt idx="385">
                  <c:v>1932.0833333347</c:v>
                </c:pt>
                <c:pt idx="386">
                  <c:v>1932.1666666680301</c:v>
                </c:pt>
                <c:pt idx="387">
                  <c:v>1932.2500000013599</c:v>
                </c:pt>
                <c:pt idx="388">
                  <c:v>1932.33333333469</c:v>
                </c:pt>
                <c:pt idx="389">
                  <c:v>1932.4166666680201</c:v>
                </c:pt>
                <c:pt idx="390">
                  <c:v>1932.5000000013499</c:v>
                </c:pt>
                <c:pt idx="391">
                  <c:v>1932.58333333468</c:v>
                </c:pt>
                <c:pt idx="392">
                  <c:v>1932.6666666680101</c:v>
                </c:pt>
                <c:pt idx="393">
                  <c:v>1932.7500000013399</c:v>
                </c:pt>
                <c:pt idx="394">
                  <c:v>1932.83333333467</c:v>
                </c:pt>
                <c:pt idx="395">
                  <c:v>1932.9166666680001</c:v>
                </c:pt>
                <c:pt idx="396">
                  <c:v>1933.0000000013299</c:v>
                </c:pt>
                <c:pt idx="397">
                  <c:v>1933.08333333466</c:v>
                </c:pt>
                <c:pt idx="398">
                  <c:v>1933.1666666679901</c:v>
                </c:pt>
                <c:pt idx="399">
                  <c:v>1933.2500000013199</c:v>
                </c:pt>
                <c:pt idx="400">
                  <c:v>1933.33333333465</c:v>
                </c:pt>
                <c:pt idx="401">
                  <c:v>1933.4166666679801</c:v>
                </c:pt>
                <c:pt idx="402">
                  <c:v>1933.5000000013099</c:v>
                </c:pt>
                <c:pt idx="403">
                  <c:v>1933.58333333464</c:v>
                </c:pt>
                <c:pt idx="404">
                  <c:v>1933.66666666797</c:v>
                </c:pt>
                <c:pt idx="405">
                  <c:v>1933.7500000012999</c:v>
                </c:pt>
                <c:pt idx="406">
                  <c:v>1933.83333333463</c:v>
                </c:pt>
                <c:pt idx="407">
                  <c:v>1933.91666666796</c:v>
                </c:pt>
                <c:pt idx="408">
                  <c:v>1934.0000000012899</c:v>
                </c:pt>
                <c:pt idx="409">
                  <c:v>1934.08333333462</c:v>
                </c:pt>
                <c:pt idx="410">
                  <c:v>1934.16666666795</c:v>
                </c:pt>
                <c:pt idx="411">
                  <c:v>1934.2500000012799</c:v>
                </c:pt>
                <c:pt idx="412">
                  <c:v>1934.33333333461</c:v>
                </c:pt>
                <c:pt idx="413">
                  <c:v>1934.41666666794</c:v>
                </c:pt>
                <c:pt idx="414">
                  <c:v>1934.5000000012701</c:v>
                </c:pt>
                <c:pt idx="415">
                  <c:v>1934.5833333346</c:v>
                </c:pt>
                <c:pt idx="416">
                  <c:v>1934.66666666793</c:v>
                </c:pt>
                <c:pt idx="417">
                  <c:v>1934.7500000012601</c:v>
                </c:pt>
                <c:pt idx="418">
                  <c:v>1934.83333333459</c:v>
                </c:pt>
                <c:pt idx="419">
                  <c:v>1934.91666666792</c:v>
                </c:pt>
                <c:pt idx="420">
                  <c:v>1935.0000000012501</c:v>
                </c:pt>
                <c:pt idx="421">
                  <c:v>1935.0833333345799</c:v>
                </c:pt>
                <c:pt idx="422">
                  <c:v>1935.16666666791</c:v>
                </c:pt>
                <c:pt idx="423">
                  <c:v>1935.2500000012401</c:v>
                </c:pt>
                <c:pt idx="424">
                  <c:v>1935.3333333345699</c:v>
                </c:pt>
                <c:pt idx="425">
                  <c:v>1935.4166666679</c:v>
                </c:pt>
                <c:pt idx="426">
                  <c:v>1935.5000000012301</c:v>
                </c:pt>
                <c:pt idx="427">
                  <c:v>1935.5833333345599</c:v>
                </c:pt>
                <c:pt idx="428">
                  <c:v>1935.66666666789</c:v>
                </c:pt>
                <c:pt idx="429">
                  <c:v>1935.7500000012201</c:v>
                </c:pt>
                <c:pt idx="430">
                  <c:v>1935.8333333345499</c:v>
                </c:pt>
                <c:pt idx="431">
                  <c:v>1935.91666666788</c:v>
                </c:pt>
                <c:pt idx="432">
                  <c:v>1936.0000000012101</c:v>
                </c:pt>
                <c:pt idx="433">
                  <c:v>1936.0833333345399</c:v>
                </c:pt>
                <c:pt idx="434">
                  <c:v>1936.16666666787</c:v>
                </c:pt>
                <c:pt idx="435">
                  <c:v>1936.2500000012001</c:v>
                </c:pt>
                <c:pt idx="436">
                  <c:v>1936.3333333345299</c:v>
                </c:pt>
                <c:pt idx="437">
                  <c:v>1936.41666666786</c:v>
                </c:pt>
                <c:pt idx="438">
                  <c:v>1936.5000000011901</c:v>
                </c:pt>
                <c:pt idx="439">
                  <c:v>1936.5833333345199</c:v>
                </c:pt>
                <c:pt idx="440">
                  <c:v>1936.66666666785</c:v>
                </c:pt>
                <c:pt idx="441">
                  <c:v>1936.7500000011801</c:v>
                </c:pt>
                <c:pt idx="442">
                  <c:v>1936.8333333345099</c:v>
                </c:pt>
                <c:pt idx="443">
                  <c:v>1936.91666666784</c:v>
                </c:pt>
                <c:pt idx="444">
                  <c:v>1937.0000000011701</c:v>
                </c:pt>
                <c:pt idx="445">
                  <c:v>1937.0833333344999</c:v>
                </c:pt>
                <c:pt idx="446">
                  <c:v>1937.16666666783</c:v>
                </c:pt>
                <c:pt idx="447">
                  <c:v>1937.2500000011601</c:v>
                </c:pt>
                <c:pt idx="448">
                  <c:v>1937.3333333344899</c:v>
                </c:pt>
                <c:pt idx="449">
                  <c:v>1937.41666666782</c:v>
                </c:pt>
                <c:pt idx="450">
                  <c:v>1937.5000000011501</c:v>
                </c:pt>
                <c:pt idx="451">
                  <c:v>1937.5833333344799</c:v>
                </c:pt>
                <c:pt idx="452">
                  <c:v>1937.66666666781</c:v>
                </c:pt>
                <c:pt idx="453">
                  <c:v>1937.7500000011401</c:v>
                </c:pt>
                <c:pt idx="454">
                  <c:v>1937.8333333344699</c:v>
                </c:pt>
                <c:pt idx="455">
                  <c:v>1937.9166666678</c:v>
                </c:pt>
                <c:pt idx="456">
                  <c:v>1938.00000000113</c:v>
                </c:pt>
                <c:pt idx="457">
                  <c:v>1938.0833333344599</c:v>
                </c:pt>
                <c:pt idx="458">
                  <c:v>1938.16666666779</c:v>
                </c:pt>
                <c:pt idx="459">
                  <c:v>1938.25000000112</c:v>
                </c:pt>
                <c:pt idx="460">
                  <c:v>1938.3333333344499</c:v>
                </c:pt>
                <c:pt idx="461">
                  <c:v>1938.41666666778</c:v>
                </c:pt>
                <c:pt idx="462">
                  <c:v>1938.50000000111</c:v>
                </c:pt>
                <c:pt idx="463">
                  <c:v>1938.5833333344401</c:v>
                </c:pt>
                <c:pt idx="464">
                  <c:v>1938.66666666777</c:v>
                </c:pt>
                <c:pt idx="465">
                  <c:v>1938.7500000011</c:v>
                </c:pt>
                <c:pt idx="466">
                  <c:v>1938.8333333344301</c:v>
                </c:pt>
                <c:pt idx="467">
                  <c:v>1938.91666666776</c:v>
                </c:pt>
                <c:pt idx="468">
                  <c:v>1939.00000000109</c:v>
                </c:pt>
                <c:pt idx="469">
                  <c:v>1939.0833333344201</c:v>
                </c:pt>
                <c:pt idx="470">
                  <c:v>1939.16666666775</c:v>
                </c:pt>
                <c:pt idx="471">
                  <c:v>1939.25000000108</c:v>
                </c:pt>
                <c:pt idx="472">
                  <c:v>1939.3333333344101</c:v>
                </c:pt>
                <c:pt idx="473">
                  <c:v>1939.4166666677399</c:v>
                </c:pt>
                <c:pt idx="474">
                  <c:v>1939.50000000107</c:v>
                </c:pt>
                <c:pt idx="475">
                  <c:v>1939.5833333344001</c:v>
                </c:pt>
                <c:pt idx="476">
                  <c:v>1939.6666666677299</c:v>
                </c:pt>
                <c:pt idx="477">
                  <c:v>1939.75000000106</c:v>
                </c:pt>
                <c:pt idx="478">
                  <c:v>1939.8333333343901</c:v>
                </c:pt>
                <c:pt idx="479">
                  <c:v>1939.9166666677199</c:v>
                </c:pt>
                <c:pt idx="480">
                  <c:v>1940.00000000105</c:v>
                </c:pt>
                <c:pt idx="481">
                  <c:v>1940.0833333343801</c:v>
                </c:pt>
                <c:pt idx="482">
                  <c:v>1940.1666666677099</c:v>
                </c:pt>
                <c:pt idx="483">
                  <c:v>1940.25000000104</c:v>
                </c:pt>
                <c:pt idx="484">
                  <c:v>1940.3333333343701</c:v>
                </c:pt>
                <c:pt idx="485">
                  <c:v>1940.4166666676999</c:v>
                </c:pt>
                <c:pt idx="486">
                  <c:v>1940.50000000103</c:v>
                </c:pt>
                <c:pt idx="487">
                  <c:v>1940.5833333343601</c:v>
                </c:pt>
                <c:pt idx="488">
                  <c:v>1940.6666666676899</c:v>
                </c:pt>
                <c:pt idx="489">
                  <c:v>1940.75000000102</c:v>
                </c:pt>
                <c:pt idx="490">
                  <c:v>1940.8333333343501</c:v>
                </c:pt>
                <c:pt idx="491">
                  <c:v>1940.9166666676799</c:v>
                </c:pt>
                <c:pt idx="492">
                  <c:v>1941.00000000101</c:v>
                </c:pt>
                <c:pt idx="493">
                  <c:v>1941.0833333343501</c:v>
                </c:pt>
                <c:pt idx="494">
                  <c:v>1941.1666666676799</c:v>
                </c:pt>
                <c:pt idx="495">
                  <c:v>1941.25000000101</c:v>
                </c:pt>
                <c:pt idx="496">
                  <c:v>1941.3333333343401</c:v>
                </c:pt>
                <c:pt idx="497">
                  <c:v>1941.4166666676699</c:v>
                </c:pt>
                <c:pt idx="498">
                  <c:v>1941.500000001</c:v>
                </c:pt>
                <c:pt idx="499">
                  <c:v>1941.5833333343301</c:v>
                </c:pt>
                <c:pt idx="500">
                  <c:v>1941.6666666676599</c:v>
                </c:pt>
                <c:pt idx="501">
                  <c:v>1941.75000000099</c:v>
                </c:pt>
                <c:pt idx="502">
                  <c:v>1941.8333333343201</c:v>
                </c:pt>
                <c:pt idx="503">
                  <c:v>1941.9166666676499</c:v>
                </c:pt>
                <c:pt idx="504">
                  <c:v>1942.00000000098</c:v>
                </c:pt>
                <c:pt idx="505">
                  <c:v>1942.0833333343101</c:v>
                </c:pt>
                <c:pt idx="506">
                  <c:v>1942.1666666676399</c:v>
                </c:pt>
                <c:pt idx="507">
                  <c:v>1942.25000000097</c:v>
                </c:pt>
                <c:pt idx="508">
                  <c:v>1942.3333333343001</c:v>
                </c:pt>
                <c:pt idx="509">
                  <c:v>1942.4166666676299</c:v>
                </c:pt>
                <c:pt idx="510">
                  <c:v>1942.50000000096</c:v>
                </c:pt>
                <c:pt idx="511">
                  <c:v>1942.58333333429</c:v>
                </c:pt>
                <c:pt idx="512">
                  <c:v>1942.6666666676199</c:v>
                </c:pt>
                <c:pt idx="513">
                  <c:v>1942.75000000095</c:v>
                </c:pt>
                <c:pt idx="514">
                  <c:v>1942.83333333428</c:v>
                </c:pt>
                <c:pt idx="515">
                  <c:v>1942.9166666676099</c:v>
                </c:pt>
                <c:pt idx="516">
                  <c:v>1943.00000000094</c:v>
                </c:pt>
                <c:pt idx="517">
                  <c:v>1943.08333333427</c:v>
                </c:pt>
                <c:pt idx="518">
                  <c:v>1943.1666666676001</c:v>
                </c:pt>
                <c:pt idx="519">
                  <c:v>1943.25000000093</c:v>
                </c:pt>
                <c:pt idx="520">
                  <c:v>1943.33333333426</c:v>
                </c:pt>
                <c:pt idx="521">
                  <c:v>1943.4166666675901</c:v>
                </c:pt>
                <c:pt idx="522">
                  <c:v>1943.50000000092</c:v>
                </c:pt>
                <c:pt idx="523">
                  <c:v>1943.58333333425</c:v>
                </c:pt>
                <c:pt idx="524">
                  <c:v>1943.6666666675801</c:v>
                </c:pt>
                <c:pt idx="525">
                  <c:v>1943.7500000009099</c:v>
                </c:pt>
                <c:pt idx="526">
                  <c:v>1943.83333333424</c:v>
                </c:pt>
                <c:pt idx="527">
                  <c:v>1943.9166666675701</c:v>
                </c:pt>
                <c:pt idx="528">
                  <c:v>1944.0000000008999</c:v>
                </c:pt>
                <c:pt idx="529">
                  <c:v>1944.08333333423</c:v>
                </c:pt>
                <c:pt idx="530">
                  <c:v>1944.1666666675601</c:v>
                </c:pt>
                <c:pt idx="531">
                  <c:v>1944.2500000008899</c:v>
                </c:pt>
                <c:pt idx="532">
                  <c:v>1944.33333333422</c:v>
                </c:pt>
                <c:pt idx="533">
                  <c:v>1944.4166666675501</c:v>
                </c:pt>
                <c:pt idx="534">
                  <c:v>1944.5000000008799</c:v>
                </c:pt>
                <c:pt idx="535">
                  <c:v>1944.58333333421</c:v>
                </c:pt>
                <c:pt idx="536">
                  <c:v>1944.6666666675401</c:v>
                </c:pt>
                <c:pt idx="537">
                  <c:v>1944.7500000008699</c:v>
                </c:pt>
                <c:pt idx="538">
                  <c:v>1944.8333333342</c:v>
                </c:pt>
                <c:pt idx="539">
                  <c:v>1944.9166666675301</c:v>
                </c:pt>
                <c:pt idx="540">
                  <c:v>1945.0000000008599</c:v>
                </c:pt>
                <c:pt idx="541">
                  <c:v>1945.08333333419</c:v>
                </c:pt>
                <c:pt idx="542">
                  <c:v>1945.1666666675201</c:v>
                </c:pt>
                <c:pt idx="543">
                  <c:v>1945.2500000008499</c:v>
                </c:pt>
                <c:pt idx="544">
                  <c:v>1945.33333333418</c:v>
                </c:pt>
                <c:pt idx="545">
                  <c:v>1945.4166666675101</c:v>
                </c:pt>
                <c:pt idx="546">
                  <c:v>1945.5000000008399</c:v>
                </c:pt>
                <c:pt idx="547">
                  <c:v>1945.58333333417</c:v>
                </c:pt>
                <c:pt idx="548">
                  <c:v>1945.6666666675001</c:v>
                </c:pt>
                <c:pt idx="549">
                  <c:v>1945.7500000008299</c:v>
                </c:pt>
                <c:pt idx="550">
                  <c:v>1945.83333333416</c:v>
                </c:pt>
                <c:pt idx="551">
                  <c:v>1945.9166666674901</c:v>
                </c:pt>
                <c:pt idx="552">
                  <c:v>1946.0000000008199</c:v>
                </c:pt>
                <c:pt idx="553">
                  <c:v>1946.08333333415</c:v>
                </c:pt>
                <c:pt idx="554">
                  <c:v>1946.1666666674801</c:v>
                </c:pt>
                <c:pt idx="555">
                  <c:v>1946.2500000008099</c:v>
                </c:pt>
                <c:pt idx="556">
                  <c:v>1946.33333333414</c:v>
                </c:pt>
                <c:pt idx="557">
                  <c:v>1946.4166666674701</c:v>
                </c:pt>
                <c:pt idx="558">
                  <c:v>1946.5000000007999</c:v>
                </c:pt>
                <c:pt idx="559">
                  <c:v>1946.58333333413</c:v>
                </c:pt>
                <c:pt idx="560">
                  <c:v>1946.66666666746</c:v>
                </c:pt>
                <c:pt idx="561">
                  <c:v>1946.7500000007899</c:v>
                </c:pt>
                <c:pt idx="562">
                  <c:v>1946.83333333412</c:v>
                </c:pt>
                <c:pt idx="563">
                  <c:v>1946.91666666745</c:v>
                </c:pt>
                <c:pt idx="564">
                  <c:v>1947.0000000007799</c:v>
                </c:pt>
                <c:pt idx="565">
                  <c:v>1947.08333333411</c:v>
                </c:pt>
                <c:pt idx="566">
                  <c:v>1947.16666666744</c:v>
                </c:pt>
                <c:pt idx="567">
                  <c:v>1947.2500000007699</c:v>
                </c:pt>
                <c:pt idx="568">
                  <c:v>1947.3333333341</c:v>
                </c:pt>
                <c:pt idx="569">
                  <c:v>1947.41666666743</c:v>
                </c:pt>
                <c:pt idx="570">
                  <c:v>1947.5000000007601</c:v>
                </c:pt>
                <c:pt idx="571">
                  <c:v>1947.58333333409</c:v>
                </c:pt>
                <c:pt idx="572">
                  <c:v>1947.66666666742</c:v>
                </c:pt>
                <c:pt idx="573">
                  <c:v>1947.7500000007501</c:v>
                </c:pt>
                <c:pt idx="574">
                  <c:v>1947.83333333408</c:v>
                </c:pt>
                <c:pt idx="575">
                  <c:v>1947.91666666741</c:v>
                </c:pt>
                <c:pt idx="576">
                  <c:v>1948.0000000007401</c:v>
                </c:pt>
                <c:pt idx="577">
                  <c:v>1948.0833333340699</c:v>
                </c:pt>
                <c:pt idx="578">
                  <c:v>1948.1666666674</c:v>
                </c:pt>
                <c:pt idx="579">
                  <c:v>1948.2500000007301</c:v>
                </c:pt>
                <c:pt idx="580">
                  <c:v>1948.3333333340599</c:v>
                </c:pt>
                <c:pt idx="581">
                  <c:v>1948.41666666739</c:v>
                </c:pt>
                <c:pt idx="582">
                  <c:v>1948.5000000007201</c:v>
                </c:pt>
                <c:pt idx="583">
                  <c:v>1948.5833333340499</c:v>
                </c:pt>
                <c:pt idx="584">
                  <c:v>1948.66666666738</c:v>
                </c:pt>
                <c:pt idx="585">
                  <c:v>1948.7500000007101</c:v>
                </c:pt>
                <c:pt idx="586">
                  <c:v>1948.8333333340399</c:v>
                </c:pt>
                <c:pt idx="587">
                  <c:v>1948.91666666737</c:v>
                </c:pt>
              </c:numCache>
            </c:numRef>
          </c:cat>
          <c:val>
            <c:numRef>
              <c:f>'Stock Market Data'!$G$65:$G$652</c:f>
              <c:numCache>
                <c:formatCode>General</c:formatCode>
                <c:ptCount val="588"/>
                <c:pt idx="0">
                  <c:v>121.5769858099129</c:v>
                </c:pt>
                <c:pt idx="1">
                  <c:v>120.74265816741629</c:v>
                </c:pt>
                <c:pt idx="2">
                  <c:v>120.2398441477367</c:v>
                </c:pt>
                <c:pt idx="3">
                  <c:v>120.3155676193295</c:v>
                </c:pt>
                <c:pt idx="4">
                  <c:v>115.99360696484121</c:v>
                </c:pt>
                <c:pt idx="5">
                  <c:v>112.557514687943</c:v>
                </c:pt>
                <c:pt idx="6">
                  <c:v>109.95296935759031</c:v>
                </c:pt>
                <c:pt idx="7">
                  <c:v>111.6237509303416</c:v>
                </c:pt>
                <c:pt idx="8">
                  <c:v>106.5940719617215</c:v>
                </c:pt>
                <c:pt idx="9">
                  <c:v>110.7301605150811</c:v>
                </c:pt>
                <c:pt idx="10">
                  <c:v>118.28468749014699</c:v>
                </c:pt>
                <c:pt idx="11">
                  <c:v>125.8424889536751</c:v>
                </c:pt>
                <c:pt idx="12">
                  <c:v>126.80565551775599</c:v>
                </c:pt>
                <c:pt idx="13">
                  <c:v>130.49263310348201</c:v>
                </c:pt>
                <c:pt idx="14">
                  <c:v>133.95264140656519</c:v>
                </c:pt>
                <c:pt idx="15">
                  <c:v>145.66454416082109</c:v>
                </c:pt>
                <c:pt idx="16">
                  <c:v>137.0480727033102</c:v>
                </c:pt>
                <c:pt idx="17">
                  <c:v>149.3089512987255</c:v>
                </c:pt>
                <c:pt idx="18">
                  <c:v>136.30025401409279</c:v>
                </c:pt>
                <c:pt idx="19">
                  <c:v>135.25310121456721</c:v>
                </c:pt>
                <c:pt idx="20">
                  <c:v>131.75135096778561</c:v>
                </c:pt>
                <c:pt idx="21">
                  <c:v>129.04502172829589</c:v>
                </c:pt>
                <c:pt idx="22">
                  <c:v>128.98189185566801</c:v>
                </c:pt>
                <c:pt idx="23">
                  <c:v>124.2070413344079</c:v>
                </c:pt>
                <c:pt idx="24">
                  <c:v>127.1889656788091</c:v>
                </c:pt>
                <c:pt idx="25">
                  <c:v>127.0919701692392</c:v>
                </c:pt>
                <c:pt idx="26">
                  <c:v>126.0710943785306</c:v>
                </c:pt>
                <c:pt idx="27">
                  <c:v>127.6929168492121</c:v>
                </c:pt>
                <c:pt idx="28">
                  <c:v>124.8471573408308</c:v>
                </c:pt>
                <c:pt idx="29">
                  <c:v>121.68387859190079</c:v>
                </c:pt>
                <c:pt idx="30">
                  <c:v>123.4443427594655</c:v>
                </c:pt>
                <c:pt idx="31">
                  <c:v>127.1260424937207</c:v>
                </c:pt>
                <c:pt idx="32">
                  <c:v>124.8359568779901</c:v>
                </c:pt>
                <c:pt idx="33">
                  <c:v>112.1953399775106</c:v>
                </c:pt>
                <c:pt idx="34">
                  <c:v>110.64877076838999</c:v>
                </c:pt>
                <c:pt idx="35">
                  <c:v>106.0982006408623</c:v>
                </c:pt>
                <c:pt idx="36">
                  <c:v>109.5273461393256</c:v>
                </c:pt>
                <c:pt idx="37">
                  <c:v>108.1693288477731</c:v>
                </c:pt>
                <c:pt idx="38">
                  <c:v>106.74354114245931</c:v>
                </c:pt>
                <c:pt idx="39">
                  <c:v>101.7393642171351</c:v>
                </c:pt>
                <c:pt idx="40">
                  <c:v>101.36253617177429</c:v>
                </c:pt>
                <c:pt idx="41">
                  <c:v>95.200780229075065</c:v>
                </c:pt>
                <c:pt idx="42">
                  <c:v>90.349722979709298</c:v>
                </c:pt>
                <c:pt idx="43">
                  <c:v>87.027656979088832</c:v>
                </c:pt>
                <c:pt idx="44">
                  <c:v>83.599546885731598</c:v>
                </c:pt>
                <c:pt idx="45">
                  <c:v>81.501160501554878</c:v>
                </c:pt>
                <c:pt idx="46">
                  <c:v>82.41170174515247</c:v>
                </c:pt>
                <c:pt idx="47">
                  <c:v>85.911150188796995</c:v>
                </c:pt>
                <c:pt idx="48">
                  <c:v>85.116337756317435</c:v>
                </c:pt>
                <c:pt idx="49">
                  <c:v>80.789300326466275</c:v>
                </c:pt>
                <c:pt idx="50">
                  <c:v>81.308042982988866</c:v>
                </c:pt>
                <c:pt idx="51">
                  <c:v>84.131600703812694</c:v>
                </c:pt>
                <c:pt idx="52">
                  <c:v>84.164722797466155</c:v>
                </c:pt>
                <c:pt idx="53">
                  <c:v>84.188395228011586</c:v>
                </c:pt>
                <c:pt idx="54">
                  <c:v>87.595599015767974</c:v>
                </c:pt>
                <c:pt idx="55">
                  <c:v>89.47066953718145</c:v>
                </c:pt>
                <c:pt idx="56">
                  <c:v>92.315162980751111</c:v>
                </c:pt>
                <c:pt idx="57">
                  <c:v>97.724624530677872</c:v>
                </c:pt>
                <c:pt idx="58">
                  <c:v>100.7545738643387</c:v>
                </c:pt>
                <c:pt idx="59">
                  <c:v>101.81703712655489</c:v>
                </c:pt>
                <c:pt idx="60">
                  <c:v>104.06897503153741</c:v>
                </c:pt>
                <c:pt idx="61">
                  <c:v>108.5991530917391</c:v>
                </c:pt>
                <c:pt idx="62">
                  <c:v>112.84190498706459</c:v>
                </c:pt>
                <c:pt idx="63">
                  <c:v>111.3102438875394</c:v>
                </c:pt>
                <c:pt idx="64">
                  <c:v>106.86505341794749</c:v>
                </c:pt>
                <c:pt idx="65">
                  <c:v>107.9083490763216</c:v>
                </c:pt>
                <c:pt idx="66">
                  <c:v>111.0039732759962</c:v>
                </c:pt>
                <c:pt idx="67">
                  <c:v>113.52094506521679</c:v>
                </c:pt>
                <c:pt idx="68">
                  <c:v>114.7947279613571</c:v>
                </c:pt>
                <c:pt idx="69">
                  <c:v>115.9723291976409</c:v>
                </c:pt>
                <c:pt idx="70">
                  <c:v>113.5871362843931</c:v>
                </c:pt>
                <c:pt idx="71">
                  <c:v>114.6261132446005</c:v>
                </c:pt>
                <c:pt idx="72">
                  <c:v>118.07657270569349</c:v>
                </c:pt>
                <c:pt idx="73">
                  <c:v>116.735667428683</c:v>
                </c:pt>
                <c:pt idx="74">
                  <c:v>113.37142707217851</c:v>
                </c:pt>
                <c:pt idx="75">
                  <c:v>111.3396418737847</c:v>
                </c:pt>
                <c:pt idx="76">
                  <c:v>106.7222788632012</c:v>
                </c:pt>
                <c:pt idx="77">
                  <c:v>107.6372912283297</c:v>
                </c:pt>
                <c:pt idx="78">
                  <c:v>107.8816064381231</c:v>
                </c:pt>
                <c:pt idx="79">
                  <c:v>112.6533966248297</c:v>
                </c:pt>
                <c:pt idx="80">
                  <c:v>114.21476095329071</c:v>
                </c:pt>
                <c:pt idx="81">
                  <c:v>107.8375794834125</c:v>
                </c:pt>
                <c:pt idx="82">
                  <c:v>108.3073533091578</c:v>
                </c:pt>
                <c:pt idx="83">
                  <c:v>105.624558867537</c:v>
                </c:pt>
                <c:pt idx="84">
                  <c:v>103.23106540700731</c:v>
                </c:pt>
                <c:pt idx="85">
                  <c:v>97.517353092336364</c:v>
                </c:pt>
                <c:pt idx="86">
                  <c:v>88.565470718924644</c:v>
                </c:pt>
                <c:pt idx="87">
                  <c:v>88.716363907099606</c:v>
                </c:pt>
                <c:pt idx="88">
                  <c:v>83.669322112625139</c:v>
                </c:pt>
                <c:pt idx="89">
                  <c:v>80.003721492037556</c:v>
                </c:pt>
                <c:pt idx="90">
                  <c:v>82.956845884976474</c:v>
                </c:pt>
                <c:pt idx="91">
                  <c:v>76.694705655165535</c:v>
                </c:pt>
                <c:pt idx="92">
                  <c:v>75.858944183959693</c:v>
                </c:pt>
                <c:pt idx="93">
                  <c:v>66.873753363746857</c:v>
                </c:pt>
                <c:pt idx="94">
                  <c:v>65.600342236035885</c:v>
                </c:pt>
                <c:pt idx="95">
                  <c:v>70.428291282863526</c:v>
                </c:pt>
                <c:pt idx="96">
                  <c:v>74.174728099949306</c:v>
                </c:pt>
                <c:pt idx="97">
                  <c:v>72.184240018303086</c:v>
                </c:pt>
                <c:pt idx="98">
                  <c:v>75.094517800924748</c:v>
                </c:pt>
                <c:pt idx="99">
                  <c:v>78.23542070056611</c:v>
                </c:pt>
                <c:pt idx="100">
                  <c:v>82.440614276248894</c:v>
                </c:pt>
                <c:pt idx="101">
                  <c:v>82.534962822516945</c:v>
                </c:pt>
                <c:pt idx="102">
                  <c:v>84.625830413107366</c:v>
                </c:pt>
                <c:pt idx="103">
                  <c:v>88.249302972269447</c:v>
                </c:pt>
                <c:pt idx="104">
                  <c:v>87.257858901935464</c:v>
                </c:pt>
                <c:pt idx="105">
                  <c:v>87.372004409492376</c:v>
                </c:pt>
                <c:pt idx="106">
                  <c:v>92.316026796239527</c:v>
                </c:pt>
                <c:pt idx="107">
                  <c:v>93.44224731598959</c:v>
                </c:pt>
                <c:pt idx="108">
                  <c:v>94.687446317345547</c:v>
                </c:pt>
                <c:pt idx="109">
                  <c:v>90.883586000934187</c:v>
                </c:pt>
                <c:pt idx="110">
                  <c:v>91.97498663600895</c:v>
                </c:pt>
                <c:pt idx="111">
                  <c:v>93.970007009221405</c:v>
                </c:pt>
                <c:pt idx="112">
                  <c:v>95.956550278870125</c:v>
                </c:pt>
                <c:pt idx="113">
                  <c:v>96.486920116754163</c:v>
                </c:pt>
                <c:pt idx="114">
                  <c:v>97.642189890646051</c:v>
                </c:pt>
                <c:pt idx="115">
                  <c:v>98.729905238425346</c:v>
                </c:pt>
                <c:pt idx="116">
                  <c:v>97.540663182145593</c:v>
                </c:pt>
                <c:pt idx="117">
                  <c:v>95.709671024076997</c:v>
                </c:pt>
                <c:pt idx="118">
                  <c:v>93.966784316806837</c:v>
                </c:pt>
                <c:pt idx="119">
                  <c:v>93.787113042462821</c:v>
                </c:pt>
                <c:pt idx="120">
                  <c:v>92.318987842241057</c:v>
                </c:pt>
                <c:pt idx="121">
                  <c:v>88.728856637520465</c:v>
                </c:pt>
                <c:pt idx="122">
                  <c:v>88.993813071051264</c:v>
                </c:pt>
                <c:pt idx="123">
                  <c:v>85.886384194380554</c:v>
                </c:pt>
                <c:pt idx="124">
                  <c:v>85.95701286390134</c:v>
                </c:pt>
                <c:pt idx="125">
                  <c:v>82.513207434810766</c:v>
                </c:pt>
                <c:pt idx="126">
                  <c:v>78.287952662333296</c:v>
                </c:pt>
                <c:pt idx="127">
                  <c:v>80.92234703328991</c:v>
                </c:pt>
                <c:pt idx="128">
                  <c:v>82.261057904667325</c:v>
                </c:pt>
                <c:pt idx="129">
                  <c:v>88.639747911788604</c:v>
                </c:pt>
                <c:pt idx="130">
                  <c:v>90.348118718020146</c:v>
                </c:pt>
                <c:pt idx="131">
                  <c:v>87.825438770256298</c:v>
                </c:pt>
                <c:pt idx="132">
                  <c:v>90.003379393928171</c:v>
                </c:pt>
                <c:pt idx="133">
                  <c:v>94.517536457956751</c:v>
                </c:pt>
                <c:pt idx="134">
                  <c:v>92.53070996596476</c:v>
                </c:pt>
                <c:pt idx="135">
                  <c:v>95.233979984270803</c:v>
                </c:pt>
                <c:pt idx="136">
                  <c:v>97.412480209056795</c:v>
                </c:pt>
                <c:pt idx="137">
                  <c:v>99.542280605376007</c:v>
                </c:pt>
                <c:pt idx="138">
                  <c:v>98.369301038134424</c:v>
                </c:pt>
                <c:pt idx="139">
                  <c:v>91.075052964542706</c:v>
                </c:pt>
                <c:pt idx="140">
                  <c:v>85.571590510495867</c:v>
                </c:pt>
                <c:pt idx="141">
                  <c:v>86.424484288399398</c:v>
                </c:pt>
                <c:pt idx="142">
                  <c:v>91.220508424076939</c:v>
                </c:pt>
                <c:pt idx="143">
                  <c:v>92.999347785015402</c:v>
                </c:pt>
                <c:pt idx="144">
                  <c:v>92.535753835504792</c:v>
                </c:pt>
                <c:pt idx="145">
                  <c:v>91.116327878961854</c:v>
                </c:pt>
                <c:pt idx="146">
                  <c:v>92.191746614097752</c:v>
                </c:pt>
                <c:pt idx="147">
                  <c:v>92.623626375619779</c:v>
                </c:pt>
                <c:pt idx="148">
                  <c:v>92.806463108356141</c:v>
                </c:pt>
                <c:pt idx="149">
                  <c:v>93.937556085412993</c:v>
                </c:pt>
                <c:pt idx="150">
                  <c:v>94.208395400026888</c:v>
                </c:pt>
                <c:pt idx="151">
                  <c:v>95.574144115522714</c:v>
                </c:pt>
                <c:pt idx="152">
                  <c:v>95.251843658564539</c:v>
                </c:pt>
                <c:pt idx="153">
                  <c:v>95.12503209395598</c:v>
                </c:pt>
                <c:pt idx="154">
                  <c:v>94.154047511608439</c:v>
                </c:pt>
                <c:pt idx="155">
                  <c:v>91.726877357989821</c:v>
                </c:pt>
                <c:pt idx="156">
                  <c:v>90.158093046762048</c:v>
                </c:pt>
                <c:pt idx="157">
                  <c:v>87.06595173638766</c:v>
                </c:pt>
                <c:pt idx="158">
                  <c:v>85.517321243038865</c:v>
                </c:pt>
                <c:pt idx="159">
                  <c:v>85.501698430166527</c:v>
                </c:pt>
                <c:pt idx="160">
                  <c:v>84.087874176633704</c:v>
                </c:pt>
                <c:pt idx="161">
                  <c:v>79.113277610227613</c:v>
                </c:pt>
                <c:pt idx="162">
                  <c:v>79.439616873333307</c:v>
                </c:pt>
                <c:pt idx="163">
                  <c:v>81.626526661244867</c:v>
                </c:pt>
                <c:pt idx="164">
                  <c:v>81.647832810146397</c:v>
                </c:pt>
                <c:pt idx="165">
                  <c:v>79.116820499774306</c:v>
                </c:pt>
                <c:pt idx="166">
                  <c:v>76.389384344273708</c:v>
                </c:pt>
                <c:pt idx="167">
                  <c:v>77.078541318909913</c:v>
                </c:pt>
                <c:pt idx="168">
                  <c:v>80.326021091042165</c:v>
                </c:pt>
                <c:pt idx="169">
                  <c:v>82.313875130102815</c:v>
                </c:pt>
                <c:pt idx="170">
                  <c:v>80.918479644294734</c:v>
                </c:pt>
                <c:pt idx="171">
                  <c:v>79.945028845281641</c:v>
                </c:pt>
                <c:pt idx="172">
                  <c:v>79.836613439068472</c:v>
                </c:pt>
                <c:pt idx="173">
                  <c:v>79.691910376462573</c:v>
                </c:pt>
                <c:pt idx="174">
                  <c:v>74.814889010781584</c:v>
                </c:pt>
                <c:pt idx="175">
                  <c:v>73.681522417077133</c:v>
                </c:pt>
                <c:pt idx="176">
                  <c:v>74.049066980166003</c:v>
                </c:pt>
                <c:pt idx="177">
                  <c:v>75.16558523334615</c:v>
                </c:pt>
                <c:pt idx="178">
                  <c:v>74.85247719223797</c:v>
                </c:pt>
                <c:pt idx="179">
                  <c:v>72.780773030486543</c:v>
                </c:pt>
                <c:pt idx="180">
                  <c:v>74.470780478558154</c:v>
                </c:pt>
                <c:pt idx="181">
                  <c:v>74.545606919273055</c:v>
                </c:pt>
                <c:pt idx="182">
                  <c:v>77.486093286814196</c:v>
                </c:pt>
                <c:pt idx="183">
                  <c:v>82.685640107977477</c:v>
                </c:pt>
                <c:pt idx="184">
                  <c:v>80.125077033485937</c:v>
                </c:pt>
                <c:pt idx="185">
                  <c:v>81.153085336666678</c:v>
                </c:pt>
                <c:pt idx="186">
                  <c:v>80.905969373620408</c:v>
                </c:pt>
                <c:pt idx="187">
                  <c:v>84.345711248423854</c:v>
                </c:pt>
                <c:pt idx="188">
                  <c:v>87.428549092785076</c:v>
                </c:pt>
                <c:pt idx="189">
                  <c:v>91.316006895438974</c:v>
                </c:pt>
                <c:pt idx="190">
                  <c:v>93.521869203899996</c:v>
                </c:pt>
                <c:pt idx="191">
                  <c:v>93.571789040301184</c:v>
                </c:pt>
                <c:pt idx="192">
                  <c:v>90.934328725329635</c:v>
                </c:pt>
                <c:pt idx="193">
                  <c:v>89.312574544326637</c:v>
                </c:pt>
                <c:pt idx="194">
                  <c:v>87.689367312670825</c:v>
                </c:pt>
                <c:pt idx="195">
                  <c:v>85.38139466266351</c:v>
                </c:pt>
                <c:pt idx="196">
                  <c:v>85.802554422893337</c:v>
                </c:pt>
                <c:pt idx="197">
                  <c:v>85.087441500116199</c:v>
                </c:pt>
                <c:pt idx="198">
                  <c:v>83.041672674453011</c:v>
                </c:pt>
                <c:pt idx="199">
                  <c:v>81.915325661726115</c:v>
                </c:pt>
                <c:pt idx="200">
                  <c:v>82.648062217898399</c:v>
                </c:pt>
                <c:pt idx="201">
                  <c:v>82.564207644923187</c:v>
                </c:pt>
                <c:pt idx="202">
                  <c:v>81.828557742670668</c:v>
                </c:pt>
                <c:pt idx="203">
                  <c:v>76.712823559096336</c:v>
                </c:pt>
                <c:pt idx="204">
                  <c:v>73.240807279200055</c:v>
                </c:pt>
                <c:pt idx="205">
                  <c:v>66.533555251642994</c:v>
                </c:pt>
                <c:pt idx="206">
                  <c:v>67.764177629848305</c:v>
                </c:pt>
                <c:pt idx="207">
                  <c:v>62.891164142220518</c:v>
                </c:pt>
                <c:pt idx="208">
                  <c:v>59.240716473519363</c:v>
                </c:pt>
                <c:pt idx="209">
                  <c:v>59.00819242820738</c:v>
                </c:pt>
                <c:pt idx="210">
                  <c:v>57.792243111714797</c:v>
                </c:pt>
                <c:pt idx="211">
                  <c:v>54.80803132929082</c:v>
                </c:pt>
                <c:pt idx="212">
                  <c:v>50.661755318229801</c:v>
                </c:pt>
                <c:pt idx="213">
                  <c:v>46.936326487894917</c:v>
                </c:pt>
                <c:pt idx="214">
                  <c:v>42.801323937091148</c:v>
                </c:pt>
                <c:pt idx="215">
                  <c:v>40.565102172092907</c:v>
                </c:pt>
                <c:pt idx="216">
                  <c:v>41.930974572865949</c:v>
                </c:pt>
                <c:pt idx="217">
                  <c:v>42.757940246072899</c:v>
                </c:pt>
                <c:pt idx="218">
                  <c:v>42.054998907290823</c:v>
                </c:pt>
                <c:pt idx="219">
                  <c:v>40.948443677634579</c:v>
                </c:pt>
                <c:pt idx="220">
                  <c:v>41.29265268141922</c:v>
                </c:pt>
                <c:pt idx="221">
                  <c:v>40.710603985913266</c:v>
                </c:pt>
                <c:pt idx="222">
                  <c:v>39.896542547169041</c:v>
                </c:pt>
                <c:pt idx="223">
                  <c:v>39.448386780200067</c:v>
                </c:pt>
                <c:pt idx="224">
                  <c:v>38.468094128582607</c:v>
                </c:pt>
                <c:pt idx="225">
                  <c:v>39.343367671534587</c:v>
                </c:pt>
                <c:pt idx="226">
                  <c:v>39.607693776133978</c:v>
                </c:pt>
                <c:pt idx="227">
                  <c:v>38.373438405210031</c:v>
                </c:pt>
                <c:pt idx="228">
                  <c:v>38.14839783250622</c:v>
                </c:pt>
                <c:pt idx="229">
                  <c:v>39.013245437415087</c:v>
                </c:pt>
                <c:pt idx="230">
                  <c:v>39.722176225253477</c:v>
                </c:pt>
                <c:pt idx="231">
                  <c:v>40.325139226143797</c:v>
                </c:pt>
                <c:pt idx="232">
                  <c:v>42.618586168790003</c:v>
                </c:pt>
                <c:pt idx="233">
                  <c:v>43.76985729616257</c:v>
                </c:pt>
                <c:pt idx="234">
                  <c:v>43.911489522022329</c:v>
                </c:pt>
                <c:pt idx="235">
                  <c:v>40.269350749029577</c:v>
                </c:pt>
                <c:pt idx="236">
                  <c:v>40.679832771364772</c:v>
                </c:pt>
                <c:pt idx="237">
                  <c:v>42.059318300043898</c:v>
                </c:pt>
                <c:pt idx="238">
                  <c:v>39.943788709217728</c:v>
                </c:pt>
                <c:pt idx="239">
                  <c:v>37.96673913227724</c:v>
                </c:pt>
                <c:pt idx="240">
                  <c:v>36.854270346642991</c:v>
                </c:pt>
                <c:pt idx="241">
                  <c:v>33.536181268441567</c:v>
                </c:pt>
                <c:pt idx="242">
                  <c:v>35.644786927366312</c:v>
                </c:pt>
                <c:pt idx="243">
                  <c:v>34.4507056030738</c:v>
                </c:pt>
                <c:pt idx="244">
                  <c:v>31.968860619797319</c:v>
                </c:pt>
                <c:pt idx="245">
                  <c:v>31.136467816112901</c:v>
                </c:pt>
                <c:pt idx="246">
                  <c:v>31.443975130736931</c:v>
                </c:pt>
                <c:pt idx="247">
                  <c:v>31.168346965529789</c:v>
                </c:pt>
                <c:pt idx="248">
                  <c:v>33.00582815989447</c:v>
                </c:pt>
                <c:pt idx="249">
                  <c:v>33.482549686407872</c:v>
                </c:pt>
                <c:pt idx="250">
                  <c:v>32.220620014955699</c:v>
                </c:pt>
                <c:pt idx="251">
                  <c:v>30.218141607777969</c:v>
                </c:pt>
                <c:pt idx="252">
                  <c:v>32.556148096673908</c:v>
                </c:pt>
                <c:pt idx="253">
                  <c:v>33.785359479850108</c:v>
                </c:pt>
                <c:pt idx="254">
                  <c:v>33.555698314061097</c:v>
                </c:pt>
                <c:pt idx="255">
                  <c:v>34.593355068322261</c:v>
                </c:pt>
                <c:pt idx="256">
                  <c:v>37.061426101728799</c:v>
                </c:pt>
                <c:pt idx="257">
                  <c:v>34.92281286807043</c:v>
                </c:pt>
                <c:pt idx="258">
                  <c:v>35.33498915944601</c:v>
                </c:pt>
                <c:pt idx="259">
                  <c:v>35.692364007749603</c:v>
                </c:pt>
                <c:pt idx="260">
                  <c:v>37.898558980988803</c:v>
                </c:pt>
                <c:pt idx="261">
                  <c:v>39.425283717466883</c:v>
                </c:pt>
                <c:pt idx="262">
                  <c:v>42.965103512067898</c:v>
                </c:pt>
                <c:pt idx="263">
                  <c:v>46.119582755436817</c:v>
                </c:pt>
                <c:pt idx="264">
                  <c:v>48.571583451217428</c:v>
                </c:pt>
                <c:pt idx="265">
                  <c:v>51.082425339983971</c:v>
                </c:pt>
                <c:pt idx="266">
                  <c:v>55.181127395445152</c:v>
                </c:pt>
                <c:pt idx="267">
                  <c:v>60.098912408745861</c:v>
                </c:pt>
                <c:pt idx="268">
                  <c:v>64.052014709365565</c:v>
                </c:pt>
                <c:pt idx="269">
                  <c:v>65.02228547187481</c:v>
                </c:pt>
                <c:pt idx="270">
                  <c:v>66.708938274112384</c:v>
                </c:pt>
                <c:pt idx="271">
                  <c:v>71.698987984909976</c:v>
                </c:pt>
                <c:pt idx="272">
                  <c:v>75.189388955223336</c:v>
                </c:pt>
                <c:pt idx="273">
                  <c:v>77.982199506272195</c:v>
                </c:pt>
                <c:pt idx="274">
                  <c:v>75.148638045129189</c:v>
                </c:pt>
                <c:pt idx="275">
                  <c:v>75.93649734046727</c:v>
                </c:pt>
                <c:pt idx="276">
                  <c:v>78.762270733471524</c:v>
                </c:pt>
                <c:pt idx="277">
                  <c:v>83.443579311135025</c:v>
                </c:pt>
                <c:pt idx="278">
                  <c:v>86.093945854952636</c:v>
                </c:pt>
                <c:pt idx="279">
                  <c:v>83.744929517450501</c:v>
                </c:pt>
                <c:pt idx="280">
                  <c:v>80.77001824814468</c:v>
                </c:pt>
                <c:pt idx="281">
                  <c:v>78.083818791306612</c:v>
                </c:pt>
                <c:pt idx="282">
                  <c:v>75.277424397915425</c:v>
                </c:pt>
                <c:pt idx="283">
                  <c:v>76.663876134152062</c:v>
                </c:pt>
                <c:pt idx="284">
                  <c:v>77.145262300597295</c:v>
                </c:pt>
                <c:pt idx="285">
                  <c:v>75.903249966621274</c:v>
                </c:pt>
                <c:pt idx="286">
                  <c:v>78.390165772437385</c:v>
                </c:pt>
                <c:pt idx="287">
                  <c:v>81.153423451214863</c:v>
                </c:pt>
                <c:pt idx="288">
                  <c:v>83.922101464402346</c:v>
                </c:pt>
                <c:pt idx="289">
                  <c:v>84.929071079602508</c:v>
                </c:pt>
                <c:pt idx="290">
                  <c:v>83.885585034171839</c:v>
                </c:pt>
                <c:pt idx="291">
                  <c:v>82.486510855039995</c:v>
                </c:pt>
                <c:pt idx="292">
                  <c:v>82.217854334936405</c:v>
                </c:pt>
                <c:pt idx="293">
                  <c:v>83.792223868811675</c:v>
                </c:pt>
                <c:pt idx="294">
                  <c:v>87.138018247571821</c:v>
                </c:pt>
                <c:pt idx="295">
                  <c:v>90.58590288823703</c:v>
                </c:pt>
                <c:pt idx="296">
                  <c:v>89.115499025046631</c:v>
                </c:pt>
                <c:pt idx="297">
                  <c:v>87.355796718945868</c:v>
                </c:pt>
                <c:pt idx="298">
                  <c:v>92.095527524159806</c:v>
                </c:pt>
                <c:pt idx="299">
                  <c:v>96.326010062267798</c:v>
                </c:pt>
                <c:pt idx="300">
                  <c:v>100</c:v>
                </c:pt>
                <c:pt idx="301">
                  <c:v>101.0090251112118</c:v>
                </c:pt>
                <c:pt idx="302">
                  <c:v>97.292726329943875</c:v>
                </c:pt>
                <c:pt idx="303">
                  <c:v>96.188956998856824</c:v>
                </c:pt>
                <c:pt idx="304">
                  <c:v>97.972468919079859</c:v>
                </c:pt>
                <c:pt idx="305">
                  <c:v>97.788328376668403</c:v>
                </c:pt>
                <c:pt idx="306">
                  <c:v>98.527029565004256</c:v>
                </c:pt>
                <c:pt idx="307">
                  <c:v>98.981921106801252</c:v>
                </c:pt>
                <c:pt idx="308">
                  <c:v>100.333631066471</c:v>
                </c:pt>
                <c:pt idx="309">
                  <c:v>102.6256876471012</c:v>
                </c:pt>
                <c:pt idx="310">
                  <c:v>103.0159783600223</c:v>
                </c:pt>
                <c:pt idx="311">
                  <c:v>104.1788391581816</c:v>
                </c:pt>
                <c:pt idx="312">
                  <c:v>104.6214925734226</c:v>
                </c:pt>
                <c:pt idx="313">
                  <c:v>103.62832153290699</c:v>
                </c:pt>
                <c:pt idx="314">
                  <c:v>95.989673455398474</c:v>
                </c:pt>
                <c:pt idx="315">
                  <c:v>91.655129927094009</c:v>
                </c:pt>
                <c:pt idx="316">
                  <c:v>91.632838495731264</c:v>
                </c:pt>
                <c:pt idx="317">
                  <c:v>95.240150587148094</c:v>
                </c:pt>
                <c:pt idx="318">
                  <c:v>98.946339276181575</c:v>
                </c:pt>
                <c:pt idx="319">
                  <c:v>101.90278078490221</c:v>
                </c:pt>
                <c:pt idx="320">
                  <c:v>101.2868505858965</c:v>
                </c:pt>
                <c:pt idx="321">
                  <c:v>96.892660639267476</c:v>
                </c:pt>
                <c:pt idx="322">
                  <c:v>96.033359643482086</c:v>
                </c:pt>
                <c:pt idx="323">
                  <c:v>96.594224317263098</c:v>
                </c:pt>
                <c:pt idx="324">
                  <c:v>95.532406049240734</c:v>
                </c:pt>
                <c:pt idx="325">
                  <c:v>96.505166730106836</c:v>
                </c:pt>
                <c:pt idx="326">
                  <c:v>97.196421494700132</c:v>
                </c:pt>
                <c:pt idx="327">
                  <c:v>98.300471084760147</c:v>
                </c:pt>
                <c:pt idx="328">
                  <c:v>99.911538703373665</c:v>
                </c:pt>
                <c:pt idx="329">
                  <c:v>98.981003693685295</c:v>
                </c:pt>
                <c:pt idx="330">
                  <c:v>101.8752446156891</c:v>
                </c:pt>
                <c:pt idx="331">
                  <c:v>106.9060297659997</c:v>
                </c:pt>
                <c:pt idx="332">
                  <c:v>111.3675998177135</c:v>
                </c:pt>
                <c:pt idx="333">
                  <c:v>108.1929640992286</c:v>
                </c:pt>
                <c:pt idx="334">
                  <c:v>110.5127742193623</c:v>
                </c:pt>
                <c:pt idx="335">
                  <c:v>112.3848007506151</c:v>
                </c:pt>
                <c:pt idx="336">
                  <c:v>112.1332300825575</c:v>
                </c:pt>
                <c:pt idx="337">
                  <c:v>111.3740377748333</c:v>
                </c:pt>
                <c:pt idx="338">
                  <c:v>116.6186468180338</c:v>
                </c:pt>
                <c:pt idx="339">
                  <c:v>123.1890242845884</c:v>
                </c:pt>
                <c:pt idx="340">
                  <c:v>125.4913701264138</c:v>
                </c:pt>
                <c:pt idx="341">
                  <c:v>119.29388190777451</c:v>
                </c:pt>
                <c:pt idx="342">
                  <c:v>119.41358384664341</c:v>
                </c:pt>
                <c:pt idx="343">
                  <c:v>122.51777031342419</c:v>
                </c:pt>
                <c:pt idx="344">
                  <c:v>128.84092913139079</c:v>
                </c:pt>
                <c:pt idx="345">
                  <c:v>131.41769017259239</c:v>
                </c:pt>
                <c:pt idx="346">
                  <c:v>139.45609289358299</c:v>
                </c:pt>
                <c:pt idx="347">
                  <c:v>139.96214411699049</c:v>
                </c:pt>
                <c:pt idx="348">
                  <c:v>149.34064976103659</c:v>
                </c:pt>
                <c:pt idx="349">
                  <c:v>149.13082002665811</c:v>
                </c:pt>
                <c:pt idx="350">
                  <c:v>151.58900996803001</c:v>
                </c:pt>
                <c:pt idx="351">
                  <c:v>150.48390121146249</c:v>
                </c:pt>
                <c:pt idx="352">
                  <c:v>150.71948350204309</c:v>
                </c:pt>
                <c:pt idx="353">
                  <c:v>151.54221539429821</c:v>
                </c:pt>
                <c:pt idx="354">
                  <c:v>161.8840644735904</c:v>
                </c:pt>
                <c:pt idx="355">
                  <c:v>169.7475094688663</c:v>
                </c:pt>
                <c:pt idx="356">
                  <c:v>175.06896657444821</c:v>
                </c:pt>
                <c:pt idx="357">
                  <c:v>155.22058355882939</c:v>
                </c:pt>
                <c:pt idx="358">
                  <c:v>113.12792643008309</c:v>
                </c:pt>
                <c:pt idx="359">
                  <c:v>117.2323070429081</c:v>
                </c:pt>
                <c:pt idx="360">
                  <c:v>118.64797575113811</c:v>
                </c:pt>
                <c:pt idx="361">
                  <c:v>125.9225075432436</c:v>
                </c:pt>
                <c:pt idx="362">
                  <c:v>130.63117625600171</c:v>
                </c:pt>
                <c:pt idx="363">
                  <c:v>137.42929112722811</c:v>
                </c:pt>
                <c:pt idx="364">
                  <c:v>129.46526686168309</c:v>
                </c:pt>
                <c:pt idx="365">
                  <c:v>116.6924476028038</c:v>
                </c:pt>
                <c:pt idx="366">
                  <c:v>115.2807347925677</c:v>
                </c:pt>
                <c:pt idx="367">
                  <c:v>114.3114983598151</c:v>
                </c:pt>
                <c:pt idx="368">
                  <c:v>113.5185602321901</c:v>
                </c:pt>
                <c:pt idx="369">
                  <c:v>98.539519160175104</c:v>
                </c:pt>
                <c:pt idx="370">
                  <c:v>92.062043429813002</c:v>
                </c:pt>
                <c:pt idx="371">
                  <c:v>87.701214261473396</c:v>
                </c:pt>
                <c:pt idx="372">
                  <c:v>91.713150959292193</c:v>
                </c:pt>
                <c:pt idx="373">
                  <c:v>100.23574468847249</c:v>
                </c:pt>
                <c:pt idx="374">
                  <c:v>103.1301155811102</c:v>
                </c:pt>
                <c:pt idx="375">
                  <c:v>94.221089750466902</c:v>
                </c:pt>
                <c:pt idx="376">
                  <c:v>86.564489966384301</c:v>
                </c:pt>
                <c:pt idx="377">
                  <c:v>85.242900606114887</c:v>
                </c:pt>
                <c:pt idx="378">
                  <c:v>88.487045143488629</c:v>
                </c:pt>
                <c:pt idx="379">
                  <c:v>86.286451391685347</c:v>
                </c:pt>
                <c:pt idx="380">
                  <c:v>74.340617076177196</c:v>
                </c:pt>
                <c:pt idx="381">
                  <c:v>65.229270191543847</c:v>
                </c:pt>
                <c:pt idx="382">
                  <c:v>67.435633043092196</c:v>
                </c:pt>
                <c:pt idx="383">
                  <c:v>55.52100663457913</c:v>
                </c:pt>
                <c:pt idx="384">
                  <c:v>56.124580269818829</c:v>
                </c:pt>
                <c:pt idx="385">
                  <c:v>56.831934759170437</c:v>
                </c:pt>
                <c:pt idx="386">
                  <c:v>57.857686511876551</c:v>
                </c:pt>
                <c:pt idx="387">
                  <c:v>44.627508592502217</c:v>
                </c:pt>
                <c:pt idx="388">
                  <c:v>40.014690889667627</c:v>
                </c:pt>
                <c:pt idx="389">
                  <c:v>35.145756055716937</c:v>
                </c:pt>
                <c:pt idx="390">
                  <c:v>37.196948223977621</c:v>
                </c:pt>
                <c:pt idx="391">
                  <c:v>56.765875140715799</c:v>
                </c:pt>
                <c:pt idx="392">
                  <c:v>63.233613884524772</c:v>
                </c:pt>
                <c:pt idx="393">
                  <c:v>55.357150209509719</c:v>
                </c:pt>
                <c:pt idx="394">
                  <c:v>55.685707117949832</c:v>
                </c:pt>
                <c:pt idx="395">
                  <c:v>54.739200023978341</c:v>
                </c:pt>
                <c:pt idx="396">
                  <c:v>58.291209370892403</c:v>
                </c:pt>
                <c:pt idx="397">
                  <c:v>52.670887085711968</c:v>
                </c:pt>
                <c:pt idx="398">
                  <c:v>53.418414856581798</c:v>
                </c:pt>
                <c:pt idx="399">
                  <c:v>59.658582631687622</c:v>
                </c:pt>
                <c:pt idx="400">
                  <c:v>77.579839774854094</c:v>
                </c:pt>
                <c:pt idx="401">
                  <c:v>91.125500264039346</c:v>
                </c:pt>
                <c:pt idx="402">
                  <c:v>96.578231453146287</c:v>
                </c:pt>
                <c:pt idx="403">
                  <c:v>92.156021958931902</c:v>
                </c:pt>
                <c:pt idx="404">
                  <c:v>92.490108324418173</c:v>
                </c:pt>
                <c:pt idx="405">
                  <c:v>84.552185556645298</c:v>
                </c:pt>
                <c:pt idx="406">
                  <c:v>87.736464734815101</c:v>
                </c:pt>
                <c:pt idx="407">
                  <c:v>90.685710591511153</c:v>
                </c:pt>
                <c:pt idx="408">
                  <c:v>97.246387911815603</c:v>
                </c:pt>
                <c:pt idx="409">
                  <c:v>105.20076582562901</c:v>
                </c:pt>
                <c:pt idx="410">
                  <c:v>101.3608313498827</c:v>
                </c:pt>
                <c:pt idx="411">
                  <c:v>104.7283137706291</c:v>
                </c:pt>
                <c:pt idx="412">
                  <c:v>95.640445315337544</c:v>
                </c:pt>
                <c:pt idx="413">
                  <c:v>97.821165014682975</c:v>
                </c:pt>
                <c:pt idx="414">
                  <c:v>94.801887305651235</c:v>
                </c:pt>
                <c:pt idx="415">
                  <c:v>92.719887972579826</c:v>
                </c:pt>
                <c:pt idx="416">
                  <c:v>90.804205133708507</c:v>
                </c:pt>
                <c:pt idx="417">
                  <c:v>93.962556901349004</c:v>
                </c:pt>
                <c:pt idx="418">
                  <c:v>98.499590845781938</c:v>
                </c:pt>
                <c:pt idx="419">
                  <c:v>101.938297846102</c:v>
                </c:pt>
                <c:pt idx="420">
                  <c:v>102.253010816439</c:v>
                </c:pt>
                <c:pt idx="421">
                  <c:v>99.941924181584525</c:v>
                </c:pt>
                <c:pt idx="422">
                  <c:v>94.74757657618261</c:v>
                </c:pt>
                <c:pt idx="423">
                  <c:v>102.1623273962347</c:v>
                </c:pt>
                <c:pt idx="424">
                  <c:v>111.1492010930457</c:v>
                </c:pt>
                <c:pt idx="425">
                  <c:v>117.0047955299591</c:v>
                </c:pt>
                <c:pt idx="426">
                  <c:v>123.930413168461</c:v>
                </c:pt>
                <c:pt idx="427">
                  <c:v>133.0879042448625</c:v>
                </c:pt>
                <c:pt idx="428">
                  <c:v>136.57229390571609</c:v>
                </c:pt>
                <c:pt idx="429">
                  <c:v>140.76283979062839</c:v>
                </c:pt>
                <c:pt idx="430">
                  <c:v>153.31643842281861</c:v>
                </c:pt>
                <c:pt idx="431">
                  <c:v>153.6321611623643</c:v>
                </c:pt>
                <c:pt idx="432">
                  <c:v>162.32949050572461</c:v>
                </c:pt>
                <c:pt idx="433">
                  <c:v>171.7478089519152</c:v>
                </c:pt>
                <c:pt idx="434">
                  <c:v>176.5991113520046</c:v>
                </c:pt>
                <c:pt idx="435">
                  <c:v>176.48415328020221</c:v>
                </c:pt>
                <c:pt idx="436">
                  <c:v>166.55482722816771</c:v>
                </c:pt>
                <c:pt idx="437">
                  <c:v>171.610292047478</c:v>
                </c:pt>
                <c:pt idx="438">
                  <c:v>179.44541992889339</c:v>
                </c:pt>
                <c:pt idx="439">
                  <c:v>180.48346010598669</c:v>
                </c:pt>
                <c:pt idx="440">
                  <c:v>181.0858806438041</c:v>
                </c:pt>
                <c:pt idx="441">
                  <c:v>188.80586765541369</c:v>
                </c:pt>
                <c:pt idx="442">
                  <c:v>192.04355360933349</c:v>
                </c:pt>
                <c:pt idx="443">
                  <c:v>186.5280193326094</c:v>
                </c:pt>
                <c:pt idx="444">
                  <c:v>188.628766009548</c:v>
                </c:pt>
                <c:pt idx="445">
                  <c:v>191.67359200691689</c:v>
                </c:pt>
                <c:pt idx="446">
                  <c:v>187.50013020128509</c:v>
                </c:pt>
                <c:pt idx="447">
                  <c:v>172.5908522784805</c:v>
                </c:pt>
                <c:pt idx="448">
                  <c:v>161.3617851456564</c:v>
                </c:pt>
                <c:pt idx="449">
                  <c:v>152.96290170388929</c:v>
                </c:pt>
                <c:pt idx="450">
                  <c:v>158.452566203625</c:v>
                </c:pt>
                <c:pt idx="451">
                  <c:v>157.52986322969761</c:v>
                </c:pt>
                <c:pt idx="452">
                  <c:v>132.1289685592991</c:v>
                </c:pt>
                <c:pt idx="453">
                  <c:v>111.1527991993248</c:v>
                </c:pt>
                <c:pt idx="454">
                  <c:v>100.52648374559119</c:v>
                </c:pt>
                <c:pt idx="455">
                  <c:v>98.123575998115172</c:v>
                </c:pt>
                <c:pt idx="456">
                  <c:v>100.73833454320381</c:v>
                </c:pt>
                <c:pt idx="457">
                  <c:v>97.822837698291892</c:v>
                </c:pt>
                <c:pt idx="458">
                  <c:v>90.369276535608805</c:v>
                </c:pt>
                <c:pt idx="459">
                  <c:v>85.296266770134693</c:v>
                </c:pt>
                <c:pt idx="460">
                  <c:v>86.017676844803887</c:v>
                </c:pt>
                <c:pt idx="461">
                  <c:v>87.450136999294898</c:v>
                </c:pt>
                <c:pt idx="462">
                  <c:v>104.26946850067939</c:v>
                </c:pt>
                <c:pt idx="463">
                  <c:v>104.4072441638033</c:v>
                </c:pt>
                <c:pt idx="464">
                  <c:v>99.331850887154459</c:v>
                </c:pt>
                <c:pt idx="465">
                  <c:v>110.81327022999579</c:v>
                </c:pt>
                <c:pt idx="466">
                  <c:v>110.5096186813182</c:v>
                </c:pt>
                <c:pt idx="467">
                  <c:v>106.91321479804169</c:v>
                </c:pt>
                <c:pt idx="468">
                  <c:v>104.8967915578238</c:v>
                </c:pt>
                <c:pt idx="469">
                  <c:v>104.33549513300601</c:v>
                </c:pt>
                <c:pt idx="470">
                  <c:v>103.7449175493916</c:v>
                </c:pt>
                <c:pt idx="471">
                  <c:v>90.865651092668912</c:v>
                </c:pt>
                <c:pt idx="472">
                  <c:v>93.7114602351907</c:v>
                </c:pt>
                <c:pt idx="473">
                  <c:v>94.836009330683652</c:v>
                </c:pt>
                <c:pt idx="474">
                  <c:v>96.583731955933473</c:v>
                </c:pt>
                <c:pt idx="475">
                  <c:v>94.597522281245702</c:v>
                </c:pt>
                <c:pt idx="476">
                  <c:v>101.82344531944899</c:v>
                </c:pt>
                <c:pt idx="477">
                  <c:v>102.9062469896236</c:v>
                </c:pt>
                <c:pt idx="478">
                  <c:v>100.354095168518</c:v>
                </c:pt>
                <c:pt idx="479">
                  <c:v>97.246484981729466</c:v>
                </c:pt>
                <c:pt idx="480">
                  <c:v>96.740614355309205</c:v>
                </c:pt>
                <c:pt idx="481">
                  <c:v>94.888613977204329</c:v>
                </c:pt>
                <c:pt idx="482">
                  <c:v>93.909641034313395</c:v>
                </c:pt>
                <c:pt idx="483">
                  <c:v>94.41030992268108</c:v>
                </c:pt>
                <c:pt idx="484">
                  <c:v>81.057814758809528</c:v>
                </c:pt>
                <c:pt idx="485">
                  <c:v>73.279013773636279</c:v>
                </c:pt>
                <c:pt idx="486">
                  <c:v>75.900781306371869</c:v>
                </c:pt>
                <c:pt idx="487">
                  <c:v>77.10494854626377</c:v>
                </c:pt>
                <c:pt idx="488">
                  <c:v>79.907054174199615</c:v>
                </c:pt>
                <c:pt idx="489">
                  <c:v>80.225850207261402</c:v>
                </c:pt>
                <c:pt idx="490">
                  <c:v>81.663269660466085</c:v>
                </c:pt>
                <c:pt idx="491">
                  <c:v>77.378579090733069</c:v>
                </c:pt>
                <c:pt idx="492">
                  <c:v>77.155679446637251</c:v>
                </c:pt>
                <c:pt idx="493">
                  <c:v>71.994261311415173</c:v>
                </c:pt>
                <c:pt idx="494">
                  <c:v>71.615462077258343</c:v>
                </c:pt>
                <c:pt idx="495">
                  <c:v>68.642007398792899</c:v>
                </c:pt>
                <c:pt idx="496">
                  <c:v>66.465829043751484</c:v>
                </c:pt>
                <c:pt idx="497">
                  <c:v>67.214560129662402</c:v>
                </c:pt>
                <c:pt idx="498">
                  <c:v>70.454269234101261</c:v>
                </c:pt>
                <c:pt idx="499">
                  <c:v>68.966866241269003</c:v>
                </c:pt>
                <c:pt idx="500">
                  <c:v>68.057831328755711</c:v>
                </c:pt>
                <c:pt idx="501">
                  <c:v>64.351197926721241</c:v>
                </c:pt>
                <c:pt idx="502">
                  <c:v>60.866625281461587</c:v>
                </c:pt>
                <c:pt idx="503">
                  <c:v>56.509588711383998</c:v>
                </c:pt>
                <c:pt idx="504">
                  <c:v>56.915993828551599</c:v>
                </c:pt>
                <c:pt idx="505">
                  <c:v>54.893235081621071</c:v>
                </c:pt>
                <c:pt idx="506">
                  <c:v>51.427884312219042</c:v>
                </c:pt>
                <c:pt idx="507">
                  <c:v>49.173781404274543</c:v>
                </c:pt>
                <c:pt idx="508">
                  <c:v>49.353749125016982</c:v>
                </c:pt>
                <c:pt idx="509">
                  <c:v>52.11655422878902</c:v>
                </c:pt>
                <c:pt idx="510">
                  <c:v>54.035200107993838</c:v>
                </c:pt>
                <c:pt idx="511">
                  <c:v>53.736923644204118</c:v>
                </c:pt>
                <c:pt idx="512">
                  <c:v>54.667122774190751</c:v>
                </c:pt>
                <c:pt idx="513">
                  <c:v>58.342412545217741</c:v>
                </c:pt>
                <c:pt idx="514">
                  <c:v>59.238834008560609</c:v>
                </c:pt>
                <c:pt idx="515">
                  <c:v>59.46724056998822</c:v>
                </c:pt>
                <c:pt idx="516">
                  <c:v>63.257966346182897</c:v>
                </c:pt>
                <c:pt idx="517">
                  <c:v>67.194706535292667</c:v>
                </c:pt>
                <c:pt idx="518">
                  <c:v>68.486863687214381</c:v>
                </c:pt>
                <c:pt idx="519">
                  <c:v>69.990605772950644</c:v>
                </c:pt>
                <c:pt idx="520">
                  <c:v>72.272559782425731</c:v>
                </c:pt>
                <c:pt idx="521">
                  <c:v>73.39147884031108</c:v>
                </c:pt>
                <c:pt idx="522">
                  <c:v>75.108694700850791</c:v>
                </c:pt>
                <c:pt idx="523">
                  <c:v>71.52827637177775</c:v>
                </c:pt>
                <c:pt idx="524">
                  <c:v>72.2941612613199</c:v>
                </c:pt>
                <c:pt idx="525">
                  <c:v>71.362971581839872</c:v>
                </c:pt>
                <c:pt idx="526">
                  <c:v>67.860105137985656</c:v>
                </c:pt>
                <c:pt idx="527">
                  <c:v>68.613134374966506</c:v>
                </c:pt>
                <c:pt idx="528">
                  <c:v>70.708463146679776</c:v>
                </c:pt>
                <c:pt idx="529">
                  <c:v>70.155544765905816</c:v>
                </c:pt>
                <c:pt idx="530">
                  <c:v>72.079183959611086</c:v>
                </c:pt>
                <c:pt idx="531">
                  <c:v>70.418214669282904</c:v>
                </c:pt>
                <c:pt idx="532">
                  <c:v>71.681983442541082</c:v>
                </c:pt>
                <c:pt idx="533">
                  <c:v>74.685314304592126</c:v>
                </c:pt>
                <c:pt idx="534">
                  <c:v>76.288239444321903</c:v>
                </c:pt>
                <c:pt idx="535">
                  <c:v>75.29312998888858</c:v>
                </c:pt>
                <c:pt idx="536">
                  <c:v>74.183448034447764</c:v>
                </c:pt>
                <c:pt idx="537">
                  <c:v>76.175411510927304</c:v>
                </c:pt>
                <c:pt idx="538">
                  <c:v>75.841398311557384</c:v>
                </c:pt>
                <c:pt idx="539">
                  <c:v>77.300905557479282</c:v>
                </c:pt>
                <c:pt idx="540">
                  <c:v>79.89170938645654</c:v>
                </c:pt>
                <c:pt idx="541">
                  <c:v>82.881731318401023</c:v>
                </c:pt>
                <c:pt idx="542">
                  <c:v>83.183794487750987</c:v>
                </c:pt>
                <c:pt idx="543">
                  <c:v>85.657575243375575</c:v>
                </c:pt>
                <c:pt idx="544">
                  <c:v>88.817195873085581</c:v>
                </c:pt>
                <c:pt idx="545">
                  <c:v>89.872737074952482</c:v>
                </c:pt>
                <c:pt idx="546">
                  <c:v>88.497386565549036</c:v>
                </c:pt>
                <c:pt idx="547">
                  <c:v>89.301460482099145</c:v>
                </c:pt>
                <c:pt idx="548">
                  <c:v>95.957827104382943</c:v>
                </c:pt>
                <c:pt idx="549">
                  <c:v>100.5573396892671</c:v>
                </c:pt>
                <c:pt idx="550">
                  <c:v>104.4721801466699</c:v>
                </c:pt>
                <c:pt idx="551">
                  <c:v>106.29332673982429</c:v>
                </c:pt>
                <c:pt idx="552">
                  <c:v>111.2259318695248</c:v>
                </c:pt>
                <c:pt idx="553">
                  <c:v>112.8990948019994</c:v>
                </c:pt>
                <c:pt idx="554">
                  <c:v>109.0971138652048</c:v>
                </c:pt>
                <c:pt idx="555">
                  <c:v>116.37412143996001</c:v>
                </c:pt>
                <c:pt idx="556">
                  <c:v>116.92940544712739</c:v>
                </c:pt>
                <c:pt idx="557">
                  <c:v>115.8954314277513</c:v>
                </c:pt>
                <c:pt idx="558">
                  <c:v>107.3502958942296</c:v>
                </c:pt>
                <c:pt idx="559">
                  <c:v>104.2170874369632</c:v>
                </c:pt>
                <c:pt idx="560">
                  <c:v>88.888543810831422</c:v>
                </c:pt>
                <c:pt idx="561">
                  <c:v>86.014416246245702</c:v>
                </c:pt>
                <c:pt idx="562">
                  <c:v>84.376629003002435</c:v>
                </c:pt>
                <c:pt idx="563">
                  <c:v>86.758773433029745</c:v>
                </c:pt>
                <c:pt idx="564">
                  <c:v>87.714455073834728</c:v>
                </c:pt>
                <c:pt idx="565">
                  <c:v>91.464930813578349</c:v>
                </c:pt>
                <c:pt idx="566">
                  <c:v>86.341414168717606</c:v>
                </c:pt>
                <c:pt idx="567">
                  <c:v>83.222521145326468</c:v>
                </c:pt>
                <c:pt idx="568">
                  <c:v>81.695155268260805</c:v>
                </c:pt>
                <c:pt idx="569">
                  <c:v>84.022597363594386</c:v>
                </c:pt>
                <c:pt idx="570">
                  <c:v>88.27997435040956</c:v>
                </c:pt>
                <c:pt idx="571">
                  <c:v>85.145174155210881</c:v>
                </c:pt>
                <c:pt idx="572">
                  <c:v>80.883498646928601</c:v>
                </c:pt>
                <c:pt idx="573">
                  <c:v>82.723610883459841</c:v>
                </c:pt>
                <c:pt idx="574">
                  <c:v>81.178216416323835</c:v>
                </c:pt>
                <c:pt idx="575">
                  <c:v>78.692151670735555</c:v>
                </c:pt>
                <c:pt idx="576">
                  <c:v>76.48781802241605</c:v>
                </c:pt>
                <c:pt idx="577">
                  <c:v>73.148614399642653</c:v>
                </c:pt>
                <c:pt idx="578">
                  <c:v>74.262450112616634</c:v>
                </c:pt>
                <c:pt idx="579">
                  <c:v>78.354014371114303</c:v>
                </c:pt>
                <c:pt idx="580">
                  <c:v>81.501411655069163</c:v>
                </c:pt>
                <c:pt idx="581">
                  <c:v>83.823857254015408</c:v>
                </c:pt>
                <c:pt idx="582">
                  <c:v>80.439827658814423</c:v>
                </c:pt>
                <c:pt idx="583">
                  <c:v>77.343876456662414</c:v>
                </c:pt>
                <c:pt idx="584">
                  <c:v>75.974956576759581</c:v>
                </c:pt>
                <c:pt idx="585">
                  <c:v>77.728520293641509</c:v>
                </c:pt>
                <c:pt idx="586">
                  <c:v>73.281292131611551</c:v>
                </c:pt>
                <c:pt idx="587">
                  <c:v>72.263247909931366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31-4AC6-9A06-3BE285FA3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87136"/>
        <c:axId val="209469104"/>
      </c:lineChart>
      <c:catAx>
        <c:axId val="209587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+mn-lt"/>
                  </a:defRPr>
                </a:pPr>
                <a:r>
                  <a:rPr lang="en-US" sz="1200"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9590562425235202"/>
              <c:y val="0.94021284410671802"/>
            </c:manualLayout>
          </c:layout>
          <c:overlay val="0"/>
        </c:title>
        <c:numFmt formatCode="0" sourceLinked="0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Palatino Linotype"/>
                <a:cs typeface="Palatino Linotype"/>
              </a:defRPr>
            </a:pPr>
            <a:endParaRPr lang="en-US"/>
          </a:p>
        </c:txPr>
        <c:crossAx val="209469104"/>
        <c:crosses val="autoZero"/>
        <c:auto val="1"/>
        <c:lblAlgn val="ctr"/>
        <c:lblOffset val="100"/>
        <c:tickLblSkip val="36"/>
        <c:tickMarkSkip val="12"/>
        <c:noMultiLvlLbl val="0"/>
      </c:catAx>
      <c:valAx>
        <c:axId val="2094691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Palatino Linotype"/>
                    <a:cs typeface="Palatino Linotype"/>
                  </a:defRPr>
                </a:pPr>
                <a:r>
                  <a:rPr lang="en-US" sz="1200">
                    <a:latin typeface="+mn-lt"/>
                  </a:rPr>
                  <a:t>S&amp;P/Earnings (Index 1925= 100)</a:t>
                </a:r>
              </a:p>
            </c:rich>
          </c:tx>
          <c:layout>
            <c:manualLayout>
              <c:xMode val="edge"/>
              <c:yMode val="edge"/>
              <c:x val="1.2975776549787E-2"/>
              <c:y val="0.34469646738568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Palatino Linotype"/>
                <a:cs typeface="Palatino Linotype"/>
              </a:defRPr>
            </a:pPr>
            <a:endParaRPr lang="en-US"/>
          </a:p>
        </c:txPr>
        <c:crossAx val="209587136"/>
        <c:crosses val="autoZero"/>
        <c:crossBetween val="midCat"/>
        <c:majorUnit val="2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Palatino Linotype"/>
          <a:ea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 w="0">
              <a:noFill/>
            </a:ln>
            <a:effectLst/>
          </c:spPr>
          <c:val>
            <c:numRef>
              <c:f>'Debt Public Data'!$D$2:$D$157</c:f>
              <c:numCache>
                <c:formatCode>General</c:formatCode>
                <c:ptCount val="156"/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45">
                  <c:v>1000</c:v>
                </c:pt>
                <c:pt idx="46">
                  <c:v>1000</c:v>
                </c:pt>
                <c:pt idx="47">
                  <c:v>1000</c:v>
                </c:pt>
                <c:pt idx="72">
                  <c:v>1000</c:v>
                </c:pt>
                <c:pt idx="73">
                  <c:v>1000</c:v>
                </c:pt>
                <c:pt idx="74">
                  <c:v>1000</c:v>
                </c:pt>
                <c:pt idx="75">
                  <c:v>1000</c:v>
                </c:pt>
                <c:pt idx="76">
                  <c:v>1000</c:v>
                </c:pt>
                <c:pt idx="7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5-45F3-A613-06F909920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805824"/>
        <c:axId val="-206457664"/>
      </c:areaChart>
      <c:lineChart>
        <c:grouping val="standard"/>
        <c:varyColors val="0"/>
        <c:ser>
          <c:idx val="1"/>
          <c:order val="1"/>
          <c:tx>
            <c:strRef>
              <c:f>'Debt Public Data'!$B$1</c:f>
              <c:strCache>
                <c:ptCount val="1"/>
                <c:pt idx="0">
                  <c:v>Deficit%GDP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'Debt Public Data'!$A$2:$A$157</c:f>
              <c:numCache>
                <c:formatCode>General</c:formatCode>
                <c:ptCount val="156"/>
                <c:pt idx="0">
                  <c:v>1990</c:v>
                </c:pt>
                <c:pt idx="1">
                  <c:v>1990.25</c:v>
                </c:pt>
                <c:pt idx="2">
                  <c:v>1990.5</c:v>
                </c:pt>
                <c:pt idx="3">
                  <c:v>1990.75</c:v>
                </c:pt>
                <c:pt idx="4">
                  <c:v>1991</c:v>
                </c:pt>
                <c:pt idx="5">
                  <c:v>1991.25</c:v>
                </c:pt>
                <c:pt idx="6">
                  <c:v>1991.5</c:v>
                </c:pt>
                <c:pt idx="7">
                  <c:v>1991.75</c:v>
                </c:pt>
                <c:pt idx="8">
                  <c:v>1992</c:v>
                </c:pt>
                <c:pt idx="9">
                  <c:v>1992.25</c:v>
                </c:pt>
                <c:pt idx="10">
                  <c:v>1992.5</c:v>
                </c:pt>
                <c:pt idx="11">
                  <c:v>1992.75</c:v>
                </c:pt>
                <c:pt idx="12">
                  <c:v>1993</c:v>
                </c:pt>
                <c:pt idx="13">
                  <c:v>1993.25</c:v>
                </c:pt>
                <c:pt idx="14">
                  <c:v>1993.5</c:v>
                </c:pt>
                <c:pt idx="15">
                  <c:v>1993.75</c:v>
                </c:pt>
                <c:pt idx="16">
                  <c:v>1994</c:v>
                </c:pt>
                <c:pt idx="17">
                  <c:v>1994.25</c:v>
                </c:pt>
                <c:pt idx="18">
                  <c:v>1994.5</c:v>
                </c:pt>
                <c:pt idx="19">
                  <c:v>1994.75</c:v>
                </c:pt>
                <c:pt idx="20">
                  <c:v>1995</c:v>
                </c:pt>
                <c:pt idx="21">
                  <c:v>1995.25</c:v>
                </c:pt>
                <c:pt idx="22">
                  <c:v>1995.5</c:v>
                </c:pt>
                <c:pt idx="23">
                  <c:v>1995.75</c:v>
                </c:pt>
                <c:pt idx="24">
                  <c:v>1996</c:v>
                </c:pt>
                <c:pt idx="25">
                  <c:v>1996.25</c:v>
                </c:pt>
                <c:pt idx="26">
                  <c:v>1996.5</c:v>
                </c:pt>
                <c:pt idx="27">
                  <c:v>1996.75</c:v>
                </c:pt>
                <c:pt idx="28">
                  <c:v>1997</c:v>
                </c:pt>
                <c:pt idx="29">
                  <c:v>1997.25</c:v>
                </c:pt>
                <c:pt idx="30">
                  <c:v>1997.5</c:v>
                </c:pt>
                <c:pt idx="31">
                  <c:v>1997.75</c:v>
                </c:pt>
                <c:pt idx="32">
                  <c:v>1998</c:v>
                </c:pt>
                <c:pt idx="33">
                  <c:v>1998.25</c:v>
                </c:pt>
                <c:pt idx="34">
                  <c:v>1998.5</c:v>
                </c:pt>
                <c:pt idx="35">
                  <c:v>1998.75</c:v>
                </c:pt>
                <c:pt idx="36">
                  <c:v>1999</c:v>
                </c:pt>
                <c:pt idx="37">
                  <c:v>1999.25</c:v>
                </c:pt>
                <c:pt idx="38">
                  <c:v>1999.5</c:v>
                </c:pt>
                <c:pt idx="39">
                  <c:v>1999.75</c:v>
                </c:pt>
                <c:pt idx="40">
                  <c:v>2000</c:v>
                </c:pt>
                <c:pt idx="41">
                  <c:v>2000.25</c:v>
                </c:pt>
                <c:pt idx="42">
                  <c:v>2000.5</c:v>
                </c:pt>
                <c:pt idx="43">
                  <c:v>2000.75</c:v>
                </c:pt>
                <c:pt idx="44">
                  <c:v>2001</c:v>
                </c:pt>
                <c:pt idx="45">
                  <c:v>2001.25</c:v>
                </c:pt>
                <c:pt idx="46">
                  <c:v>2001.5</c:v>
                </c:pt>
                <c:pt idx="47">
                  <c:v>2001.75</c:v>
                </c:pt>
                <c:pt idx="48">
                  <c:v>2002</c:v>
                </c:pt>
                <c:pt idx="49">
                  <c:v>2002.25</c:v>
                </c:pt>
                <c:pt idx="50">
                  <c:v>2002.5</c:v>
                </c:pt>
                <c:pt idx="51">
                  <c:v>2002.75</c:v>
                </c:pt>
                <c:pt idx="52">
                  <c:v>2003</c:v>
                </c:pt>
                <c:pt idx="53">
                  <c:v>2003.25</c:v>
                </c:pt>
                <c:pt idx="54">
                  <c:v>2003.5</c:v>
                </c:pt>
                <c:pt idx="55">
                  <c:v>2003.75</c:v>
                </c:pt>
                <c:pt idx="56">
                  <c:v>2004</c:v>
                </c:pt>
                <c:pt idx="57">
                  <c:v>2004.25</c:v>
                </c:pt>
                <c:pt idx="58">
                  <c:v>2004.5</c:v>
                </c:pt>
                <c:pt idx="59">
                  <c:v>2004.75</c:v>
                </c:pt>
                <c:pt idx="60">
                  <c:v>2005</c:v>
                </c:pt>
                <c:pt idx="61">
                  <c:v>2005.25</c:v>
                </c:pt>
                <c:pt idx="62">
                  <c:v>2005.5</c:v>
                </c:pt>
                <c:pt idx="63">
                  <c:v>2005.75</c:v>
                </c:pt>
                <c:pt idx="64">
                  <c:v>2006</c:v>
                </c:pt>
                <c:pt idx="65">
                  <c:v>2006.25</c:v>
                </c:pt>
                <c:pt idx="66">
                  <c:v>2006.5</c:v>
                </c:pt>
                <c:pt idx="67">
                  <c:v>2006.75</c:v>
                </c:pt>
                <c:pt idx="68">
                  <c:v>2007</c:v>
                </c:pt>
                <c:pt idx="69">
                  <c:v>2007.25</c:v>
                </c:pt>
                <c:pt idx="70">
                  <c:v>2007.5</c:v>
                </c:pt>
                <c:pt idx="71">
                  <c:v>2007.75</c:v>
                </c:pt>
                <c:pt idx="72">
                  <c:v>2008</c:v>
                </c:pt>
                <c:pt idx="73">
                  <c:v>2008.25</c:v>
                </c:pt>
                <c:pt idx="74">
                  <c:v>2008.5</c:v>
                </c:pt>
                <c:pt idx="75">
                  <c:v>2008.75</c:v>
                </c:pt>
                <c:pt idx="76">
                  <c:v>2009</c:v>
                </c:pt>
                <c:pt idx="77">
                  <c:v>2009.25</c:v>
                </c:pt>
                <c:pt idx="78">
                  <c:v>2009.5</c:v>
                </c:pt>
                <c:pt idx="79">
                  <c:v>2009.75</c:v>
                </c:pt>
                <c:pt idx="80">
                  <c:v>2010</c:v>
                </c:pt>
                <c:pt idx="81">
                  <c:v>2010.25</c:v>
                </c:pt>
                <c:pt idx="82">
                  <c:v>2010.5</c:v>
                </c:pt>
                <c:pt idx="83">
                  <c:v>2010.75</c:v>
                </c:pt>
                <c:pt idx="84">
                  <c:v>2011</c:v>
                </c:pt>
                <c:pt idx="85">
                  <c:v>2011.25</c:v>
                </c:pt>
                <c:pt idx="86">
                  <c:v>2011.5</c:v>
                </c:pt>
                <c:pt idx="87">
                  <c:v>2011.75</c:v>
                </c:pt>
                <c:pt idx="88">
                  <c:v>2012</c:v>
                </c:pt>
                <c:pt idx="89">
                  <c:v>2012.25</c:v>
                </c:pt>
                <c:pt idx="90">
                  <c:v>2012.5</c:v>
                </c:pt>
                <c:pt idx="91">
                  <c:v>2012.75</c:v>
                </c:pt>
                <c:pt idx="92">
                  <c:v>2013</c:v>
                </c:pt>
                <c:pt idx="93">
                  <c:v>2013.25</c:v>
                </c:pt>
                <c:pt idx="94">
                  <c:v>2013.5</c:v>
                </c:pt>
                <c:pt idx="95">
                  <c:v>2013.75</c:v>
                </c:pt>
                <c:pt idx="96">
                  <c:v>2014</c:v>
                </c:pt>
                <c:pt idx="97">
                  <c:v>2014.25</c:v>
                </c:pt>
                <c:pt idx="98">
                  <c:v>2014.5</c:v>
                </c:pt>
                <c:pt idx="99">
                  <c:v>2014.75</c:v>
                </c:pt>
                <c:pt idx="100">
                  <c:v>2015</c:v>
                </c:pt>
                <c:pt idx="101">
                  <c:v>2015.25</c:v>
                </c:pt>
                <c:pt idx="102">
                  <c:v>2015.5</c:v>
                </c:pt>
                <c:pt idx="103">
                  <c:v>2015.75</c:v>
                </c:pt>
                <c:pt idx="104">
                  <c:v>2016</c:v>
                </c:pt>
                <c:pt idx="105">
                  <c:v>2016.25</c:v>
                </c:pt>
                <c:pt idx="106">
                  <c:v>2016.5</c:v>
                </c:pt>
                <c:pt idx="107">
                  <c:v>2016.75</c:v>
                </c:pt>
                <c:pt idx="108">
                  <c:v>2017</c:v>
                </c:pt>
                <c:pt idx="109">
                  <c:v>2017.25</c:v>
                </c:pt>
                <c:pt idx="110">
                  <c:v>2017.5</c:v>
                </c:pt>
                <c:pt idx="111">
                  <c:v>2017.75</c:v>
                </c:pt>
                <c:pt idx="112">
                  <c:v>2018</c:v>
                </c:pt>
                <c:pt idx="113">
                  <c:v>2018.25</c:v>
                </c:pt>
                <c:pt idx="114">
                  <c:v>2018.5</c:v>
                </c:pt>
                <c:pt idx="115">
                  <c:v>2018.75</c:v>
                </c:pt>
                <c:pt idx="116">
                  <c:v>2019</c:v>
                </c:pt>
                <c:pt idx="117">
                  <c:v>2019.25</c:v>
                </c:pt>
                <c:pt idx="118">
                  <c:v>2019.5</c:v>
                </c:pt>
                <c:pt idx="119">
                  <c:v>2019.75</c:v>
                </c:pt>
                <c:pt idx="120">
                  <c:v>2020</c:v>
                </c:pt>
                <c:pt idx="121">
                  <c:v>2020.25</c:v>
                </c:pt>
                <c:pt idx="122">
                  <c:v>2020.5</c:v>
                </c:pt>
                <c:pt idx="123">
                  <c:v>2020.75</c:v>
                </c:pt>
                <c:pt idx="124">
                  <c:v>2021</c:v>
                </c:pt>
                <c:pt idx="125">
                  <c:v>2021.25</c:v>
                </c:pt>
                <c:pt idx="126">
                  <c:v>2021.5</c:v>
                </c:pt>
                <c:pt idx="127">
                  <c:v>2021.75</c:v>
                </c:pt>
                <c:pt idx="128">
                  <c:v>2022</c:v>
                </c:pt>
                <c:pt idx="129">
                  <c:v>2022.25</c:v>
                </c:pt>
                <c:pt idx="130">
                  <c:v>2022.5</c:v>
                </c:pt>
                <c:pt idx="131">
                  <c:v>2022.75</c:v>
                </c:pt>
                <c:pt idx="132">
                  <c:v>2023</c:v>
                </c:pt>
                <c:pt idx="133">
                  <c:v>2023.25</c:v>
                </c:pt>
                <c:pt idx="134">
                  <c:v>2023.5</c:v>
                </c:pt>
                <c:pt idx="135">
                  <c:v>2023.75</c:v>
                </c:pt>
                <c:pt idx="136">
                  <c:v>2024</c:v>
                </c:pt>
                <c:pt idx="137">
                  <c:v>2024.25</c:v>
                </c:pt>
                <c:pt idx="138">
                  <c:v>2024.5</c:v>
                </c:pt>
                <c:pt idx="139">
                  <c:v>2024.75</c:v>
                </c:pt>
                <c:pt idx="140">
                  <c:v>2025</c:v>
                </c:pt>
                <c:pt idx="141">
                  <c:v>2025.25</c:v>
                </c:pt>
                <c:pt idx="142">
                  <c:v>2025.5</c:v>
                </c:pt>
                <c:pt idx="143">
                  <c:v>2025.75</c:v>
                </c:pt>
                <c:pt idx="144">
                  <c:v>2026</c:v>
                </c:pt>
                <c:pt idx="145">
                  <c:v>2026.25</c:v>
                </c:pt>
                <c:pt idx="146">
                  <c:v>2026.5</c:v>
                </c:pt>
                <c:pt idx="147">
                  <c:v>2026.75</c:v>
                </c:pt>
                <c:pt idx="148">
                  <c:v>2027</c:v>
                </c:pt>
                <c:pt idx="149">
                  <c:v>2027.25</c:v>
                </c:pt>
                <c:pt idx="150">
                  <c:v>2027.5</c:v>
                </c:pt>
                <c:pt idx="151">
                  <c:v>2027.75</c:v>
                </c:pt>
                <c:pt idx="152">
                  <c:v>2028</c:v>
                </c:pt>
                <c:pt idx="153">
                  <c:v>2028.25</c:v>
                </c:pt>
                <c:pt idx="154">
                  <c:v>2028.5</c:v>
                </c:pt>
                <c:pt idx="155">
                  <c:v>2028.75</c:v>
                </c:pt>
              </c:numCache>
            </c:numRef>
          </c:cat>
          <c:val>
            <c:numRef>
              <c:f>'Debt Public Data'!$B$2:$B$157</c:f>
              <c:numCache>
                <c:formatCode>General</c:formatCode>
                <c:ptCount val="156"/>
                <c:pt idx="0">
                  <c:v>40.799999999999997</c:v>
                </c:pt>
                <c:pt idx="1">
                  <c:v>41.602249999999998</c:v>
                </c:pt>
                <c:pt idx="2">
                  <c:v>42.404499999999999</c:v>
                </c:pt>
                <c:pt idx="3">
                  <c:v>43.20675</c:v>
                </c:pt>
                <c:pt idx="4">
                  <c:v>44.009</c:v>
                </c:pt>
                <c:pt idx="5">
                  <c:v>44.661250000000003</c:v>
                </c:pt>
                <c:pt idx="6">
                  <c:v>45.313499999999998</c:v>
                </c:pt>
                <c:pt idx="7">
                  <c:v>45.96575</c:v>
                </c:pt>
                <c:pt idx="8">
                  <c:v>46.618000000000002</c:v>
                </c:pt>
                <c:pt idx="9">
                  <c:v>46.914999999999999</c:v>
                </c:pt>
                <c:pt idx="10">
                  <c:v>47.212000000000003</c:v>
                </c:pt>
                <c:pt idx="11">
                  <c:v>47.509</c:v>
                </c:pt>
                <c:pt idx="12">
                  <c:v>47.805999999999997</c:v>
                </c:pt>
                <c:pt idx="13">
                  <c:v>47.778500000000001</c:v>
                </c:pt>
                <c:pt idx="14">
                  <c:v>47.750999999999998</c:v>
                </c:pt>
                <c:pt idx="15">
                  <c:v>47.72349999999998</c:v>
                </c:pt>
                <c:pt idx="16">
                  <c:v>47.695999999999998</c:v>
                </c:pt>
                <c:pt idx="17">
                  <c:v>47.654499999999999</c:v>
                </c:pt>
                <c:pt idx="18">
                  <c:v>47.613</c:v>
                </c:pt>
                <c:pt idx="19">
                  <c:v>47.5715</c:v>
                </c:pt>
                <c:pt idx="20">
                  <c:v>47.53</c:v>
                </c:pt>
                <c:pt idx="21">
                  <c:v>47.34825</c:v>
                </c:pt>
                <c:pt idx="22">
                  <c:v>47.166499999999999</c:v>
                </c:pt>
                <c:pt idx="23">
                  <c:v>46.984749999999998</c:v>
                </c:pt>
                <c:pt idx="24">
                  <c:v>46.802999999999997</c:v>
                </c:pt>
                <c:pt idx="25">
                  <c:v>46.219250000000002</c:v>
                </c:pt>
                <c:pt idx="26">
                  <c:v>45.6355</c:v>
                </c:pt>
                <c:pt idx="27">
                  <c:v>45.051750000000013</c:v>
                </c:pt>
                <c:pt idx="28">
                  <c:v>44.468000000000004</c:v>
                </c:pt>
                <c:pt idx="29">
                  <c:v>43.7395</c:v>
                </c:pt>
                <c:pt idx="30">
                  <c:v>43.011000000000003</c:v>
                </c:pt>
                <c:pt idx="31">
                  <c:v>42.282500000000013</c:v>
                </c:pt>
                <c:pt idx="32">
                  <c:v>41.554000000000002</c:v>
                </c:pt>
                <c:pt idx="33">
                  <c:v>40.713749999999997</c:v>
                </c:pt>
                <c:pt idx="34">
                  <c:v>39.873500000000007</c:v>
                </c:pt>
                <c:pt idx="35">
                  <c:v>39.03325000000001</c:v>
                </c:pt>
                <c:pt idx="36">
                  <c:v>38.192999999999998</c:v>
                </c:pt>
                <c:pt idx="37">
                  <c:v>37.044750000000001</c:v>
                </c:pt>
                <c:pt idx="38">
                  <c:v>35.896500000000003</c:v>
                </c:pt>
                <c:pt idx="39">
                  <c:v>34.748249999999999</c:v>
                </c:pt>
                <c:pt idx="40">
                  <c:v>33.6</c:v>
                </c:pt>
                <c:pt idx="41">
                  <c:v>33.055500000000002</c:v>
                </c:pt>
                <c:pt idx="42">
                  <c:v>32.511000000000003</c:v>
                </c:pt>
                <c:pt idx="43">
                  <c:v>31.9665</c:v>
                </c:pt>
                <c:pt idx="44">
                  <c:v>31.422000000000001</c:v>
                </c:pt>
                <c:pt idx="45">
                  <c:v>31.704000000000001</c:v>
                </c:pt>
                <c:pt idx="46">
                  <c:v>31.986000000000001</c:v>
                </c:pt>
                <c:pt idx="47">
                  <c:v>32.268000000000001</c:v>
                </c:pt>
                <c:pt idx="48">
                  <c:v>32.549999999999997</c:v>
                </c:pt>
                <c:pt idx="49">
                  <c:v>33.045749999999998</c:v>
                </c:pt>
                <c:pt idx="50">
                  <c:v>33.541499999999999</c:v>
                </c:pt>
                <c:pt idx="51">
                  <c:v>34.03725</c:v>
                </c:pt>
                <c:pt idx="52">
                  <c:v>34.533000000000001</c:v>
                </c:pt>
                <c:pt idx="53">
                  <c:v>34.783250000000002</c:v>
                </c:pt>
                <c:pt idx="54">
                  <c:v>35.033499999999997</c:v>
                </c:pt>
                <c:pt idx="55">
                  <c:v>35.283749999999998</c:v>
                </c:pt>
                <c:pt idx="56">
                  <c:v>35.533999999999999</c:v>
                </c:pt>
                <c:pt idx="57">
                  <c:v>35.557749999999999</c:v>
                </c:pt>
                <c:pt idx="58">
                  <c:v>35.581499999999998</c:v>
                </c:pt>
                <c:pt idx="59">
                  <c:v>35.605249999999998</c:v>
                </c:pt>
                <c:pt idx="60">
                  <c:v>35.628999999999998</c:v>
                </c:pt>
                <c:pt idx="61">
                  <c:v>35.543500000000002</c:v>
                </c:pt>
                <c:pt idx="62">
                  <c:v>35.457999999999998</c:v>
                </c:pt>
                <c:pt idx="63">
                  <c:v>35.372500000000002</c:v>
                </c:pt>
                <c:pt idx="64">
                  <c:v>35.286999999999999</c:v>
                </c:pt>
                <c:pt idx="65">
                  <c:v>35.253749999999997</c:v>
                </c:pt>
                <c:pt idx="66">
                  <c:v>35.220500000000001</c:v>
                </c:pt>
                <c:pt idx="67">
                  <c:v>35.187250000000013</c:v>
                </c:pt>
                <c:pt idx="68">
                  <c:v>35.154000000000003</c:v>
                </c:pt>
                <c:pt idx="69">
                  <c:v>36.1995</c:v>
                </c:pt>
                <c:pt idx="70">
                  <c:v>37.244999999999997</c:v>
                </c:pt>
                <c:pt idx="71">
                  <c:v>38.290500000000002</c:v>
                </c:pt>
                <c:pt idx="72">
                  <c:v>39.335999999999999</c:v>
                </c:pt>
                <c:pt idx="73">
                  <c:v>42.587249999999997</c:v>
                </c:pt>
                <c:pt idx="74">
                  <c:v>45.838500000000003</c:v>
                </c:pt>
                <c:pt idx="75">
                  <c:v>49.089750000000002</c:v>
                </c:pt>
                <c:pt idx="76">
                  <c:v>52.341000000000001</c:v>
                </c:pt>
                <c:pt idx="77">
                  <c:v>54.491999999999997</c:v>
                </c:pt>
                <c:pt idx="78">
                  <c:v>56.643000000000001</c:v>
                </c:pt>
                <c:pt idx="79">
                  <c:v>58.793999999999997</c:v>
                </c:pt>
                <c:pt idx="80">
                  <c:v>60.945</c:v>
                </c:pt>
                <c:pt idx="81">
                  <c:v>62.173000000000002</c:v>
                </c:pt>
                <c:pt idx="82">
                  <c:v>63.401000000000003</c:v>
                </c:pt>
                <c:pt idx="83">
                  <c:v>64.628999999999976</c:v>
                </c:pt>
                <c:pt idx="84">
                  <c:v>65.856999999999999</c:v>
                </c:pt>
                <c:pt idx="85">
                  <c:v>66.989500000000007</c:v>
                </c:pt>
                <c:pt idx="86">
                  <c:v>68.121999999999986</c:v>
                </c:pt>
                <c:pt idx="87">
                  <c:v>69.254499999999965</c:v>
                </c:pt>
                <c:pt idx="88">
                  <c:v>70.387</c:v>
                </c:pt>
                <c:pt idx="89">
                  <c:v>70.9285</c:v>
                </c:pt>
                <c:pt idx="90">
                  <c:v>71.47</c:v>
                </c:pt>
                <c:pt idx="91">
                  <c:v>72.011499999999998</c:v>
                </c:pt>
                <c:pt idx="92">
                  <c:v>72.552999999999997</c:v>
                </c:pt>
                <c:pt idx="93">
                  <c:v>72.943250000000006</c:v>
                </c:pt>
                <c:pt idx="94">
                  <c:v>73.333500000000015</c:v>
                </c:pt>
                <c:pt idx="95">
                  <c:v>73.72375000000001</c:v>
                </c:pt>
                <c:pt idx="96">
                  <c:v>74.114000000000004</c:v>
                </c:pt>
                <c:pt idx="97">
                  <c:v>73.82050000000001</c:v>
                </c:pt>
                <c:pt idx="98">
                  <c:v>73.527000000000015</c:v>
                </c:pt>
                <c:pt idx="99">
                  <c:v>73.233500000000021</c:v>
                </c:pt>
                <c:pt idx="100">
                  <c:v>72.94</c:v>
                </c:pt>
                <c:pt idx="101">
                  <c:v>73.881749999999997</c:v>
                </c:pt>
                <c:pt idx="102">
                  <c:v>74.823499999999996</c:v>
                </c:pt>
                <c:pt idx="103">
                  <c:v>75.765249999999995</c:v>
                </c:pt>
                <c:pt idx="104">
                  <c:v>76.706999999999994</c:v>
                </c:pt>
                <c:pt idx="105">
                  <c:v>76.64725</c:v>
                </c:pt>
                <c:pt idx="106">
                  <c:v>76.587500000000006</c:v>
                </c:pt>
                <c:pt idx="107">
                  <c:v>76.527750000000012</c:v>
                </c:pt>
                <c:pt idx="108">
                  <c:v>76.468000000000004</c:v>
                </c:pt>
                <c:pt idx="109">
                  <c:v>76.850999999999999</c:v>
                </c:pt>
                <c:pt idx="110">
                  <c:v>77.233999999999995</c:v>
                </c:pt>
                <c:pt idx="111">
                  <c:v>77.617000000000004</c:v>
                </c:pt>
                <c:pt idx="112">
                  <c:v>78</c:v>
                </c:pt>
                <c:pt idx="113">
                  <c:v>78.324999999999974</c:v>
                </c:pt>
                <c:pt idx="114">
                  <c:v>78.650000000000006</c:v>
                </c:pt>
                <c:pt idx="115">
                  <c:v>78.975000000000009</c:v>
                </c:pt>
                <c:pt idx="116">
                  <c:v>79.3</c:v>
                </c:pt>
                <c:pt idx="117">
                  <c:v>79.7</c:v>
                </c:pt>
                <c:pt idx="118">
                  <c:v>80.100000000000009</c:v>
                </c:pt>
                <c:pt idx="119">
                  <c:v>80.500000000000014</c:v>
                </c:pt>
                <c:pt idx="120">
                  <c:v>80.900000000000006</c:v>
                </c:pt>
                <c:pt idx="121">
                  <c:v>81.45</c:v>
                </c:pt>
                <c:pt idx="122">
                  <c:v>82</c:v>
                </c:pt>
                <c:pt idx="123">
                  <c:v>82.55</c:v>
                </c:pt>
                <c:pt idx="124">
                  <c:v>83.1</c:v>
                </c:pt>
                <c:pt idx="125">
                  <c:v>83.75</c:v>
                </c:pt>
                <c:pt idx="126">
                  <c:v>84.4</c:v>
                </c:pt>
                <c:pt idx="127">
                  <c:v>85.050000000000011</c:v>
                </c:pt>
                <c:pt idx="128">
                  <c:v>85.7</c:v>
                </c:pt>
                <c:pt idx="129">
                  <c:v>86.25</c:v>
                </c:pt>
                <c:pt idx="130">
                  <c:v>86.8</c:v>
                </c:pt>
                <c:pt idx="131">
                  <c:v>87.35</c:v>
                </c:pt>
                <c:pt idx="132">
                  <c:v>87.9</c:v>
                </c:pt>
                <c:pt idx="133">
                  <c:v>88.324999999999974</c:v>
                </c:pt>
                <c:pt idx="134">
                  <c:v>88.75</c:v>
                </c:pt>
                <c:pt idx="135">
                  <c:v>89.174999999999983</c:v>
                </c:pt>
                <c:pt idx="136">
                  <c:v>89.6</c:v>
                </c:pt>
                <c:pt idx="137">
                  <c:v>90.074999999999974</c:v>
                </c:pt>
                <c:pt idx="138">
                  <c:v>90.55</c:v>
                </c:pt>
                <c:pt idx="139">
                  <c:v>91.024999999999963</c:v>
                </c:pt>
                <c:pt idx="140">
                  <c:v>91.5</c:v>
                </c:pt>
                <c:pt idx="141">
                  <c:v>91.9</c:v>
                </c:pt>
                <c:pt idx="142">
                  <c:v>92.300000000000011</c:v>
                </c:pt>
                <c:pt idx="143">
                  <c:v>92.700000000000017</c:v>
                </c:pt>
                <c:pt idx="144">
                  <c:v>93.1</c:v>
                </c:pt>
                <c:pt idx="145">
                  <c:v>93.45</c:v>
                </c:pt>
                <c:pt idx="146">
                  <c:v>93.8</c:v>
                </c:pt>
                <c:pt idx="147">
                  <c:v>94.149999999999963</c:v>
                </c:pt>
                <c:pt idx="148">
                  <c:v>94.5</c:v>
                </c:pt>
                <c:pt idx="149">
                  <c:v>94.924999999999997</c:v>
                </c:pt>
                <c:pt idx="150">
                  <c:v>95.35</c:v>
                </c:pt>
                <c:pt idx="151">
                  <c:v>95.775000000000006</c:v>
                </c:pt>
                <c:pt idx="152">
                  <c:v>96.2</c:v>
                </c:pt>
                <c:pt idx="153">
                  <c:v>96.2</c:v>
                </c:pt>
                <c:pt idx="154">
                  <c:v>96.2</c:v>
                </c:pt>
                <c:pt idx="155">
                  <c:v>96.2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E5-45F3-A613-06F909920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805824"/>
        <c:axId val="-206457664"/>
      </c:lineChart>
      <c:catAx>
        <c:axId val="-205805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57664"/>
        <c:crossesAt val="-10"/>
        <c:auto val="1"/>
        <c:lblAlgn val="ctr"/>
        <c:lblOffset val="100"/>
        <c:tickLblSkip val="20"/>
        <c:tickMarkSkip val="5"/>
        <c:noMultiLvlLbl val="0"/>
      </c:catAx>
      <c:valAx>
        <c:axId val="-2064576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80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'Houses Ratio'!$J$2</c:f>
              <c:strCache>
                <c:ptCount val="1"/>
                <c:pt idx="0">
                  <c:v>1920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'Houses Ratio'!$I$3:$I$24</c:f>
              <c:strCache>
                <c:ptCount val="22"/>
                <c:pt idx="0">
                  <c:v>1920/2000</c:v>
                </c:pt>
                <c:pt idx="1">
                  <c:v>1921/2001</c:v>
                </c:pt>
                <c:pt idx="2">
                  <c:v>1922/2002</c:v>
                </c:pt>
                <c:pt idx="3">
                  <c:v>1923/2003</c:v>
                </c:pt>
                <c:pt idx="4">
                  <c:v>1924/2004</c:v>
                </c:pt>
                <c:pt idx="5">
                  <c:v>1925/2005</c:v>
                </c:pt>
                <c:pt idx="6">
                  <c:v>1926/2006</c:v>
                </c:pt>
                <c:pt idx="7">
                  <c:v>1927/2007</c:v>
                </c:pt>
                <c:pt idx="8">
                  <c:v>1928/2008</c:v>
                </c:pt>
                <c:pt idx="9">
                  <c:v>1929/2009</c:v>
                </c:pt>
                <c:pt idx="10">
                  <c:v>1930/2010</c:v>
                </c:pt>
                <c:pt idx="11">
                  <c:v>1931/2011</c:v>
                </c:pt>
                <c:pt idx="12">
                  <c:v>1932/2012</c:v>
                </c:pt>
                <c:pt idx="13">
                  <c:v>1933/2013</c:v>
                </c:pt>
                <c:pt idx="14">
                  <c:v>1934/2014</c:v>
                </c:pt>
                <c:pt idx="15">
                  <c:v>1935/2015</c:v>
                </c:pt>
                <c:pt idx="16">
                  <c:v>1936/2016</c:v>
                </c:pt>
                <c:pt idx="17">
                  <c:v>1937/2017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</c:strCache>
            </c:strRef>
          </c:cat>
          <c:val>
            <c:numRef>
              <c:f>'Houses Ratio'!$J$3:$J$24</c:f>
              <c:numCache>
                <c:formatCode>0.000</c:formatCode>
                <c:ptCount val="22"/>
                <c:pt idx="0">
                  <c:v>1.0143366423157429</c:v>
                </c:pt>
                <c:pt idx="1">
                  <c:v>1.804765587639795</c:v>
                </c:pt>
                <c:pt idx="2">
                  <c:v>2.8182025847137129</c:v>
                </c:pt>
                <c:pt idx="3">
                  <c:v>3.3585317557236438</c:v>
                </c:pt>
                <c:pt idx="4">
                  <c:v>3.3746965059473202</c:v>
                </c:pt>
                <c:pt idx="5">
                  <c:v>3.4717428660500831</c:v>
                </c:pt>
                <c:pt idx="6">
                  <c:v>3.0853639304137852</c:v>
                </c:pt>
                <c:pt idx="7">
                  <c:v>2.8882462228050758</c:v>
                </c:pt>
                <c:pt idx="8">
                  <c:v>2.6354115397762561</c:v>
                </c:pt>
                <c:pt idx="9">
                  <c:v>1.7491363974088481</c:v>
                </c:pt>
                <c:pt idx="10">
                  <c:v>1.1138202068721901</c:v>
                </c:pt>
                <c:pt idx="11">
                  <c:v>0.84230216010179704</c:v>
                </c:pt>
                <c:pt idx="12">
                  <c:v>0.436721977353006</c:v>
                </c:pt>
                <c:pt idx="13">
                  <c:v>0.29797355299525002</c:v>
                </c:pt>
                <c:pt idx="14">
                  <c:v>0.39699405178140901</c:v>
                </c:pt>
                <c:pt idx="15">
                  <c:v>0.66850144538256395</c:v>
                </c:pt>
                <c:pt idx="16">
                  <c:v>0.92761195614601999</c:v>
                </c:pt>
                <c:pt idx="17">
                  <c:v>0.99755196426444803</c:v>
                </c:pt>
                <c:pt idx="18">
                  <c:v>1.1796417550001601</c:v>
                </c:pt>
                <c:pt idx="19">
                  <c:v>1.333451753778204</c:v>
                </c:pt>
                <c:pt idx="20">
                  <c:v>1.517277046938811</c:v>
                </c:pt>
                <c:pt idx="21">
                  <c:v>1.7326745418509939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BE-4BC4-A764-31EE409A76DF}"/>
            </c:ext>
          </c:extLst>
        </c:ser>
        <c:ser>
          <c:idx val="1"/>
          <c:order val="1"/>
          <c:tx>
            <c:strRef>
              <c:f>'Houses Ratio'!$K$2</c:f>
              <c:strCache>
                <c:ptCount val="1"/>
                <c:pt idx="0">
                  <c:v>2000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'Houses Ratio'!$I$3:$I$24</c:f>
              <c:strCache>
                <c:ptCount val="22"/>
                <c:pt idx="0">
                  <c:v>1920/2000</c:v>
                </c:pt>
                <c:pt idx="1">
                  <c:v>1921/2001</c:v>
                </c:pt>
                <c:pt idx="2">
                  <c:v>1922/2002</c:v>
                </c:pt>
                <c:pt idx="3">
                  <c:v>1923/2003</c:v>
                </c:pt>
                <c:pt idx="4">
                  <c:v>1924/2004</c:v>
                </c:pt>
                <c:pt idx="5">
                  <c:v>1925/2005</c:v>
                </c:pt>
                <c:pt idx="6">
                  <c:v>1926/2006</c:v>
                </c:pt>
                <c:pt idx="7">
                  <c:v>1927/2007</c:v>
                </c:pt>
                <c:pt idx="8">
                  <c:v>1928/2008</c:v>
                </c:pt>
                <c:pt idx="9">
                  <c:v>1929/2009</c:v>
                </c:pt>
                <c:pt idx="10">
                  <c:v>1930/2010</c:v>
                </c:pt>
                <c:pt idx="11">
                  <c:v>1931/2011</c:v>
                </c:pt>
                <c:pt idx="12">
                  <c:v>1932/2012</c:v>
                </c:pt>
                <c:pt idx="13">
                  <c:v>1933/2013</c:v>
                </c:pt>
                <c:pt idx="14">
                  <c:v>1934/2014</c:v>
                </c:pt>
                <c:pt idx="15">
                  <c:v>1935/2015</c:v>
                </c:pt>
                <c:pt idx="16">
                  <c:v>1936/2016</c:v>
                </c:pt>
                <c:pt idx="17">
                  <c:v>1937/2017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</c:strCache>
            </c:strRef>
          </c:cat>
          <c:val>
            <c:numRef>
              <c:f>'Houses Ratio'!$K$3:$K$24</c:f>
              <c:numCache>
                <c:formatCode>0.000</c:formatCode>
                <c:ptCount val="22"/>
                <c:pt idx="0">
                  <c:v>1.502634385495758</c:v>
                </c:pt>
                <c:pt idx="1">
                  <c:v>1.4796982382857871</c:v>
                </c:pt>
                <c:pt idx="2">
                  <c:v>1.564773049580501</c:v>
                </c:pt>
                <c:pt idx="3">
                  <c:v>1.6658728589658329</c:v>
                </c:pt>
                <c:pt idx="4">
                  <c:v>1.7406250000000001</c:v>
                </c:pt>
                <c:pt idx="5">
                  <c:v>1.8288881242482249</c:v>
                </c:pt>
                <c:pt idx="6">
                  <c:v>1.584064787615983</c:v>
                </c:pt>
                <c:pt idx="7">
                  <c:v>1.1566431918812301</c:v>
                </c:pt>
                <c:pt idx="8">
                  <c:v>0.77066011320140804</c:v>
                </c:pt>
                <c:pt idx="9">
                  <c:v>0.47277288980295401</c:v>
                </c:pt>
                <c:pt idx="10">
                  <c:v>0.49813677278837498</c:v>
                </c:pt>
                <c:pt idx="11">
                  <c:v>0.51024095213477105</c:v>
                </c:pt>
                <c:pt idx="12">
                  <c:v>0.64727792276436202</c:v>
                </c:pt>
                <c:pt idx="13">
                  <c:v>0.75794075295949404</c:v>
                </c:pt>
                <c:pt idx="14">
                  <c:v>0.81095629546075498</c:v>
                </c:pt>
                <c:pt idx="15">
                  <c:v>0.88833505903505205</c:v>
                </c:pt>
                <c:pt idx="16">
                  <c:v>0.93573572618867795</c:v>
                </c:pt>
                <c:pt idx="17">
                  <c:v>0.957160814636414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BE-4BC4-A764-31EE409A7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589424"/>
        <c:axId val="234034880"/>
      </c:lineChart>
      <c:catAx>
        <c:axId val="23458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034880"/>
        <c:crosses val="autoZero"/>
        <c:auto val="1"/>
        <c:lblAlgn val="ctr"/>
        <c:lblOffset val="100"/>
        <c:tickLblSkip val="4"/>
        <c:noMultiLvlLbl val="0"/>
      </c:catAx>
      <c:valAx>
        <c:axId val="23403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8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97201839924005E-2"/>
          <c:y val="3.4240365717196602E-2"/>
          <c:w val="0.86978458502677103"/>
          <c:h val="0.84788192155282305"/>
        </c:manualLayout>
      </c:layout>
      <c:barChart>
        <c:barDir val="col"/>
        <c:grouping val="clustered"/>
        <c:varyColors val="0"/>
        <c:ser>
          <c:idx val="2"/>
          <c:order val="2"/>
          <c:spPr>
            <a:solidFill>
              <a:schemeClr val="bg1">
                <a:lumMod val="75000"/>
              </a:schemeClr>
            </a:solidFill>
          </c:spPr>
          <c:invertIfNegative val="0"/>
          <c:val>
            <c:numRef>
              <c:f>'[1]Stock Market Data'!$I$905:$I$1486</c:f>
              <c:numCache>
                <c:formatCode>General</c:formatCode>
                <c:ptCount val="582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  <c:pt idx="51">
                  <c:v>1000</c:v>
                </c:pt>
                <c:pt idx="52">
                  <c:v>1000</c:v>
                </c:pt>
                <c:pt idx="53">
                  <c:v>1000</c:v>
                </c:pt>
                <c:pt idx="54">
                  <c:v>1000</c:v>
                </c:pt>
                <c:pt idx="55">
                  <c:v>1000</c:v>
                </c:pt>
                <c:pt idx="56">
                  <c:v>1000</c:v>
                </c:pt>
                <c:pt idx="57">
                  <c:v>1000</c:v>
                </c:pt>
                <c:pt idx="58">
                  <c:v>1000</c:v>
                </c:pt>
                <c:pt idx="59">
                  <c:v>1000</c:v>
                </c:pt>
                <c:pt idx="60">
                  <c:v>1000</c:v>
                </c:pt>
                <c:pt idx="61">
                  <c:v>1000</c:v>
                </c:pt>
                <c:pt idx="62">
                  <c:v>1000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1000</c:v>
                </c:pt>
                <c:pt idx="122">
                  <c:v>1000</c:v>
                </c:pt>
                <c:pt idx="123">
                  <c:v>1000</c:v>
                </c:pt>
                <c:pt idx="124">
                  <c:v>1000</c:v>
                </c:pt>
                <c:pt idx="125">
                  <c:v>1000</c:v>
                </c:pt>
                <c:pt idx="126">
                  <c:v>1000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1000</c:v>
                </c:pt>
                <c:pt idx="140">
                  <c:v>1000</c:v>
                </c:pt>
                <c:pt idx="141">
                  <c:v>1000</c:v>
                </c:pt>
                <c:pt idx="142">
                  <c:v>1000</c:v>
                </c:pt>
                <c:pt idx="143">
                  <c:v>1000</c:v>
                </c:pt>
                <c:pt idx="144">
                  <c:v>1000</c:v>
                </c:pt>
                <c:pt idx="145">
                  <c:v>1000</c:v>
                </c:pt>
                <c:pt idx="146">
                  <c:v>1000</c:v>
                </c:pt>
                <c:pt idx="147">
                  <c:v>1000</c:v>
                </c:pt>
                <c:pt idx="148">
                  <c:v>1000</c:v>
                </c:pt>
                <c:pt idx="149">
                  <c:v>1000</c:v>
                </c:pt>
                <c:pt idx="150">
                  <c:v>1000</c:v>
                </c:pt>
                <c:pt idx="151">
                  <c:v>1000</c:v>
                </c:pt>
                <c:pt idx="152">
                  <c:v>1000</c:v>
                </c:pt>
                <c:pt idx="153">
                  <c:v>1000</c:v>
                </c:pt>
                <c:pt idx="154">
                  <c:v>1000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1000</c:v>
                </c:pt>
                <c:pt idx="248">
                  <c:v>1000</c:v>
                </c:pt>
                <c:pt idx="249">
                  <c:v>1000</c:v>
                </c:pt>
                <c:pt idx="250">
                  <c:v>1000</c:v>
                </c:pt>
                <c:pt idx="251">
                  <c:v>1000</c:v>
                </c:pt>
                <c:pt idx="252">
                  <c:v>1000</c:v>
                </c:pt>
                <c:pt idx="253">
                  <c:v>1000</c:v>
                </c:pt>
                <c:pt idx="254">
                  <c:v>1000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1000</c:v>
                </c:pt>
                <c:pt idx="376">
                  <c:v>1000</c:v>
                </c:pt>
                <c:pt idx="377">
                  <c:v>1000</c:v>
                </c:pt>
                <c:pt idx="378">
                  <c:v>1000</c:v>
                </c:pt>
                <c:pt idx="379">
                  <c:v>1000</c:v>
                </c:pt>
                <c:pt idx="380">
                  <c:v>1000</c:v>
                </c:pt>
                <c:pt idx="381">
                  <c:v>1000</c:v>
                </c:pt>
                <c:pt idx="382">
                  <c:v>1000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1000</c:v>
                </c:pt>
                <c:pt idx="457">
                  <c:v>1000</c:v>
                </c:pt>
                <c:pt idx="458">
                  <c:v>1000</c:v>
                </c:pt>
                <c:pt idx="459">
                  <c:v>1000</c:v>
                </c:pt>
                <c:pt idx="460">
                  <c:v>1000</c:v>
                </c:pt>
                <c:pt idx="461">
                  <c:v>1000</c:v>
                </c:pt>
                <c:pt idx="462">
                  <c:v>1000</c:v>
                </c:pt>
                <c:pt idx="463">
                  <c:v>1000</c:v>
                </c:pt>
                <c:pt idx="464">
                  <c:v>1000</c:v>
                </c:pt>
                <c:pt idx="465">
                  <c:v>1000</c:v>
                </c:pt>
                <c:pt idx="466">
                  <c:v>1000</c:v>
                </c:pt>
                <c:pt idx="467">
                  <c:v>1000</c:v>
                </c:pt>
                <c:pt idx="468">
                  <c:v>1000</c:v>
                </c:pt>
                <c:pt idx="469">
                  <c:v>1000</c:v>
                </c:pt>
                <c:pt idx="470">
                  <c:v>1000</c:v>
                </c:pt>
                <c:pt idx="471">
                  <c:v>1000</c:v>
                </c:pt>
                <c:pt idx="472">
                  <c:v>1000</c:v>
                </c:pt>
                <c:pt idx="473">
                  <c:v>1000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C-48D8-B61A-C15320322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206359776"/>
        <c:axId val="-206362096"/>
      </c:barChart>
      <c:lineChart>
        <c:grouping val="standard"/>
        <c:varyColors val="0"/>
        <c:ser>
          <c:idx val="0"/>
          <c:order val="0"/>
          <c:tx>
            <c:v>100</c:v>
          </c:tx>
          <c:spPr>
            <a:ln w="50800">
              <a:solidFill>
                <a:srgbClr val="000000"/>
              </a:solidFill>
            </a:ln>
          </c:spPr>
          <c:marker>
            <c:symbol val="none"/>
          </c:marker>
          <c:cat>
            <c:numRef>
              <c:f>'[1]Stock Market Data'!$A$905:$A$1486</c:f>
              <c:numCache>
                <c:formatCode>General</c:formatCode>
                <c:ptCount val="582"/>
                <c:pt idx="0">
                  <c:v>1969.99999999992</c:v>
                </c:pt>
                <c:pt idx="1">
                  <c:v>1970.08333333325</c:v>
                </c:pt>
                <c:pt idx="2">
                  <c:v>1970.1666666665899</c:v>
                </c:pt>
                <c:pt idx="3">
                  <c:v>1970.24999999992</c:v>
                </c:pt>
                <c:pt idx="4">
                  <c:v>1970.33333333325</c:v>
                </c:pt>
                <c:pt idx="5">
                  <c:v>1970.4166666665899</c:v>
                </c:pt>
                <c:pt idx="6">
                  <c:v>1970.49999999992</c:v>
                </c:pt>
                <c:pt idx="7">
                  <c:v>1970.58333333325</c:v>
                </c:pt>
                <c:pt idx="8">
                  <c:v>1970.6666666665899</c:v>
                </c:pt>
                <c:pt idx="9">
                  <c:v>1970.74999999992</c:v>
                </c:pt>
                <c:pt idx="10">
                  <c:v>1970.83333333325</c:v>
                </c:pt>
                <c:pt idx="11">
                  <c:v>1970.9166666665801</c:v>
                </c:pt>
                <c:pt idx="12">
                  <c:v>1970.99999999992</c:v>
                </c:pt>
                <c:pt idx="13">
                  <c:v>1971.08333333325</c:v>
                </c:pt>
                <c:pt idx="14">
                  <c:v>1971.1666666665801</c:v>
                </c:pt>
                <c:pt idx="15">
                  <c:v>1971.24999999992</c:v>
                </c:pt>
                <c:pt idx="16">
                  <c:v>1971.33333333325</c:v>
                </c:pt>
                <c:pt idx="17">
                  <c:v>1971.4166666665801</c:v>
                </c:pt>
                <c:pt idx="18">
                  <c:v>1971.49999999992</c:v>
                </c:pt>
                <c:pt idx="19">
                  <c:v>1971.58333333325</c:v>
                </c:pt>
                <c:pt idx="20">
                  <c:v>1971.6666666665801</c:v>
                </c:pt>
                <c:pt idx="21">
                  <c:v>1971.74999999992</c:v>
                </c:pt>
                <c:pt idx="22">
                  <c:v>1971.83333333325</c:v>
                </c:pt>
                <c:pt idx="23">
                  <c:v>1971.9166666665801</c:v>
                </c:pt>
                <c:pt idx="24">
                  <c:v>1971.99999999992</c:v>
                </c:pt>
                <c:pt idx="25">
                  <c:v>1972.08333333325</c:v>
                </c:pt>
                <c:pt idx="26">
                  <c:v>1972.1666666665801</c:v>
                </c:pt>
                <c:pt idx="27">
                  <c:v>1972.24999999992</c:v>
                </c:pt>
                <c:pt idx="28">
                  <c:v>1972.33333333325</c:v>
                </c:pt>
                <c:pt idx="29">
                  <c:v>1972.4166666665801</c:v>
                </c:pt>
                <c:pt idx="30">
                  <c:v>1972.49999999992</c:v>
                </c:pt>
                <c:pt idx="31">
                  <c:v>1972.58333333325</c:v>
                </c:pt>
                <c:pt idx="32">
                  <c:v>1972.6666666665801</c:v>
                </c:pt>
                <c:pt idx="33">
                  <c:v>1972.74999999992</c:v>
                </c:pt>
                <c:pt idx="34">
                  <c:v>1972.83333333325</c:v>
                </c:pt>
                <c:pt idx="35">
                  <c:v>1972.9166666665801</c:v>
                </c:pt>
                <c:pt idx="36">
                  <c:v>1972.99999999992</c:v>
                </c:pt>
                <c:pt idx="37">
                  <c:v>1973.08333333325</c:v>
                </c:pt>
                <c:pt idx="38">
                  <c:v>1973.1666666665801</c:v>
                </c:pt>
                <c:pt idx="39">
                  <c:v>1973.24999999992</c:v>
                </c:pt>
                <c:pt idx="40">
                  <c:v>1973.33333333325</c:v>
                </c:pt>
                <c:pt idx="41">
                  <c:v>1973.4166666665801</c:v>
                </c:pt>
                <c:pt idx="42">
                  <c:v>1973.49999999992</c:v>
                </c:pt>
                <c:pt idx="43">
                  <c:v>1973.58333333325</c:v>
                </c:pt>
                <c:pt idx="44">
                  <c:v>1973.6666666665801</c:v>
                </c:pt>
                <c:pt idx="45">
                  <c:v>1973.74999999992</c:v>
                </c:pt>
                <c:pt idx="46">
                  <c:v>1973.83333333325</c:v>
                </c:pt>
                <c:pt idx="47">
                  <c:v>1973.9166666665801</c:v>
                </c:pt>
                <c:pt idx="48">
                  <c:v>1973.99999999992</c:v>
                </c:pt>
                <c:pt idx="49">
                  <c:v>1974.08333333325</c:v>
                </c:pt>
                <c:pt idx="50">
                  <c:v>1974.1666666665801</c:v>
                </c:pt>
                <c:pt idx="51">
                  <c:v>1974.24999999992</c:v>
                </c:pt>
                <c:pt idx="52">
                  <c:v>1974.33333333325</c:v>
                </c:pt>
                <c:pt idx="53">
                  <c:v>1974.4166666665801</c:v>
                </c:pt>
                <c:pt idx="54">
                  <c:v>1974.49999999991</c:v>
                </c:pt>
                <c:pt idx="55">
                  <c:v>1974.58333333325</c:v>
                </c:pt>
                <c:pt idx="56">
                  <c:v>1974.6666666665801</c:v>
                </c:pt>
                <c:pt idx="57">
                  <c:v>1974.74999999991</c:v>
                </c:pt>
                <c:pt idx="58">
                  <c:v>1974.83333333325</c:v>
                </c:pt>
                <c:pt idx="59">
                  <c:v>1974.9166666665801</c:v>
                </c:pt>
                <c:pt idx="60">
                  <c:v>1974.99999999991</c:v>
                </c:pt>
                <c:pt idx="61">
                  <c:v>1975.08333333325</c:v>
                </c:pt>
                <c:pt idx="62">
                  <c:v>1975.1666666665801</c:v>
                </c:pt>
                <c:pt idx="63">
                  <c:v>1975.24999999991</c:v>
                </c:pt>
                <c:pt idx="64">
                  <c:v>1975.33333333325</c:v>
                </c:pt>
                <c:pt idx="65">
                  <c:v>1975.4166666665801</c:v>
                </c:pt>
                <c:pt idx="66">
                  <c:v>1975.49999999991</c:v>
                </c:pt>
                <c:pt idx="67">
                  <c:v>1975.58333333325</c:v>
                </c:pt>
                <c:pt idx="68">
                  <c:v>1975.6666666665801</c:v>
                </c:pt>
                <c:pt idx="69">
                  <c:v>1975.74999999991</c:v>
                </c:pt>
                <c:pt idx="70">
                  <c:v>1975.83333333325</c:v>
                </c:pt>
                <c:pt idx="71">
                  <c:v>1975.9166666665801</c:v>
                </c:pt>
                <c:pt idx="72">
                  <c:v>1975.99999999991</c:v>
                </c:pt>
                <c:pt idx="73">
                  <c:v>1976.08333333325</c:v>
                </c:pt>
                <c:pt idx="74">
                  <c:v>1976.1666666665801</c:v>
                </c:pt>
                <c:pt idx="75">
                  <c:v>1976.24999999991</c:v>
                </c:pt>
                <c:pt idx="76">
                  <c:v>1976.33333333325</c:v>
                </c:pt>
                <c:pt idx="77">
                  <c:v>1976.4166666665801</c:v>
                </c:pt>
                <c:pt idx="78">
                  <c:v>1976.49999999991</c:v>
                </c:pt>
                <c:pt idx="79">
                  <c:v>1976.58333333325</c:v>
                </c:pt>
                <c:pt idx="80">
                  <c:v>1976.6666666665801</c:v>
                </c:pt>
                <c:pt idx="81">
                  <c:v>1976.74999999991</c:v>
                </c:pt>
                <c:pt idx="82">
                  <c:v>1976.83333333325</c:v>
                </c:pt>
                <c:pt idx="83">
                  <c:v>1976.9166666665801</c:v>
                </c:pt>
                <c:pt idx="84">
                  <c:v>1976.99999999991</c:v>
                </c:pt>
                <c:pt idx="85">
                  <c:v>1977.08333333325</c:v>
                </c:pt>
                <c:pt idx="86">
                  <c:v>1977.1666666665801</c:v>
                </c:pt>
                <c:pt idx="87">
                  <c:v>1977.24999999991</c:v>
                </c:pt>
                <c:pt idx="88">
                  <c:v>1977.33333333325</c:v>
                </c:pt>
                <c:pt idx="89">
                  <c:v>1977.4166666665801</c:v>
                </c:pt>
                <c:pt idx="90">
                  <c:v>1977.49999999991</c:v>
                </c:pt>
                <c:pt idx="91">
                  <c:v>1977.58333333325</c:v>
                </c:pt>
                <c:pt idx="92">
                  <c:v>1977.6666666665801</c:v>
                </c:pt>
                <c:pt idx="93">
                  <c:v>1977.74999999991</c:v>
                </c:pt>
                <c:pt idx="94">
                  <c:v>1977.83333333325</c:v>
                </c:pt>
                <c:pt idx="95">
                  <c:v>1977.9166666665801</c:v>
                </c:pt>
                <c:pt idx="96">
                  <c:v>1977.99999999991</c:v>
                </c:pt>
                <c:pt idx="97">
                  <c:v>1978.08333333325</c:v>
                </c:pt>
                <c:pt idx="98">
                  <c:v>1978.1666666665801</c:v>
                </c:pt>
                <c:pt idx="99">
                  <c:v>1978.24999999991</c:v>
                </c:pt>
                <c:pt idx="100">
                  <c:v>1978.33333333324</c:v>
                </c:pt>
                <c:pt idx="101">
                  <c:v>1978.4166666665801</c:v>
                </c:pt>
                <c:pt idx="102">
                  <c:v>1978.49999999991</c:v>
                </c:pt>
                <c:pt idx="103">
                  <c:v>1978.58333333324</c:v>
                </c:pt>
                <c:pt idx="104">
                  <c:v>1978.6666666665801</c:v>
                </c:pt>
                <c:pt idx="105">
                  <c:v>1978.74999999991</c:v>
                </c:pt>
                <c:pt idx="106">
                  <c:v>1978.83333333324</c:v>
                </c:pt>
                <c:pt idx="107">
                  <c:v>1978.9166666665801</c:v>
                </c:pt>
                <c:pt idx="108">
                  <c:v>1978.99999999991</c:v>
                </c:pt>
                <c:pt idx="109">
                  <c:v>1979.08333333324</c:v>
                </c:pt>
                <c:pt idx="110">
                  <c:v>1979.1666666665801</c:v>
                </c:pt>
                <c:pt idx="111">
                  <c:v>1979.24999999991</c:v>
                </c:pt>
                <c:pt idx="112">
                  <c:v>1979.33333333324</c:v>
                </c:pt>
                <c:pt idx="113">
                  <c:v>1979.4166666665801</c:v>
                </c:pt>
                <c:pt idx="114">
                  <c:v>1979.49999999991</c:v>
                </c:pt>
                <c:pt idx="115">
                  <c:v>1979.58333333324</c:v>
                </c:pt>
                <c:pt idx="116">
                  <c:v>1979.6666666665801</c:v>
                </c:pt>
                <c:pt idx="117">
                  <c:v>1979.74999999991</c:v>
                </c:pt>
                <c:pt idx="118">
                  <c:v>1979.83333333324</c:v>
                </c:pt>
                <c:pt idx="119">
                  <c:v>1979.9166666665801</c:v>
                </c:pt>
                <c:pt idx="120">
                  <c:v>1979.99999999991</c:v>
                </c:pt>
                <c:pt idx="121">
                  <c:v>1980.08333333324</c:v>
                </c:pt>
                <c:pt idx="122">
                  <c:v>1980.1666666665801</c:v>
                </c:pt>
                <c:pt idx="123">
                  <c:v>1980.24999999991</c:v>
                </c:pt>
                <c:pt idx="124">
                  <c:v>1980.33333333324</c:v>
                </c:pt>
                <c:pt idx="125">
                  <c:v>1980.4166666665801</c:v>
                </c:pt>
                <c:pt idx="126">
                  <c:v>1980.49999999991</c:v>
                </c:pt>
                <c:pt idx="127">
                  <c:v>1980.58333333324</c:v>
                </c:pt>
                <c:pt idx="128">
                  <c:v>1980.6666666665801</c:v>
                </c:pt>
                <c:pt idx="129">
                  <c:v>1980.74999999991</c:v>
                </c:pt>
                <c:pt idx="130">
                  <c:v>1980.83333333324</c:v>
                </c:pt>
                <c:pt idx="131">
                  <c:v>1980.9166666665801</c:v>
                </c:pt>
                <c:pt idx="132">
                  <c:v>1980.99999999991</c:v>
                </c:pt>
                <c:pt idx="133">
                  <c:v>1981.08333333324</c:v>
                </c:pt>
                <c:pt idx="134">
                  <c:v>1981.1666666665801</c:v>
                </c:pt>
                <c:pt idx="135">
                  <c:v>1981.24999999991</c:v>
                </c:pt>
                <c:pt idx="136">
                  <c:v>1981.33333333324</c:v>
                </c:pt>
                <c:pt idx="137">
                  <c:v>1981.4166666665801</c:v>
                </c:pt>
                <c:pt idx="138">
                  <c:v>1981.49999999991</c:v>
                </c:pt>
                <c:pt idx="139">
                  <c:v>1981.58333333324</c:v>
                </c:pt>
                <c:pt idx="140">
                  <c:v>1981.6666666665801</c:v>
                </c:pt>
                <c:pt idx="141">
                  <c:v>1981.74999999991</c:v>
                </c:pt>
                <c:pt idx="142">
                  <c:v>1981.83333333324</c:v>
                </c:pt>
                <c:pt idx="143">
                  <c:v>1981.9166666665801</c:v>
                </c:pt>
                <c:pt idx="144">
                  <c:v>1981.99999999991</c:v>
                </c:pt>
                <c:pt idx="145">
                  <c:v>1982.08333333324</c:v>
                </c:pt>
                <c:pt idx="146">
                  <c:v>1982.1666666665801</c:v>
                </c:pt>
                <c:pt idx="147">
                  <c:v>1982.24999999991</c:v>
                </c:pt>
                <c:pt idx="148">
                  <c:v>1982.33333333324</c:v>
                </c:pt>
                <c:pt idx="149">
                  <c:v>1982.4166666665701</c:v>
                </c:pt>
                <c:pt idx="150">
                  <c:v>1982.49999999991</c:v>
                </c:pt>
                <c:pt idx="151">
                  <c:v>1982.58333333324</c:v>
                </c:pt>
                <c:pt idx="152">
                  <c:v>1982.6666666665701</c:v>
                </c:pt>
                <c:pt idx="153">
                  <c:v>1982.74999999991</c:v>
                </c:pt>
                <c:pt idx="154">
                  <c:v>1982.83333333324</c:v>
                </c:pt>
                <c:pt idx="155">
                  <c:v>1982.9166666665701</c:v>
                </c:pt>
                <c:pt idx="156">
                  <c:v>1982.99999999991</c:v>
                </c:pt>
                <c:pt idx="157">
                  <c:v>1983.08333333324</c:v>
                </c:pt>
                <c:pt idx="158">
                  <c:v>1983.1666666665701</c:v>
                </c:pt>
                <c:pt idx="159">
                  <c:v>1983.24999999991</c:v>
                </c:pt>
                <c:pt idx="160">
                  <c:v>1983.33333333324</c:v>
                </c:pt>
                <c:pt idx="161">
                  <c:v>1983.4166666665701</c:v>
                </c:pt>
                <c:pt idx="162">
                  <c:v>1983.49999999991</c:v>
                </c:pt>
                <c:pt idx="163">
                  <c:v>1983.58333333324</c:v>
                </c:pt>
                <c:pt idx="164">
                  <c:v>1983.6666666665701</c:v>
                </c:pt>
                <c:pt idx="165">
                  <c:v>1983.74999999991</c:v>
                </c:pt>
                <c:pt idx="166">
                  <c:v>1983.83333333324</c:v>
                </c:pt>
                <c:pt idx="167">
                  <c:v>1983.9166666665701</c:v>
                </c:pt>
                <c:pt idx="168">
                  <c:v>1983.99999999991</c:v>
                </c:pt>
                <c:pt idx="169">
                  <c:v>1984.08333333324</c:v>
                </c:pt>
                <c:pt idx="170">
                  <c:v>1984.1666666665701</c:v>
                </c:pt>
                <c:pt idx="171">
                  <c:v>1984.24999999991</c:v>
                </c:pt>
                <c:pt idx="172">
                  <c:v>1984.33333333324</c:v>
                </c:pt>
                <c:pt idx="173">
                  <c:v>1984.4166666665701</c:v>
                </c:pt>
                <c:pt idx="174">
                  <c:v>1984.49999999991</c:v>
                </c:pt>
                <c:pt idx="175">
                  <c:v>1984.58333333324</c:v>
                </c:pt>
                <c:pt idx="176">
                  <c:v>1984.6666666665701</c:v>
                </c:pt>
                <c:pt idx="177">
                  <c:v>1984.74999999991</c:v>
                </c:pt>
                <c:pt idx="178">
                  <c:v>1984.83333333324</c:v>
                </c:pt>
                <c:pt idx="179">
                  <c:v>1984.9166666665701</c:v>
                </c:pt>
                <c:pt idx="180">
                  <c:v>1984.9999999999</c:v>
                </c:pt>
                <c:pt idx="181">
                  <c:v>1985.08333333324</c:v>
                </c:pt>
                <c:pt idx="182">
                  <c:v>1985.1666666665701</c:v>
                </c:pt>
                <c:pt idx="183">
                  <c:v>1985.2499999999</c:v>
                </c:pt>
                <c:pt idx="184">
                  <c:v>1985.33333333324</c:v>
                </c:pt>
                <c:pt idx="185">
                  <c:v>1985.4166666665701</c:v>
                </c:pt>
                <c:pt idx="186">
                  <c:v>1985.4999999999</c:v>
                </c:pt>
                <c:pt idx="187">
                  <c:v>1985.58333333324</c:v>
                </c:pt>
                <c:pt idx="188">
                  <c:v>1985.6666666665701</c:v>
                </c:pt>
                <c:pt idx="189">
                  <c:v>1985.7499999999</c:v>
                </c:pt>
                <c:pt idx="190">
                  <c:v>1985.83333333324</c:v>
                </c:pt>
                <c:pt idx="191">
                  <c:v>1985.9166666665701</c:v>
                </c:pt>
                <c:pt idx="192">
                  <c:v>1985.9999999999</c:v>
                </c:pt>
                <c:pt idx="193">
                  <c:v>1986.08333333324</c:v>
                </c:pt>
                <c:pt idx="194">
                  <c:v>1986.1666666665701</c:v>
                </c:pt>
                <c:pt idx="195">
                  <c:v>1986.2499999999</c:v>
                </c:pt>
                <c:pt idx="196">
                  <c:v>1986.33333333324</c:v>
                </c:pt>
                <c:pt idx="197">
                  <c:v>1986.4166666665701</c:v>
                </c:pt>
                <c:pt idx="198">
                  <c:v>1986.4999999999</c:v>
                </c:pt>
                <c:pt idx="199">
                  <c:v>1986.58333333324</c:v>
                </c:pt>
                <c:pt idx="200">
                  <c:v>1986.6666666665701</c:v>
                </c:pt>
                <c:pt idx="201">
                  <c:v>1986.7499999999</c:v>
                </c:pt>
                <c:pt idx="202">
                  <c:v>1986.83333333324</c:v>
                </c:pt>
                <c:pt idx="203">
                  <c:v>1986.9166666665701</c:v>
                </c:pt>
                <c:pt idx="204">
                  <c:v>1986.9999999999</c:v>
                </c:pt>
                <c:pt idx="205">
                  <c:v>1987.08333333324</c:v>
                </c:pt>
                <c:pt idx="206">
                  <c:v>1987.1666666665701</c:v>
                </c:pt>
                <c:pt idx="207">
                  <c:v>1987.2499999999</c:v>
                </c:pt>
                <c:pt idx="208">
                  <c:v>1987.33333333324</c:v>
                </c:pt>
                <c:pt idx="209">
                  <c:v>1987.4166666665701</c:v>
                </c:pt>
                <c:pt idx="210">
                  <c:v>1987.4999999999</c:v>
                </c:pt>
                <c:pt idx="211">
                  <c:v>1987.58333333324</c:v>
                </c:pt>
                <c:pt idx="212">
                  <c:v>1987.6666666665701</c:v>
                </c:pt>
                <c:pt idx="213">
                  <c:v>1987.7499999999</c:v>
                </c:pt>
                <c:pt idx="214">
                  <c:v>1987.83333333324</c:v>
                </c:pt>
                <c:pt idx="215">
                  <c:v>1987.9166666665701</c:v>
                </c:pt>
                <c:pt idx="216">
                  <c:v>1987.9999999999</c:v>
                </c:pt>
                <c:pt idx="217">
                  <c:v>1988.08333333324</c:v>
                </c:pt>
                <c:pt idx="218">
                  <c:v>1988.1666666665701</c:v>
                </c:pt>
                <c:pt idx="219">
                  <c:v>1988.2499999999</c:v>
                </c:pt>
                <c:pt idx="220">
                  <c:v>1988.33333333324</c:v>
                </c:pt>
                <c:pt idx="221">
                  <c:v>1988.4166666665701</c:v>
                </c:pt>
                <c:pt idx="222">
                  <c:v>1988.4999999999</c:v>
                </c:pt>
                <c:pt idx="223">
                  <c:v>1988.58333333324</c:v>
                </c:pt>
                <c:pt idx="224">
                  <c:v>1988.6666666665701</c:v>
                </c:pt>
                <c:pt idx="225">
                  <c:v>1988.7499999999</c:v>
                </c:pt>
                <c:pt idx="226">
                  <c:v>1988.83333333324</c:v>
                </c:pt>
                <c:pt idx="227">
                  <c:v>1988.9166666665701</c:v>
                </c:pt>
                <c:pt idx="228">
                  <c:v>1988.9999999999</c:v>
                </c:pt>
                <c:pt idx="229">
                  <c:v>1989.08333333324</c:v>
                </c:pt>
                <c:pt idx="230">
                  <c:v>1989.1666666665701</c:v>
                </c:pt>
                <c:pt idx="231">
                  <c:v>1989.2499999999</c:v>
                </c:pt>
                <c:pt idx="232">
                  <c:v>1989.33333333324</c:v>
                </c:pt>
                <c:pt idx="233">
                  <c:v>1989.4166666665701</c:v>
                </c:pt>
                <c:pt idx="234">
                  <c:v>1989.4999999999</c:v>
                </c:pt>
                <c:pt idx="235">
                  <c:v>1989.58333333324</c:v>
                </c:pt>
                <c:pt idx="236">
                  <c:v>1989.6666666665701</c:v>
                </c:pt>
                <c:pt idx="237">
                  <c:v>1989.7499999999</c:v>
                </c:pt>
                <c:pt idx="238">
                  <c:v>1989.83333333323</c:v>
                </c:pt>
                <c:pt idx="239">
                  <c:v>1989.9166666665701</c:v>
                </c:pt>
                <c:pt idx="240">
                  <c:v>1989.9999999999</c:v>
                </c:pt>
                <c:pt idx="241">
                  <c:v>1990.08333333323</c:v>
                </c:pt>
                <c:pt idx="242">
                  <c:v>1990.1666666665701</c:v>
                </c:pt>
                <c:pt idx="243">
                  <c:v>1990.2499999999</c:v>
                </c:pt>
                <c:pt idx="244">
                  <c:v>1990.33333333323</c:v>
                </c:pt>
                <c:pt idx="245">
                  <c:v>1990.4166666665701</c:v>
                </c:pt>
                <c:pt idx="246">
                  <c:v>1990.4999999999</c:v>
                </c:pt>
                <c:pt idx="247">
                  <c:v>1990.58333333323</c:v>
                </c:pt>
                <c:pt idx="248">
                  <c:v>1990.6666666665701</c:v>
                </c:pt>
                <c:pt idx="249">
                  <c:v>1990.7499999999</c:v>
                </c:pt>
                <c:pt idx="250">
                  <c:v>1990.83333333323</c:v>
                </c:pt>
                <c:pt idx="251">
                  <c:v>1990.9166666665701</c:v>
                </c:pt>
                <c:pt idx="252">
                  <c:v>1990.9999999999</c:v>
                </c:pt>
                <c:pt idx="253">
                  <c:v>1991.08333333323</c:v>
                </c:pt>
                <c:pt idx="254">
                  <c:v>1991.1666666665701</c:v>
                </c:pt>
                <c:pt idx="255">
                  <c:v>1991.2499999999</c:v>
                </c:pt>
                <c:pt idx="256">
                  <c:v>1991.33333333323</c:v>
                </c:pt>
                <c:pt idx="257">
                  <c:v>1991.4166666665701</c:v>
                </c:pt>
                <c:pt idx="258">
                  <c:v>1991.4999999999</c:v>
                </c:pt>
                <c:pt idx="259">
                  <c:v>1991.58333333323</c:v>
                </c:pt>
                <c:pt idx="260">
                  <c:v>1991.6666666665701</c:v>
                </c:pt>
                <c:pt idx="261">
                  <c:v>1991.7499999999</c:v>
                </c:pt>
                <c:pt idx="262">
                  <c:v>1991.83333333323</c:v>
                </c:pt>
                <c:pt idx="263">
                  <c:v>1991.9166666665701</c:v>
                </c:pt>
                <c:pt idx="264">
                  <c:v>1991.9999999999</c:v>
                </c:pt>
                <c:pt idx="265">
                  <c:v>1992.08333333323</c:v>
                </c:pt>
                <c:pt idx="266">
                  <c:v>1992.1666666665701</c:v>
                </c:pt>
                <c:pt idx="267">
                  <c:v>1992.2499999999</c:v>
                </c:pt>
                <c:pt idx="268">
                  <c:v>1992.33333333323</c:v>
                </c:pt>
                <c:pt idx="269">
                  <c:v>1992.4166666665701</c:v>
                </c:pt>
                <c:pt idx="270">
                  <c:v>1992.4999999999</c:v>
                </c:pt>
                <c:pt idx="271">
                  <c:v>1992.58333333323</c:v>
                </c:pt>
                <c:pt idx="272">
                  <c:v>1992.6666666665701</c:v>
                </c:pt>
                <c:pt idx="273">
                  <c:v>1992.7499999999</c:v>
                </c:pt>
                <c:pt idx="274">
                  <c:v>1992.83333333323</c:v>
                </c:pt>
                <c:pt idx="275">
                  <c:v>1992.9166666665701</c:v>
                </c:pt>
                <c:pt idx="276">
                  <c:v>1992.9999999999</c:v>
                </c:pt>
                <c:pt idx="277">
                  <c:v>1993.08333333323</c:v>
                </c:pt>
                <c:pt idx="278">
                  <c:v>1993.1666666665701</c:v>
                </c:pt>
                <c:pt idx="279">
                  <c:v>1993.2499999999</c:v>
                </c:pt>
                <c:pt idx="280">
                  <c:v>1993.33333333323</c:v>
                </c:pt>
                <c:pt idx="281">
                  <c:v>1993.4166666665601</c:v>
                </c:pt>
                <c:pt idx="282">
                  <c:v>1993.4999999999</c:v>
                </c:pt>
                <c:pt idx="283">
                  <c:v>1993.58333333323</c:v>
                </c:pt>
                <c:pt idx="284">
                  <c:v>1993.6666666665601</c:v>
                </c:pt>
                <c:pt idx="285">
                  <c:v>1993.7499999999</c:v>
                </c:pt>
                <c:pt idx="286">
                  <c:v>1993.83333333323</c:v>
                </c:pt>
                <c:pt idx="287">
                  <c:v>1993.9166666665601</c:v>
                </c:pt>
                <c:pt idx="288">
                  <c:v>1993.9999999999</c:v>
                </c:pt>
                <c:pt idx="289">
                  <c:v>1994.08333333323</c:v>
                </c:pt>
                <c:pt idx="290">
                  <c:v>1994.1666666665601</c:v>
                </c:pt>
                <c:pt idx="291">
                  <c:v>1994.2499999999</c:v>
                </c:pt>
                <c:pt idx="292">
                  <c:v>1994.33333333323</c:v>
                </c:pt>
                <c:pt idx="293">
                  <c:v>1994.4166666665601</c:v>
                </c:pt>
                <c:pt idx="294">
                  <c:v>1994.4999999999</c:v>
                </c:pt>
                <c:pt idx="295">
                  <c:v>1994.58333333323</c:v>
                </c:pt>
                <c:pt idx="296">
                  <c:v>1994.6666666665601</c:v>
                </c:pt>
                <c:pt idx="297">
                  <c:v>1994.7499999999</c:v>
                </c:pt>
                <c:pt idx="298">
                  <c:v>1994.83333333323</c:v>
                </c:pt>
                <c:pt idx="299">
                  <c:v>1994.9166666665601</c:v>
                </c:pt>
                <c:pt idx="300">
                  <c:v>1994.9999999999</c:v>
                </c:pt>
                <c:pt idx="301">
                  <c:v>1995.08333333323</c:v>
                </c:pt>
                <c:pt idx="302">
                  <c:v>1995.1666666665601</c:v>
                </c:pt>
                <c:pt idx="303">
                  <c:v>1995.2499999999</c:v>
                </c:pt>
                <c:pt idx="304">
                  <c:v>1995.33333333323</c:v>
                </c:pt>
                <c:pt idx="305">
                  <c:v>1995.4166666665601</c:v>
                </c:pt>
                <c:pt idx="306">
                  <c:v>1995.4999999999</c:v>
                </c:pt>
                <c:pt idx="307">
                  <c:v>1995.58333333323</c:v>
                </c:pt>
                <c:pt idx="308">
                  <c:v>1995.6666666665601</c:v>
                </c:pt>
                <c:pt idx="309">
                  <c:v>1995.7499999999</c:v>
                </c:pt>
                <c:pt idx="310">
                  <c:v>1995.83333333323</c:v>
                </c:pt>
                <c:pt idx="311">
                  <c:v>1995.9166666665601</c:v>
                </c:pt>
                <c:pt idx="312">
                  <c:v>1995.99999999989</c:v>
                </c:pt>
                <c:pt idx="313">
                  <c:v>1996.08333333323</c:v>
                </c:pt>
                <c:pt idx="314">
                  <c:v>1996.1666666665601</c:v>
                </c:pt>
                <c:pt idx="315">
                  <c:v>1996.24999999989</c:v>
                </c:pt>
                <c:pt idx="316">
                  <c:v>1996.33333333323</c:v>
                </c:pt>
                <c:pt idx="317">
                  <c:v>1996.4166666665601</c:v>
                </c:pt>
                <c:pt idx="318">
                  <c:v>1996.49999999989</c:v>
                </c:pt>
                <c:pt idx="319">
                  <c:v>1996.58333333323</c:v>
                </c:pt>
                <c:pt idx="320">
                  <c:v>1996.6666666665601</c:v>
                </c:pt>
                <c:pt idx="321">
                  <c:v>1996.74999999989</c:v>
                </c:pt>
                <c:pt idx="322">
                  <c:v>1996.83333333323</c:v>
                </c:pt>
                <c:pt idx="323">
                  <c:v>1996.9166666665601</c:v>
                </c:pt>
                <c:pt idx="324">
                  <c:v>1996.99999999989</c:v>
                </c:pt>
                <c:pt idx="325">
                  <c:v>1997.08333333323</c:v>
                </c:pt>
                <c:pt idx="326">
                  <c:v>1997.1666666665601</c:v>
                </c:pt>
                <c:pt idx="327">
                  <c:v>1997.24999999989</c:v>
                </c:pt>
                <c:pt idx="328">
                  <c:v>1997.33333333323</c:v>
                </c:pt>
                <c:pt idx="329">
                  <c:v>1997.4166666665601</c:v>
                </c:pt>
                <c:pt idx="330">
                  <c:v>1997.49999999989</c:v>
                </c:pt>
                <c:pt idx="331">
                  <c:v>1997.58333333323</c:v>
                </c:pt>
                <c:pt idx="332">
                  <c:v>1997.6666666665601</c:v>
                </c:pt>
                <c:pt idx="333">
                  <c:v>1997.74999999989</c:v>
                </c:pt>
                <c:pt idx="334">
                  <c:v>1997.83333333323</c:v>
                </c:pt>
                <c:pt idx="335">
                  <c:v>1997.9166666665601</c:v>
                </c:pt>
                <c:pt idx="336">
                  <c:v>1997.99999999989</c:v>
                </c:pt>
                <c:pt idx="337">
                  <c:v>1998.08333333323</c:v>
                </c:pt>
                <c:pt idx="338">
                  <c:v>1998.1666666665601</c:v>
                </c:pt>
                <c:pt idx="339">
                  <c:v>1998.24999999989</c:v>
                </c:pt>
                <c:pt idx="340">
                  <c:v>1998.33333333323</c:v>
                </c:pt>
                <c:pt idx="341">
                  <c:v>1998.4166666665601</c:v>
                </c:pt>
                <c:pt idx="342">
                  <c:v>1998.49999999989</c:v>
                </c:pt>
                <c:pt idx="343">
                  <c:v>1998.58333333323</c:v>
                </c:pt>
                <c:pt idx="344">
                  <c:v>1998.6666666665601</c:v>
                </c:pt>
                <c:pt idx="345">
                  <c:v>1998.74999999989</c:v>
                </c:pt>
                <c:pt idx="346">
                  <c:v>1998.83333333323</c:v>
                </c:pt>
                <c:pt idx="347">
                  <c:v>1998.9166666665601</c:v>
                </c:pt>
                <c:pt idx="348">
                  <c:v>1998.99999999989</c:v>
                </c:pt>
                <c:pt idx="349">
                  <c:v>1999.08333333323</c:v>
                </c:pt>
                <c:pt idx="350">
                  <c:v>1999.1666666665601</c:v>
                </c:pt>
                <c:pt idx="351">
                  <c:v>1999.24999999989</c:v>
                </c:pt>
                <c:pt idx="352">
                  <c:v>1999.33333333323</c:v>
                </c:pt>
                <c:pt idx="353">
                  <c:v>1999.4166666665601</c:v>
                </c:pt>
                <c:pt idx="354">
                  <c:v>1999.49999999989</c:v>
                </c:pt>
                <c:pt idx="355">
                  <c:v>1999.58333333323</c:v>
                </c:pt>
                <c:pt idx="356">
                  <c:v>1999.6666666665601</c:v>
                </c:pt>
                <c:pt idx="357">
                  <c:v>1999.74999999989</c:v>
                </c:pt>
                <c:pt idx="358">
                  <c:v>1999.83333333323</c:v>
                </c:pt>
                <c:pt idx="359">
                  <c:v>1999.9166666665601</c:v>
                </c:pt>
                <c:pt idx="360">
                  <c:v>1999.99999999989</c:v>
                </c:pt>
                <c:pt idx="361">
                  <c:v>2000.08333333323</c:v>
                </c:pt>
                <c:pt idx="362">
                  <c:v>2000.1666666665601</c:v>
                </c:pt>
                <c:pt idx="363">
                  <c:v>2000.24999999989</c:v>
                </c:pt>
                <c:pt idx="364">
                  <c:v>2000.33333333323</c:v>
                </c:pt>
                <c:pt idx="365">
                  <c:v>2000.4166666665601</c:v>
                </c:pt>
                <c:pt idx="366">
                  <c:v>2000.49999999989</c:v>
                </c:pt>
                <c:pt idx="367">
                  <c:v>2000.58333333323</c:v>
                </c:pt>
                <c:pt idx="368">
                  <c:v>2000.6666666665601</c:v>
                </c:pt>
                <c:pt idx="369">
                  <c:v>2000.74999999989</c:v>
                </c:pt>
                <c:pt idx="370">
                  <c:v>2000.83333333322</c:v>
                </c:pt>
                <c:pt idx="371">
                  <c:v>2000.9166666665601</c:v>
                </c:pt>
                <c:pt idx="372">
                  <c:v>2000.99999999989</c:v>
                </c:pt>
                <c:pt idx="373">
                  <c:v>2001.08333333322</c:v>
                </c:pt>
                <c:pt idx="374">
                  <c:v>2001.1666666665601</c:v>
                </c:pt>
                <c:pt idx="375">
                  <c:v>2001.24999999989</c:v>
                </c:pt>
                <c:pt idx="376">
                  <c:v>2001.33333333322</c:v>
                </c:pt>
                <c:pt idx="377">
                  <c:v>2001.4166666665601</c:v>
                </c:pt>
                <c:pt idx="378">
                  <c:v>2001.49999999989</c:v>
                </c:pt>
                <c:pt idx="379">
                  <c:v>2001.58333333322</c:v>
                </c:pt>
                <c:pt idx="380">
                  <c:v>2001.6666666665601</c:v>
                </c:pt>
                <c:pt idx="381">
                  <c:v>2001.74999999989</c:v>
                </c:pt>
                <c:pt idx="382">
                  <c:v>2001.83333333322</c:v>
                </c:pt>
                <c:pt idx="383">
                  <c:v>2001.9166666665601</c:v>
                </c:pt>
                <c:pt idx="384">
                  <c:v>2001.99999999989</c:v>
                </c:pt>
                <c:pt idx="385">
                  <c:v>2002.08333333322</c:v>
                </c:pt>
                <c:pt idx="386">
                  <c:v>2002.1666666665601</c:v>
                </c:pt>
                <c:pt idx="387">
                  <c:v>2002.24999999989</c:v>
                </c:pt>
                <c:pt idx="388">
                  <c:v>2002.33333333322</c:v>
                </c:pt>
                <c:pt idx="389">
                  <c:v>2002.4166666665601</c:v>
                </c:pt>
                <c:pt idx="390">
                  <c:v>2002.49999999989</c:v>
                </c:pt>
                <c:pt idx="391">
                  <c:v>2002.58333333322</c:v>
                </c:pt>
                <c:pt idx="392">
                  <c:v>2002.6666666665601</c:v>
                </c:pt>
                <c:pt idx="393">
                  <c:v>2002.74999999989</c:v>
                </c:pt>
                <c:pt idx="394">
                  <c:v>2002.83333333322</c:v>
                </c:pt>
                <c:pt idx="395">
                  <c:v>2002.9166666665601</c:v>
                </c:pt>
                <c:pt idx="396">
                  <c:v>2002.99999999989</c:v>
                </c:pt>
                <c:pt idx="397">
                  <c:v>2003.08333333322</c:v>
                </c:pt>
                <c:pt idx="398">
                  <c:v>2003.1666666665601</c:v>
                </c:pt>
                <c:pt idx="399">
                  <c:v>2003.24999999989</c:v>
                </c:pt>
                <c:pt idx="400">
                  <c:v>2003.33333333322</c:v>
                </c:pt>
                <c:pt idx="401">
                  <c:v>2003.4166666665601</c:v>
                </c:pt>
                <c:pt idx="402">
                  <c:v>2003.49999999989</c:v>
                </c:pt>
                <c:pt idx="403">
                  <c:v>2003.58333333322</c:v>
                </c:pt>
                <c:pt idx="404">
                  <c:v>2003.6666666665601</c:v>
                </c:pt>
                <c:pt idx="405">
                  <c:v>2003.74999999989</c:v>
                </c:pt>
                <c:pt idx="406">
                  <c:v>2003.83333333322</c:v>
                </c:pt>
                <c:pt idx="407">
                  <c:v>2003.9166666665601</c:v>
                </c:pt>
                <c:pt idx="408">
                  <c:v>2003.99999999989</c:v>
                </c:pt>
                <c:pt idx="409">
                  <c:v>2004.08333333322</c:v>
                </c:pt>
                <c:pt idx="410">
                  <c:v>2004.1666666665601</c:v>
                </c:pt>
                <c:pt idx="411">
                  <c:v>2004.24999999989</c:v>
                </c:pt>
                <c:pt idx="412">
                  <c:v>2004.33333333322</c:v>
                </c:pt>
                <c:pt idx="413">
                  <c:v>2004.4166666665501</c:v>
                </c:pt>
                <c:pt idx="414">
                  <c:v>2004.49999999989</c:v>
                </c:pt>
                <c:pt idx="415">
                  <c:v>2004.58333333322</c:v>
                </c:pt>
                <c:pt idx="416">
                  <c:v>2004.6666666665501</c:v>
                </c:pt>
                <c:pt idx="417">
                  <c:v>2004.74999999989</c:v>
                </c:pt>
                <c:pt idx="418">
                  <c:v>2004.83333333322</c:v>
                </c:pt>
                <c:pt idx="419">
                  <c:v>2004.9166666665501</c:v>
                </c:pt>
                <c:pt idx="420">
                  <c:v>2004.99999999989</c:v>
                </c:pt>
                <c:pt idx="421">
                  <c:v>2005.08333333322</c:v>
                </c:pt>
                <c:pt idx="422">
                  <c:v>2005.1666666665501</c:v>
                </c:pt>
                <c:pt idx="423">
                  <c:v>2005.24999999989</c:v>
                </c:pt>
                <c:pt idx="424">
                  <c:v>2005.33333333322</c:v>
                </c:pt>
                <c:pt idx="425">
                  <c:v>2005.4166666665501</c:v>
                </c:pt>
                <c:pt idx="426">
                  <c:v>2005.49999999989</c:v>
                </c:pt>
                <c:pt idx="427">
                  <c:v>2005.58333333322</c:v>
                </c:pt>
                <c:pt idx="428">
                  <c:v>2005.6666666665501</c:v>
                </c:pt>
                <c:pt idx="429">
                  <c:v>2005.74999999989</c:v>
                </c:pt>
                <c:pt idx="430">
                  <c:v>2005.83333333322</c:v>
                </c:pt>
                <c:pt idx="431">
                  <c:v>2005.9166666665501</c:v>
                </c:pt>
                <c:pt idx="432">
                  <c:v>2005.99999999989</c:v>
                </c:pt>
                <c:pt idx="433">
                  <c:v>2006.08333333322</c:v>
                </c:pt>
                <c:pt idx="434">
                  <c:v>2006.1666666665501</c:v>
                </c:pt>
                <c:pt idx="435">
                  <c:v>2006.24999999989</c:v>
                </c:pt>
                <c:pt idx="436">
                  <c:v>2006.33333333322</c:v>
                </c:pt>
                <c:pt idx="437">
                  <c:v>2006.4166666665501</c:v>
                </c:pt>
                <c:pt idx="438">
                  <c:v>2006.49999999989</c:v>
                </c:pt>
                <c:pt idx="439">
                  <c:v>2006.58333333322</c:v>
                </c:pt>
                <c:pt idx="440">
                  <c:v>2006.6666666665501</c:v>
                </c:pt>
                <c:pt idx="441">
                  <c:v>2006.74999999989</c:v>
                </c:pt>
                <c:pt idx="442">
                  <c:v>2006.83333333322</c:v>
                </c:pt>
                <c:pt idx="443">
                  <c:v>2006.9166666665501</c:v>
                </c:pt>
                <c:pt idx="444">
                  <c:v>2006.9999999998799</c:v>
                </c:pt>
                <c:pt idx="445">
                  <c:v>2007.08333333322</c:v>
                </c:pt>
                <c:pt idx="446">
                  <c:v>2007.1666666665501</c:v>
                </c:pt>
                <c:pt idx="447">
                  <c:v>2007.2499999998799</c:v>
                </c:pt>
                <c:pt idx="448">
                  <c:v>2007.33333333322</c:v>
                </c:pt>
                <c:pt idx="449">
                  <c:v>2007.4166666665501</c:v>
                </c:pt>
                <c:pt idx="450">
                  <c:v>2007.4999999998799</c:v>
                </c:pt>
                <c:pt idx="451">
                  <c:v>2007.58333333322</c:v>
                </c:pt>
                <c:pt idx="452">
                  <c:v>2007.6666666665501</c:v>
                </c:pt>
                <c:pt idx="453">
                  <c:v>2007.7499999998799</c:v>
                </c:pt>
                <c:pt idx="454">
                  <c:v>2007.83333333322</c:v>
                </c:pt>
                <c:pt idx="455">
                  <c:v>2007.9166666665501</c:v>
                </c:pt>
                <c:pt idx="456">
                  <c:v>2007.9999999998799</c:v>
                </c:pt>
                <c:pt idx="457">
                  <c:v>2008.08333333322</c:v>
                </c:pt>
                <c:pt idx="458">
                  <c:v>2008.1666666665501</c:v>
                </c:pt>
                <c:pt idx="459">
                  <c:v>2008.2499999998799</c:v>
                </c:pt>
                <c:pt idx="460">
                  <c:v>2008.33333333322</c:v>
                </c:pt>
                <c:pt idx="461">
                  <c:v>2008.4166666665501</c:v>
                </c:pt>
                <c:pt idx="462">
                  <c:v>2008.4999999998799</c:v>
                </c:pt>
                <c:pt idx="463">
                  <c:v>2008.58333333322</c:v>
                </c:pt>
                <c:pt idx="464">
                  <c:v>2008.6666666665501</c:v>
                </c:pt>
                <c:pt idx="465">
                  <c:v>2008.7499999998799</c:v>
                </c:pt>
                <c:pt idx="466">
                  <c:v>2008.83333333322</c:v>
                </c:pt>
                <c:pt idx="467">
                  <c:v>2008.9166666665501</c:v>
                </c:pt>
                <c:pt idx="468">
                  <c:v>2008.9999999998799</c:v>
                </c:pt>
                <c:pt idx="469">
                  <c:v>2009.08333333322</c:v>
                </c:pt>
                <c:pt idx="470">
                  <c:v>2009.1666666665501</c:v>
                </c:pt>
                <c:pt idx="471">
                  <c:v>2009.2499999998799</c:v>
                </c:pt>
                <c:pt idx="472">
                  <c:v>2009.33333333322</c:v>
                </c:pt>
                <c:pt idx="473">
                  <c:v>2009.4166666665501</c:v>
                </c:pt>
                <c:pt idx="474">
                  <c:v>2009.4999999998799</c:v>
                </c:pt>
                <c:pt idx="475">
                  <c:v>2009.58333333322</c:v>
                </c:pt>
                <c:pt idx="476">
                  <c:v>2009.6666666665501</c:v>
                </c:pt>
                <c:pt idx="477">
                  <c:v>2009.7499999998799</c:v>
                </c:pt>
                <c:pt idx="478">
                  <c:v>2009.83333333322</c:v>
                </c:pt>
                <c:pt idx="479">
                  <c:v>2009.9166666665501</c:v>
                </c:pt>
                <c:pt idx="480">
                  <c:v>2009.9999999998799</c:v>
                </c:pt>
                <c:pt idx="481">
                  <c:v>2010.08333333322</c:v>
                </c:pt>
                <c:pt idx="482">
                  <c:v>2010.1666666665501</c:v>
                </c:pt>
                <c:pt idx="483">
                  <c:v>2010.2499999998799</c:v>
                </c:pt>
                <c:pt idx="484">
                  <c:v>2010.33333333322</c:v>
                </c:pt>
                <c:pt idx="485">
                  <c:v>2010.4166666665501</c:v>
                </c:pt>
                <c:pt idx="486">
                  <c:v>2010.4999999998799</c:v>
                </c:pt>
                <c:pt idx="487">
                  <c:v>2010.58333333322</c:v>
                </c:pt>
                <c:pt idx="488">
                  <c:v>2010.6666666665501</c:v>
                </c:pt>
                <c:pt idx="489">
                  <c:v>2010.7499999998799</c:v>
                </c:pt>
                <c:pt idx="490">
                  <c:v>2010.83333333322</c:v>
                </c:pt>
                <c:pt idx="491">
                  <c:v>2010.9166666665501</c:v>
                </c:pt>
                <c:pt idx="492">
                  <c:v>2010.9999999998799</c:v>
                </c:pt>
                <c:pt idx="493">
                  <c:v>2011.08333333322</c:v>
                </c:pt>
                <c:pt idx="494">
                  <c:v>2011.1666666665501</c:v>
                </c:pt>
                <c:pt idx="495">
                  <c:v>2011.2499999998799</c:v>
                </c:pt>
                <c:pt idx="496">
                  <c:v>2011.33333333322</c:v>
                </c:pt>
                <c:pt idx="497">
                  <c:v>2011.4166666665501</c:v>
                </c:pt>
                <c:pt idx="498">
                  <c:v>2011.4999999998799</c:v>
                </c:pt>
                <c:pt idx="499">
                  <c:v>2011.58333333322</c:v>
                </c:pt>
                <c:pt idx="500">
                  <c:v>2011.6666666665501</c:v>
                </c:pt>
                <c:pt idx="501">
                  <c:v>2011.7499999998799</c:v>
                </c:pt>
                <c:pt idx="502">
                  <c:v>2011.83333333321</c:v>
                </c:pt>
                <c:pt idx="503">
                  <c:v>2011.9166666665501</c:v>
                </c:pt>
                <c:pt idx="504">
                  <c:v>2011.9999999998799</c:v>
                </c:pt>
                <c:pt idx="505">
                  <c:v>2012.08333333321</c:v>
                </c:pt>
                <c:pt idx="506">
                  <c:v>2012.1666666665501</c:v>
                </c:pt>
                <c:pt idx="507">
                  <c:v>2012.2499999998799</c:v>
                </c:pt>
                <c:pt idx="508">
                  <c:v>2012.33333333321</c:v>
                </c:pt>
                <c:pt idx="509">
                  <c:v>2012.4166666665501</c:v>
                </c:pt>
                <c:pt idx="510">
                  <c:v>2012.4999999998799</c:v>
                </c:pt>
                <c:pt idx="511">
                  <c:v>2012.58333333321</c:v>
                </c:pt>
                <c:pt idx="512">
                  <c:v>2012.6666666665501</c:v>
                </c:pt>
                <c:pt idx="513">
                  <c:v>2012.7499999998799</c:v>
                </c:pt>
                <c:pt idx="514">
                  <c:v>2012.83333333321</c:v>
                </c:pt>
                <c:pt idx="515">
                  <c:v>2012.9166666665501</c:v>
                </c:pt>
                <c:pt idx="516">
                  <c:v>2012.9999999998799</c:v>
                </c:pt>
                <c:pt idx="517">
                  <c:v>2013.08333333321</c:v>
                </c:pt>
                <c:pt idx="518">
                  <c:v>2013.1666666665501</c:v>
                </c:pt>
                <c:pt idx="519">
                  <c:v>2013.2499999998799</c:v>
                </c:pt>
                <c:pt idx="520">
                  <c:v>2013.33333333321</c:v>
                </c:pt>
                <c:pt idx="521">
                  <c:v>2013.4166666665501</c:v>
                </c:pt>
                <c:pt idx="522">
                  <c:v>2013.4999999998799</c:v>
                </c:pt>
                <c:pt idx="523">
                  <c:v>2013.58333333321</c:v>
                </c:pt>
                <c:pt idx="524">
                  <c:v>2013.6666666665501</c:v>
                </c:pt>
                <c:pt idx="525">
                  <c:v>2013.7499999998799</c:v>
                </c:pt>
                <c:pt idx="526">
                  <c:v>2013.83333333321</c:v>
                </c:pt>
                <c:pt idx="527">
                  <c:v>2013.9166666665501</c:v>
                </c:pt>
                <c:pt idx="528">
                  <c:v>2013.9999999998799</c:v>
                </c:pt>
                <c:pt idx="529">
                  <c:v>2014.08333333321</c:v>
                </c:pt>
                <c:pt idx="530">
                  <c:v>2014.1666666665501</c:v>
                </c:pt>
                <c:pt idx="531">
                  <c:v>2014.2499999998799</c:v>
                </c:pt>
                <c:pt idx="532">
                  <c:v>2014.33333333321</c:v>
                </c:pt>
                <c:pt idx="533">
                  <c:v>2014.4166666665501</c:v>
                </c:pt>
                <c:pt idx="534">
                  <c:v>2014.4999999998799</c:v>
                </c:pt>
                <c:pt idx="535">
                  <c:v>2014.58333333321</c:v>
                </c:pt>
                <c:pt idx="536">
                  <c:v>2014.6666666665501</c:v>
                </c:pt>
                <c:pt idx="537">
                  <c:v>2014.7499999998799</c:v>
                </c:pt>
                <c:pt idx="538">
                  <c:v>2014.83333333321</c:v>
                </c:pt>
                <c:pt idx="539">
                  <c:v>2014.9166666665501</c:v>
                </c:pt>
                <c:pt idx="540">
                  <c:v>2014.9999999998799</c:v>
                </c:pt>
                <c:pt idx="541">
                  <c:v>2015.08333333321</c:v>
                </c:pt>
                <c:pt idx="542">
                  <c:v>2015.1666666665501</c:v>
                </c:pt>
                <c:pt idx="543">
                  <c:v>2015.2499999998799</c:v>
                </c:pt>
                <c:pt idx="544">
                  <c:v>2015.33333333321</c:v>
                </c:pt>
                <c:pt idx="545">
                  <c:v>2015.4166666665501</c:v>
                </c:pt>
                <c:pt idx="546">
                  <c:v>2015.4999999998799</c:v>
                </c:pt>
                <c:pt idx="547">
                  <c:v>2015.58333333321</c:v>
                </c:pt>
                <c:pt idx="548">
                  <c:v>2015.6666666665501</c:v>
                </c:pt>
                <c:pt idx="549">
                  <c:v>2015.7499999998799</c:v>
                </c:pt>
                <c:pt idx="550">
                  <c:v>2015.83333333321</c:v>
                </c:pt>
                <c:pt idx="551">
                  <c:v>2015.9166666665501</c:v>
                </c:pt>
                <c:pt idx="552">
                  <c:v>2015.9999999998799</c:v>
                </c:pt>
                <c:pt idx="553">
                  <c:v>2016.08333333321</c:v>
                </c:pt>
                <c:pt idx="554">
                  <c:v>2016.1666666665501</c:v>
                </c:pt>
                <c:pt idx="555">
                  <c:v>2016.2499999998799</c:v>
                </c:pt>
                <c:pt idx="556">
                  <c:v>2016.33333333321</c:v>
                </c:pt>
                <c:pt idx="557">
                  <c:v>2016.4166666665501</c:v>
                </c:pt>
                <c:pt idx="558">
                  <c:v>2016.4999999998799</c:v>
                </c:pt>
                <c:pt idx="559">
                  <c:v>2016.58333333321</c:v>
                </c:pt>
                <c:pt idx="560">
                  <c:v>2016.6666666665501</c:v>
                </c:pt>
                <c:pt idx="561">
                  <c:v>2016.7499999998799</c:v>
                </c:pt>
                <c:pt idx="562">
                  <c:v>2016.83333333321</c:v>
                </c:pt>
                <c:pt idx="563">
                  <c:v>2016.9166666665501</c:v>
                </c:pt>
                <c:pt idx="564">
                  <c:v>2016.9999999998799</c:v>
                </c:pt>
                <c:pt idx="565">
                  <c:v>2017.08333333321</c:v>
                </c:pt>
                <c:pt idx="566">
                  <c:v>2017.1666666665501</c:v>
                </c:pt>
                <c:pt idx="567">
                  <c:v>2017.2499999998799</c:v>
                </c:pt>
                <c:pt idx="568">
                  <c:v>2017.33333333321</c:v>
                </c:pt>
                <c:pt idx="569">
                  <c:v>2017.4166666665501</c:v>
                </c:pt>
                <c:pt idx="570">
                  <c:v>2017.4999999998799</c:v>
                </c:pt>
                <c:pt idx="571">
                  <c:v>2017.58333333321</c:v>
                </c:pt>
                <c:pt idx="572">
                  <c:v>2017.6666666665501</c:v>
                </c:pt>
                <c:pt idx="573">
                  <c:v>2017.7499999998799</c:v>
                </c:pt>
                <c:pt idx="574">
                  <c:v>2017.83333333321</c:v>
                </c:pt>
                <c:pt idx="575">
                  <c:v>2017.9166666665501</c:v>
                </c:pt>
                <c:pt idx="576">
                  <c:v>2017.9999999998799</c:v>
                </c:pt>
                <c:pt idx="577">
                  <c:v>2018.08333333321</c:v>
                </c:pt>
                <c:pt idx="578">
                  <c:v>2018.1666666665501</c:v>
                </c:pt>
                <c:pt idx="579">
                  <c:v>2018.2499999998799</c:v>
                </c:pt>
                <c:pt idx="580">
                  <c:v>2018.33333333321</c:v>
                </c:pt>
                <c:pt idx="581">
                  <c:v>2018.4166666665501</c:v>
                </c:pt>
              </c:numCache>
            </c:numRef>
          </c:cat>
          <c:val>
            <c:numRef>
              <c:f>'[1]Stock Market Data'!$H$905:$H$1486</c:f>
              <c:numCache>
                <c:formatCode>General</c:formatCode>
                <c:ptCount val="58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5C-48D8-B61A-C15320322C72}"/>
            </c:ext>
          </c:extLst>
        </c:ser>
        <c:ser>
          <c:idx val="1"/>
          <c:order val="1"/>
          <c:tx>
            <c:v>SP/Earnings Index</c:v>
          </c:tx>
          <c:spPr>
            <a:ln w="38100"/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'[1]Stock Market Data'!$A$905:$A$1486</c:f>
              <c:numCache>
                <c:formatCode>General</c:formatCode>
                <c:ptCount val="582"/>
                <c:pt idx="0">
                  <c:v>1969.99999999992</c:v>
                </c:pt>
                <c:pt idx="1">
                  <c:v>1970.08333333325</c:v>
                </c:pt>
                <c:pt idx="2">
                  <c:v>1970.1666666665899</c:v>
                </c:pt>
                <c:pt idx="3">
                  <c:v>1970.24999999992</c:v>
                </c:pt>
                <c:pt idx="4">
                  <c:v>1970.33333333325</c:v>
                </c:pt>
                <c:pt idx="5">
                  <c:v>1970.4166666665899</c:v>
                </c:pt>
                <c:pt idx="6">
                  <c:v>1970.49999999992</c:v>
                </c:pt>
                <c:pt idx="7">
                  <c:v>1970.58333333325</c:v>
                </c:pt>
                <c:pt idx="8">
                  <c:v>1970.6666666665899</c:v>
                </c:pt>
                <c:pt idx="9">
                  <c:v>1970.74999999992</c:v>
                </c:pt>
                <c:pt idx="10">
                  <c:v>1970.83333333325</c:v>
                </c:pt>
                <c:pt idx="11">
                  <c:v>1970.9166666665801</c:v>
                </c:pt>
                <c:pt idx="12">
                  <c:v>1970.99999999992</c:v>
                </c:pt>
                <c:pt idx="13">
                  <c:v>1971.08333333325</c:v>
                </c:pt>
                <c:pt idx="14">
                  <c:v>1971.1666666665801</c:v>
                </c:pt>
                <c:pt idx="15">
                  <c:v>1971.24999999992</c:v>
                </c:pt>
                <c:pt idx="16">
                  <c:v>1971.33333333325</c:v>
                </c:pt>
                <c:pt idx="17">
                  <c:v>1971.4166666665801</c:v>
                </c:pt>
                <c:pt idx="18">
                  <c:v>1971.49999999992</c:v>
                </c:pt>
                <c:pt idx="19">
                  <c:v>1971.58333333325</c:v>
                </c:pt>
                <c:pt idx="20">
                  <c:v>1971.6666666665801</c:v>
                </c:pt>
                <c:pt idx="21">
                  <c:v>1971.74999999992</c:v>
                </c:pt>
                <c:pt idx="22">
                  <c:v>1971.83333333325</c:v>
                </c:pt>
                <c:pt idx="23">
                  <c:v>1971.9166666665801</c:v>
                </c:pt>
                <c:pt idx="24">
                  <c:v>1971.99999999992</c:v>
                </c:pt>
                <c:pt idx="25">
                  <c:v>1972.08333333325</c:v>
                </c:pt>
                <c:pt idx="26">
                  <c:v>1972.1666666665801</c:v>
                </c:pt>
                <c:pt idx="27">
                  <c:v>1972.24999999992</c:v>
                </c:pt>
                <c:pt idx="28">
                  <c:v>1972.33333333325</c:v>
                </c:pt>
                <c:pt idx="29">
                  <c:v>1972.4166666665801</c:v>
                </c:pt>
                <c:pt idx="30">
                  <c:v>1972.49999999992</c:v>
                </c:pt>
                <c:pt idx="31">
                  <c:v>1972.58333333325</c:v>
                </c:pt>
                <c:pt idx="32">
                  <c:v>1972.6666666665801</c:v>
                </c:pt>
                <c:pt idx="33">
                  <c:v>1972.74999999992</c:v>
                </c:pt>
                <c:pt idx="34">
                  <c:v>1972.83333333325</c:v>
                </c:pt>
                <c:pt idx="35">
                  <c:v>1972.9166666665801</c:v>
                </c:pt>
                <c:pt idx="36">
                  <c:v>1972.99999999992</c:v>
                </c:pt>
                <c:pt idx="37">
                  <c:v>1973.08333333325</c:v>
                </c:pt>
                <c:pt idx="38">
                  <c:v>1973.1666666665801</c:v>
                </c:pt>
                <c:pt idx="39">
                  <c:v>1973.24999999992</c:v>
                </c:pt>
                <c:pt idx="40">
                  <c:v>1973.33333333325</c:v>
                </c:pt>
                <c:pt idx="41">
                  <c:v>1973.4166666665801</c:v>
                </c:pt>
                <c:pt idx="42">
                  <c:v>1973.49999999992</c:v>
                </c:pt>
                <c:pt idx="43">
                  <c:v>1973.58333333325</c:v>
                </c:pt>
                <c:pt idx="44">
                  <c:v>1973.6666666665801</c:v>
                </c:pt>
                <c:pt idx="45">
                  <c:v>1973.74999999992</c:v>
                </c:pt>
                <c:pt idx="46">
                  <c:v>1973.83333333325</c:v>
                </c:pt>
                <c:pt idx="47">
                  <c:v>1973.9166666665801</c:v>
                </c:pt>
                <c:pt idx="48">
                  <c:v>1973.99999999992</c:v>
                </c:pt>
                <c:pt idx="49">
                  <c:v>1974.08333333325</c:v>
                </c:pt>
                <c:pt idx="50">
                  <c:v>1974.1666666665801</c:v>
                </c:pt>
                <c:pt idx="51">
                  <c:v>1974.24999999992</c:v>
                </c:pt>
                <c:pt idx="52">
                  <c:v>1974.33333333325</c:v>
                </c:pt>
                <c:pt idx="53">
                  <c:v>1974.4166666665801</c:v>
                </c:pt>
                <c:pt idx="54">
                  <c:v>1974.49999999991</c:v>
                </c:pt>
                <c:pt idx="55">
                  <c:v>1974.58333333325</c:v>
                </c:pt>
                <c:pt idx="56">
                  <c:v>1974.6666666665801</c:v>
                </c:pt>
                <c:pt idx="57">
                  <c:v>1974.74999999991</c:v>
                </c:pt>
                <c:pt idx="58">
                  <c:v>1974.83333333325</c:v>
                </c:pt>
                <c:pt idx="59">
                  <c:v>1974.9166666665801</c:v>
                </c:pt>
                <c:pt idx="60">
                  <c:v>1974.99999999991</c:v>
                </c:pt>
                <c:pt idx="61">
                  <c:v>1975.08333333325</c:v>
                </c:pt>
                <c:pt idx="62">
                  <c:v>1975.1666666665801</c:v>
                </c:pt>
                <c:pt idx="63">
                  <c:v>1975.24999999991</c:v>
                </c:pt>
                <c:pt idx="64">
                  <c:v>1975.33333333325</c:v>
                </c:pt>
                <c:pt idx="65">
                  <c:v>1975.4166666665801</c:v>
                </c:pt>
                <c:pt idx="66">
                  <c:v>1975.49999999991</c:v>
                </c:pt>
                <c:pt idx="67">
                  <c:v>1975.58333333325</c:v>
                </c:pt>
                <c:pt idx="68">
                  <c:v>1975.6666666665801</c:v>
                </c:pt>
                <c:pt idx="69">
                  <c:v>1975.74999999991</c:v>
                </c:pt>
                <c:pt idx="70">
                  <c:v>1975.83333333325</c:v>
                </c:pt>
                <c:pt idx="71">
                  <c:v>1975.9166666665801</c:v>
                </c:pt>
                <c:pt idx="72">
                  <c:v>1975.99999999991</c:v>
                </c:pt>
                <c:pt idx="73">
                  <c:v>1976.08333333325</c:v>
                </c:pt>
                <c:pt idx="74">
                  <c:v>1976.1666666665801</c:v>
                </c:pt>
                <c:pt idx="75">
                  <c:v>1976.24999999991</c:v>
                </c:pt>
                <c:pt idx="76">
                  <c:v>1976.33333333325</c:v>
                </c:pt>
                <c:pt idx="77">
                  <c:v>1976.4166666665801</c:v>
                </c:pt>
                <c:pt idx="78">
                  <c:v>1976.49999999991</c:v>
                </c:pt>
                <c:pt idx="79">
                  <c:v>1976.58333333325</c:v>
                </c:pt>
                <c:pt idx="80">
                  <c:v>1976.6666666665801</c:v>
                </c:pt>
                <c:pt idx="81">
                  <c:v>1976.74999999991</c:v>
                </c:pt>
                <c:pt idx="82">
                  <c:v>1976.83333333325</c:v>
                </c:pt>
                <c:pt idx="83">
                  <c:v>1976.9166666665801</c:v>
                </c:pt>
                <c:pt idx="84">
                  <c:v>1976.99999999991</c:v>
                </c:pt>
                <c:pt idx="85">
                  <c:v>1977.08333333325</c:v>
                </c:pt>
                <c:pt idx="86">
                  <c:v>1977.1666666665801</c:v>
                </c:pt>
                <c:pt idx="87">
                  <c:v>1977.24999999991</c:v>
                </c:pt>
                <c:pt idx="88">
                  <c:v>1977.33333333325</c:v>
                </c:pt>
                <c:pt idx="89">
                  <c:v>1977.4166666665801</c:v>
                </c:pt>
                <c:pt idx="90">
                  <c:v>1977.49999999991</c:v>
                </c:pt>
                <c:pt idx="91">
                  <c:v>1977.58333333325</c:v>
                </c:pt>
                <c:pt idx="92">
                  <c:v>1977.6666666665801</c:v>
                </c:pt>
                <c:pt idx="93">
                  <c:v>1977.74999999991</c:v>
                </c:pt>
                <c:pt idx="94">
                  <c:v>1977.83333333325</c:v>
                </c:pt>
                <c:pt idx="95">
                  <c:v>1977.9166666665801</c:v>
                </c:pt>
                <c:pt idx="96">
                  <c:v>1977.99999999991</c:v>
                </c:pt>
                <c:pt idx="97">
                  <c:v>1978.08333333325</c:v>
                </c:pt>
                <c:pt idx="98">
                  <c:v>1978.1666666665801</c:v>
                </c:pt>
                <c:pt idx="99">
                  <c:v>1978.24999999991</c:v>
                </c:pt>
                <c:pt idx="100">
                  <c:v>1978.33333333324</c:v>
                </c:pt>
                <c:pt idx="101">
                  <c:v>1978.4166666665801</c:v>
                </c:pt>
                <c:pt idx="102">
                  <c:v>1978.49999999991</c:v>
                </c:pt>
                <c:pt idx="103">
                  <c:v>1978.58333333324</c:v>
                </c:pt>
                <c:pt idx="104">
                  <c:v>1978.6666666665801</c:v>
                </c:pt>
                <c:pt idx="105">
                  <c:v>1978.74999999991</c:v>
                </c:pt>
                <c:pt idx="106">
                  <c:v>1978.83333333324</c:v>
                </c:pt>
                <c:pt idx="107">
                  <c:v>1978.9166666665801</c:v>
                </c:pt>
                <c:pt idx="108">
                  <c:v>1978.99999999991</c:v>
                </c:pt>
                <c:pt idx="109">
                  <c:v>1979.08333333324</c:v>
                </c:pt>
                <c:pt idx="110">
                  <c:v>1979.1666666665801</c:v>
                </c:pt>
                <c:pt idx="111">
                  <c:v>1979.24999999991</c:v>
                </c:pt>
                <c:pt idx="112">
                  <c:v>1979.33333333324</c:v>
                </c:pt>
                <c:pt idx="113">
                  <c:v>1979.4166666665801</c:v>
                </c:pt>
                <c:pt idx="114">
                  <c:v>1979.49999999991</c:v>
                </c:pt>
                <c:pt idx="115">
                  <c:v>1979.58333333324</c:v>
                </c:pt>
                <c:pt idx="116">
                  <c:v>1979.6666666665801</c:v>
                </c:pt>
                <c:pt idx="117">
                  <c:v>1979.74999999991</c:v>
                </c:pt>
                <c:pt idx="118">
                  <c:v>1979.83333333324</c:v>
                </c:pt>
                <c:pt idx="119">
                  <c:v>1979.9166666665801</c:v>
                </c:pt>
                <c:pt idx="120">
                  <c:v>1979.99999999991</c:v>
                </c:pt>
                <c:pt idx="121">
                  <c:v>1980.08333333324</c:v>
                </c:pt>
                <c:pt idx="122">
                  <c:v>1980.1666666665801</c:v>
                </c:pt>
                <c:pt idx="123">
                  <c:v>1980.24999999991</c:v>
                </c:pt>
                <c:pt idx="124">
                  <c:v>1980.33333333324</c:v>
                </c:pt>
                <c:pt idx="125">
                  <c:v>1980.4166666665801</c:v>
                </c:pt>
                <c:pt idx="126">
                  <c:v>1980.49999999991</c:v>
                </c:pt>
                <c:pt idx="127">
                  <c:v>1980.58333333324</c:v>
                </c:pt>
                <c:pt idx="128">
                  <c:v>1980.6666666665801</c:v>
                </c:pt>
                <c:pt idx="129">
                  <c:v>1980.74999999991</c:v>
                </c:pt>
                <c:pt idx="130">
                  <c:v>1980.83333333324</c:v>
                </c:pt>
                <c:pt idx="131">
                  <c:v>1980.9166666665801</c:v>
                </c:pt>
                <c:pt idx="132">
                  <c:v>1980.99999999991</c:v>
                </c:pt>
                <c:pt idx="133">
                  <c:v>1981.08333333324</c:v>
                </c:pt>
                <c:pt idx="134">
                  <c:v>1981.1666666665801</c:v>
                </c:pt>
                <c:pt idx="135">
                  <c:v>1981.24999999991</c:v>
                </c:pt>
                <c:pt idx="136">
                  <c:v>1981.33333333324</c:v>
                </c:pt>
                <c:pt idx="137">
                  <c:v>1981.4166666665801</c:v>
                </c:pt>
                <c:pt idx="138">
                  <c:v>1981.49999999991</c:v>
                </c:pt>
                <c:pt idx="139">
                  <c:v>1981.58333333324</c:v>
                </c:pt>
                <c:pt idx="140">
                  <c:v>1981.6666666665801</c:v>
                </c:pt>
                <c:pt idx="141">
                  <c:v>1981.74999999991</c:v>
                </c:pt>
                <c:pt idx="142">
                  <c:v>1981.83333333324</c:v>
                </c:pt>
                <c:pt idx="143">
                  <c:v>1981.9166666665801</c:v>
                </c:pt>
                <c:pt idx="144">
                  <c:v>1981.99999999991</c:v>
                </c:pt>
                <c:pt idx="145">
                  <c:v>1982.08333333324</c:v>
                </c:pt>
                <c:pt idx="146">
                  <c:v>1982.1666666665801</c:v>
                </c:pt>
                <c:pt idx="147">
                  <c:v>1982.24999999991</c:v>
                </c:pt>
                <c:pt idx="148">
                  <c:v>1982.33333333324</c:v>
                </c:pt>
                <c:pt idx="149">
                  <c:v>1982.4166666665701</c:v>
                </c:pt>
                <c:pt idx="150">
                  <c:v>1982.49999999991</c:v>
                </c:pt>
                <c:pt idx="151">
                  <c:v>1982.58333333324</c:v>
                </c:pt>
                <c:pt idx="152">
                  <c:v>1982.6666666665701</c:v>
                </c:pt>
                <c:pt idx="153">
                  <c:v>1982.74999999991</c:v>
                </c:pt>
                <c:pt idx="154">
                  <c:v>1982.83333333324</c:v>
                </c:pt>
                <c:pt idx="155">
                  <c:v>1982.9166666665701</c:v>
                </c:pt>
                <c:pt idx="156">
                  <c:v>1982.99999999991</c:v>
                </c:pt>
                <c:pt idx="157">
                  <c:v>1983.08333333324</c:v>
                </c:pt>
                <c:pt idx="158">
                  <c:v>1983.1666666665701</c:v>
                </c:pt>
                <c:pt idx="159">
                  <c:v>1983.24999999991</c:v>
                </c:pt>
                <c:pt idx="160">
                  <c:v>1983.33333333324</c:v>
                </c:pt>
                <c:pt idx="161">
                  <c:v>1983.4166666665701</c:v>
                </c:pt>
                <c:pt idx="162">
                  <c:v>1983.49999999991</c:v>
                </c:pt>
                <c:pt idx="163">
                  <c:v>1983.58333333324</c:v>
                </c:pt>
                <c:pt idx="164">
                  <c:v>1983.6666666665701</c:v>
                </c:pt>
                <c:pt idx="165">
                  <c:v>1983.74999999991</c:v>
                </c:pt>
                <c:pt idx="166">
                  <c:v>1983.83333333324</c:v>
                </c:pt>
                <c:pt idx="167">
                  <c:v>1983.9166666665701</c:v>
                </c:pt>
                <c:pt idx="168">
                  <c:v>1983.99999999991</c:v>
                </c:pt>
                <c:pt idx="169">
                  <c:v>1984.08333333324</c:v>
                </c:pt>
                <c:pt idx="170">
                  <c:v>1984.1666666665701</c:v>
                </c:pt>
                <c:pt idx="171">
                  <c:v>1984.24999999991</c:v>
                </c:pt>
                <c:pt idx="172">
                  <c:v>1984.33333333324</c:v>
                </c:pt>
                <c:pt idx="173">
                  <c:v>1984.4166666665701</c:v>
                </c:pt>
                <c:pt idx="174">
                  <c:v>1984.49999999991</c:v>
                </c:pt>
                <c:pt idx="175">
                  <c:v>1984.58333333324</c:v>
                </c:pt>
                <c:pt idx="176">
                  <c:v>1984.6666666665701</c:v>
                </c:pt>
                <c:pt idx="177">
                  <c:v>1984.74999999991</c:v>
                </c:pt>
                <c:pt idx="178">
                  <c:v>1984.83333333324</c:v>
                </c:pt>
                <c:pt idx="179">
                  <c:v>1984.9166666665701</c:v>
                </c:pt>
                <c:pt idx="180">
                  <c:v>1984.9999999999</c:v>
                </c:pt>
                <c:pt idx="181">
                  <c:v>1985.08333333324</c:v>
                </c:pt>
                <c:pt idx="182">
                  <c:v>1985.1666666665701</c:v>
                </c:pt>
                <c:pt idx="183">
                  <c:v>1985.2499999999</c:v>
                </c:pt>
                <c:pt idx="184">
                  <c:v>1985.33333333324</c:v>
                </c:pt>
                <c:pt idx="185">
                  <c:v>1985.4166666665701</c:v>
                </c:pt>
                <c:pt idx="186">
                  <c:v>1985.4999999999</c:v>
                </c:pt>
                <c:pt idx="187">
                  <c:v>1985.58333333324</c:v>
                </c:pt>
                <c:pt idx="188">
                  <c:v>1985.6666666665701</c:v>
                </c:pt>
                <c:pt idx="189">
                  <c:v>1985.7499999999</c:v>
                </c:pt>
                <c:pt idx="190">
                  <c:v>1985.83333333324</c:v>
                </c:pt>
                <c:pt idx="191">
                  <c:v>1985.9166666665701</c:v>
                </c:pt>
                <c:pt idx="192">
                  <c:v>1985.9999999999</c:v>
                </c:pt>
                <c:pt idx="193">
                  <c:v>1986.08333333324</c:v>
                </c:pt>
                <c:pt idx="194">
                  <c:v>1986.1666666665701</c:v>
                </c:pt>
                <c:pt idx="195">
                  <c:v>1986.2499999999</c:v>
                </c:pt>
                <c:pt idx="196">
                  <c:v>1986.33333333324</c:v>
                </c:pt>
                <c:pt idx="197">
                  <c:v>1986.4166666665701</c:v>
                </c:pt>
                <c:pt idx="198">
                  <c:v>1986.4999999999</c:v>
                </c:pt>
                <c:pt idx="199">
                  <c:v>1986.58333333324</c:v>
                </c:pt>
                <c:pt idx="200">
                  <c:v>1986.6666666665701</c:v>
                </c:pt>
                <c:pt idx="201">
                  <c:v>1986.7499999999</c:v>
                </c:pt>
                <c:pt idx="202">
                  <c:v>1986.83333333324</c:v>
                </c:pt>
                <c:pt idx="203">
                  <c:v>1986.9166666665701</c:v>
                </c:pt>
                <c:pt idx="204">
                  <c:v>1986.9999999999</c:v>
                </c:pt>
                <c:pt idx="205">
                  <c:v>1987.08333333324</c:v>
                </c:pt>
                <c:pt idx="206">
                  <c:v>1987.1666666665701</c:v>
                </c:pt>
                <c:pt idx="207">
                  <c:v>1987.2499999999</c:v>
                </c:pt>
                <c:pt idx="208">
                  <c:v>1987.33333333324</c:v>
                </c:pt>
                <c:pt idx="209">
                  <c:v>1987.4166666665701</c:v>
                </c:pt>
                <c:pt idx="210">
                  <c:v>1987.4999999999</c:v>
                </c:pt>
                <c:pt idx="211">
                  <c:v>1987.58333333324</c:v>
                </c:pt>
                <c:pt idx="212">
                  <c:v>1987.6666666665701</c:v>
                </c:pt>
                <c:pt idx="213">
                  <c:v>1987.7499999999</c:v>
                </c:pt>
                <c:pt idx="214">
                  <c:v>1987.83333333324</c:v>
                </c:pt>
                <c:pt idx="215">
                  <c:v>1987.9166666665701</c:v>
                </c:pt>
                <c:pt idx="216">
                  <c:v>1987.9999999999</c:v>
                </c:pt>
                <c:pt idx="217">
                  <c:v>1988.08333333324</c:v>
                </c:pt>
                <c:pt idx="218">
                  <c:v>1988.1666666665701</c:v>
                </c:pt>
                <c:pt idx="219">
                  <c:v>1988.2499999999</c:v>
                </c:pt>
                <c:pt idx="220">
                  <c:v>1988.33333333324</c:v>
                </c:pt>
                <c:pt idx="221">
                  <c:v>1988.4166666665701</c:v>
                </c:pt>
                <c:pt idx="222">
                  <c:v>1988.4999999999</c:v>
                </c:pt>
                <c:pt idx="223">
                  <c:v>1988.58333333324</c:v>
                </c:pt>
                <c:pt idx="224">
                  <c:v>1988.6666666665701</c:v>
                </c:pt>
                <c:pt idx="225">
                  <c:v>1988.7499999999</c:v>
                </c:pt>
                <c:pt idx="226">
                  <c:v>1988.83333333324</c:v>
                </c:pt>
                <c:pt idx="227">
                  <c:v>1988.9166666665701</c:v>
                </c:pt>
                <c:pt idx="228">
                  <c:v>1988.9999999999</c:v>
                </c:pt>
                <c:pt idx="229">
                  <c:v>1989.08333333324</c:v>
                </c:pt>
                <c:pt idx="230">
                  <c:v>1989.1666666665701</c:v>
                </c:pt>
                <c:pt idx="231">
                  <c:v>1989.2499999999</c:v>
                </c:pt>
                <c:pt idx="232">
                  <c:v>1989.33333333324</c:v>
                </c:pt>
                <c:pt idx="233">
                  <c:v>1989.4166666665701</c:v>
                </c:pt>
                <c:pt idx="234">
                  <c:v>1989.4999999999</c:v>
                </c:pt>
                <c:pt idx="235">
                  <c:v>1989.58333333324</c:v>
                </c:pt>
                <c:pt idx="236">
                  <c:v>1989.6666666665701</c:v>
                </c:pt>
                <c:pt idx="237">
                  <c:v>1989.7499999999</c:v>
                </c:pt>
                <c:pt idx="238">
                  <c:v>1989.83333333323</c:v>
                </c:pt>
                <c:pt idx="239">
                  <c:v>1989.9166666665701</c:v>
                </c:pt>
                <c:pt idx="240">
                  <c:v>1989.9999999999</c:v>
                </c:pt>
                <c:pt idx="241">
                  <c:v>1990.08333333323</c:v>
                </c:pt>
                <c:pt idx="242">
                  <c:v>1990.1666666665701</c:v>
                </c:pt>
                <c:pt idx="243">
                  <c:v>1990.2499999999</c:v>
                </c:pt>
                <c:pt idx="244">
                  <c:v>1990.33333333323</c:v>
                </c:pt>
                <c:pt idx="245">
                  <c:v>1990.4166666665701</c:v>
                </c:pt>
                <c:pt idx="246">
                  <c:v>1990.4999999999</c:v>
                </c:pt>
                <c:pt idx="247">
                  <c:v>1990.58333333323</c:v>
                </c:pt>
                <c:pt idx="248">
                  <c:v>1990.6666666665701</c:v>
                </c:pt>
                <c:pt idx="249">
                  <c:v>1990.7499999999</c:v>
                </c:pt>
                <c:pt idx="250">
                  <c:v>1990.83333333323</c:v>
                </c:pt>
                <c:pt idx="251">
                  <c:v>1990.9166666665701</c:v>
                </c:pt>
                <c:pt idx="252">
                  <c:v>1990.9999999999</c:v>
                </c:pt>
                <c:pt idx="253">
                  <c:v>1991.08333333323</c:v>
                </c:pt>
                <c:pt idx="254">
                  <c:v>1991.1666666665701</c:v>
                </c:pt>
                <c:pt idx="255">
                  <c:v>1991.2499999999</c:v>
                </c:pt>
                <c:pt idx="256">
                  <c:v>1991.33333333323</c:v>
                </c:pt>
                <c:pt idx="257">
                  <c:v>1991.4166666665701</c:v>
                </c:pt>
                <c:pt idx="258">
                  <c:v>1991.4999999999</c:v>
                </c:pt>
                <c:pt idx="259">
                  <c:v>1991.58333333323</c:v>
                </c:pt>
                <c:pt idx="260">
                  <c:v>1991.6666666665701</c:v>
                </c:pt>
                <c:pt idx="261">
                  <c:v>1991.7499999999</c:v>
                </c:pt>
                <c:pt idx="262">
                  <c:v>1991.83333333323</c:v>
                </c:pt>
                <c:pt idx="263">
                  <c:v>1991.9166666665701</c:v>
                </c:pt>
                <c:pt idx="264">
                  <c:v>1991.9999999999</c:v>
                </c:pt>
                <c:pt idx="265">
                  <c:v>1992.08333333323</c:v>
                </c:pt>
                <c:pt idx="266">
                  <c:v>1992.1666666665701</c:v>
                </c:pt>
                <c:pt idx="267">
                  <c:v>1992.2499999999</c:v>
                </c:pt>
                <c:pt idx="268">
                  <c:v>1992.33333333323</c:v>
                </c:pt>
                <c:pt idx="269">
                  <c:v>1992.4166666665701</c:v>
                </c:pt>
                <c:pt idx="270">
                  <c:v>1992.4999999999</c:v>
                </c:pt>
                <c:pt idx="271">
                  <c:v>1992.58333333323</c:v>
                </c:pt>
                <c:pt idx="272">
                  <c:v>1992.6666666665701</c:v>
                </c:pt>
                <c:pt idx="273">
                  <c:v>1992.7499999999</c:v>
                </c:pt>
                <c:pt idx="274">
                  <c:v>1992.83333333323</c:v>
                </c:pt>
                <c:pt idx="275">
                  <c:v>1992.9166666665701</c:v>
                </c:pt>
                <c:pt idx="276">
                  <c:v>1992.9999999999</c:v>
                </c:pt>
                <c:pt idx="277">
                  <c:v>1993.08333333323</c:v>
                </c:pt>
                <c:pt idx="278">
                  <c:v>1993.1666666665701</c:v>
                </c:pt>
                <c:pt idx="279">
                  <c:v>1993.2499999999</c:v>
                </c:pt>
                <c:pt idx="280">
                  <c:v>1993.33333333323</c:v>
                </c:pt>
                <c:pt idx="281">
                  <c:v>1993.4166666665601</c:v>
                </c:pt>
                <c:pt idx="282">
                  <c:v>1993.4999999999</c:v>
                </c:pt>
                <c:pt idx="283">
                  <c:v>1993.58333333323</c:v>
                </c:pt>
                <c:pt idx="284">
                  <c:v>1993.6666666665601</c:v>
                </c:pt>
                <c:pt idx="285">
                  <c:v>1993.7499999999</c:v>
                </c:pt>
                <c:pt idx="286">
                  <c:v>1993.83333333323</c:v>
                </c:pt>
                <c:pt idx="287">
                  <c:v>1993.9166666665601</c:v>
                </c:pt>
                <c:pt idx="288">
                  <c:v>1993.9999999999</c:v>
                </c:pt>
                <c:pt idx="289">
                  <c:v>1994.08333333323</c:v>
                </c:pt>
                <c:pt idx="290">
                  <c:v>1994.1666666665601</c:v>
                </c:pt>
                <c:pt idx="291">
                  <c:v>1994.2499999999</c:v>
                </c:pt>
                <c:pt idx="292">
                  <c:v>1994.33333333323</c:v>
                </c:pt>
                <c:pt idx="293">
                  <c:v>1994.4166666665601</c:v>
                </c:pt>
                <c:pt idx="294">
                  <c:v>1994.4999999999</c:v>
                </c:pt>
                <c:pt idx="295">
                  <c:v>1994.58333333323</c:v>
                </c:pt>
                <c:pt idx="296">
                  <c:v>1994.6666666665601</c:v>
                </c:pt>
                <c:pt idx="297">
                  <c:v>1994.7499999999</c:v>
                </c:pt>
                <c:pt idx="298">
                  <c:v>1994.83333333323</c:v>
                </c:pt>
                <c:pt idx="299">
                  <c:v>1994.9166666665601</c:v>
                </c:pt>
                <c:pt idx="300">
                  <c:v>1994.9999999999</c:v>
                </c:pt>
                <c:pt idx="301">
                  <c:v>1995.08333333323</c:v>
                </c:pt>
                <c:pt idx="302">
                  <c:v>1995.1666666665601</c:v>
                </c:pt>
                <c:pt idx="303">
                  <c:v>1995.2499999999</c:v>
                </c:pt>
                <c:pt idx="304">
                  <c:v>1995.33333333323</c:v>
                </c:pt>
                <c:pt idx="305">
                  <c:v>1995.4166666665601</c:v>
                </c:pt>
                <c:pt idx="306">
                  <c:v>1995.4999999999</c:v>
                </c:pt>
                <c:pt idx="307">
                  <c:v>1995.58333333323</c:v>
                </c:pt>
                <c:pt idx="308">
                  <c:v>1995.6666666665601</c:v>
                </c:pt>
                <c:pt idx="309">
                  <c:v>1995.7499999999</c:v>
                </c:pt>
                <c:pt idx="310">
                  <c:v>1995.83333333323</c:v>
                </c:pt>
                <c:pt idx="311">
                  <c:v>1995.9166666665601</c:v>
                </c:pt>
                <c:pt idx="312">
                  <c:v>1995.99999999989</c:v>
                </c:pt>
                <c:pt idx="313">
                  <c:v>1996.08333333323</c:v>
                </c:pt>
                <c:pt idx="314">
                  <c:v>1996.1666666665601</c:v>
                </c:pt>
                <c:pt idx="315">
                  <c:v>1996.24999999989</c:v>
                </c:pt>
                <c:pt idx="316">
                  <c:v>1996.33333333323</c:v>
                </c:pt>
                <c:pt idx="317">
                  <c:v>1996.4166666665601</c:v>
                </c:pt>
                <c:pt idx="318">
                  <c:v>1996.49999999989</c:v>
                </c:pt>
                <c:pt idx="319">
                  <c:v>1996.58333333323</c:v>
                </c:pt>
                <c:pt idx="320">
                  <c:v>1996.6666666665601</c:v>
                </c:pt>
                <c:pt idx="321">
                  <c:v>1996.74999999989</c:v>
                </c:pt>
                <c:pt idx="322">
                  <c:v>1996.83333333323</c:v>
                </c:pt>
                <c:pt idx="323">
                  <c:v>1996.9166666665601</c:v>
                </c:pt>
                <c:pt idx="324">
                  <c:v>1996.99999999989</c:v>
                </c:pt>
                <c:pt idx="325">
                  <c:v>1997.08333333323</c:v>
                </c:pt>
                <c:pt idx="326">
                  <c:v>1997.1666666665601</c:v>
                </c:pt>
                <c:pt idx="327">
                  <c:v>1997.24999999989</c:v>
                </c:pt>
                <c:pt idx="328">
                  <c:v>1997.33333333323</c:v>
                </c:pt>
                <c:pt idx="329">
                  <c:v>1997.4166666665601</c:v>
                </c:pt>
                <c:pt idx="330">
                  <c:v>1997.49999999989</c:v>
                </c:pt>
                <c:pt idx="331">
                  <c:v>1997.58333333323</c:v>
                </c:pt>
                <c:pt idx="332">
                  <c:v>1997.6666666665601</c:v>
                </c:pt>
                <c:pt idx="333">
                  <c:v>1997.74999999989</c:v>
                </c:pt>
                <c:pt idx="334">
                  <c:v>1997.83333333323</c:v>
                </c:pt>
                <c:pt idx="335">
                  <c:v>1997.9166666665601</c:v>
                </c:pt>
                <c:pt idx="336">
                  <c:v>1997.99999999989</c:v>
                </c:pt>
                <c:pt idx="337">
                  <c:v>1998.08333333323</c:v>
                </c:pt>
                <c:pt idx="338">
                  <c:v>1998.1666666665601</c:v>
                </c:pt>
                <c:pt idx="339">
                  <c:v>1998.24999999989</c:v>
                </c:pt>
                <c:pt idx="340">
                  <c:v>1998.33333333323</c:v>
                </c:pt>
                <c:pt idx="341">
                  <c:v>1998.4166666665601</c:v>
                </c:pt>
                <c:pt idx="342">
                  <c:v>1998.49999999989</c:v>
                </c:pt>
                <c:pt idx="343">
                  <c:v>1998.58333333323</c:v>
                </c:pt>
                <c:pt idx="344">
                  <c:v>1998.6666666665601</c:v>
                </c:pt>
                <c:pt idx="345">
                  <c:v>1998.74999999989</c:v>
                </c:pt>
                <c:pt idx="346">
                  <c:v>1998.83333333323</c:v>
                </c:pt>
                <c:pt idx="347">
                  <c:v>1998.9166666665601</c:v>
                </c:pt>
                <c:pt idx="348">
                  <c:v>1998.99999999989</c:v>
                </c:pt>
                <c:pt idx="349">
                  <c:v>1999.08333333323</c:v>
                </c:pt>
                <c:pt idx="350">
                  <c:v>1999.1666666665601</c:v>
                </c:pt>
                <c:pt idx="351">
                  <c:v>1999.24999999989</c:v>
                </c:pt>
                <c:pt idx="352">
                  <c:v>1999.33333333323</c:v>
                </c:pt>
                <c:pt idx="353">
                  <c:v>1999.4166666665601</c:v>
                </c:pt>
                <c:pt idx="354">
                  <c:v>1999.49999999989</c:v>
                </c:pt>
                <c:pt idx="355">
                  <c:v>1999.58333333323</c:v>
                </c:pt>
                <c:pt idx="356">
                  <c:v>1999.6666666665601</c:v>
                </c:pt>
                <c:pt idx="357">
                  <c:v>1999.74999999989</c:v>
                </c:pt>
                <c:pt idx="358">
                  <c:v>1999.83333333323</c:v>
                </c:pt>
                <c:pt idx="359">
                  <c:v>1999.9166666665601</c:v>
                </c:pt>
                <c:pt idx="360">
                  <c:v>1999.99999999989</c:v>
                </c:pt>
                <c:pt idx="361">
                  <c:v>2000.08333333323</c:v>
                </c:pt>
                <c:pt idx="362">
                  <c:v>2000.1666666665601</c:v>
                </c:pt>
                <c:pt idx="363">
                  <c:v>2000.24999999989</c:v>
                </c:pt>
                <c:pt idx="364">
                  <c:v>2000.33333333323</c:v>
                </c:pt>
                <c:pt idx="365">
                  <c:v>2000.4166666665601</c:v>
                </c:pt>
                <c:pt idx="366">
                  <c:v>2000.49999999989</c:v>
                </c:pt>
                <c:pt idx="367">
                  <c:v>2000.58333333323</c:v>
                </c:pt>
                <c:pt idx="368">
                  <c:v>2000.6666666665601</c:v>
                </c:pt>
                <c:pt idx="369">
                  <c:v>2000.74999999989</c:v>
                </c:pt>
                <c:pt idx="370">
                  <c:v>2000.83333333322</c:v>
                </c:pt>
                <c:pt idx="371">
                  <c:v>2000.9166666665601</c:v>
                </c:pt>
                <c:pt idx="372">
                  <c:v>2000.99999999989</c:v>
                </c:pt>
                <c:pt idx="373">
                  <c:v>2001.08333333322</c:v>
                </c:pt>
                <c:pt idx="374">
                  <c:v>2001.1666666665601</c:v>
                </c:pt>
                <c:pt idx="375">
                  <c:v>2001.24999999989</c:v>
                </c:pt>
                <c:pt idx="376">
                  <c:v>2001.33333333322</c:v>
                </c:pt>
                <c:pt idx="377">
                  <c:v>2001.4166666665601</c:v>
                </c:pt>
                <c:pt idx="378">
                  <c:v>2001.49999999989</c:v>
                </c:pt>
                <c:pt idx="379">
                  <c:v>2001.58333333322</c:v>
                </c:pt>
                <c:pt idx="380">
                  <c:v>2001.6666666665601</c:v>
                </c:pt>
                <c:pt idx="381">
                  <c:v>2001.74999999989</c:v>
                </c:pt>
                <c:pt idx="382">
                  <c:v>2001.83333333322</c:v>
                </c:pt>
                <c:pt idx="383">
                  <c:v>2001.9166666665601</c:v>
                </c:pt>
                <c:pt idx="384">
                  <c:v>2001.99999999989</c:v>
                </c:pt>
                <c:pt idx="385">
                  <c:v>2002.08333333322</c:v>
                </c:pt>
                <c:pt idx="386">
                  <c:v>2002.1666666665601</c:v>
                </c:pt>
                <c:pt idx="387">
                  <c:v>2002.24999999989</c:v>
                </c:pt>
                <c:pt idx="388">
                  <c:v>2002.33333333322</c:v>
                </c:pt>
                <c:pt idx="389">
                  <c:v>2002.4166666665601</c:v>
                </c:pt>
                <c:pt idx="390">
                  <c:v>2002.49999999989</c:v>
                </c:pt>
                <c:pt idx="391">
                  <c:v>2002.58333333322</c:v>
                </c:pt>
                <c:pt idx="392">
                  <c:v>2002.6666666665601</c:v>
                </c:pt>
                <c:pt idx="393">
                  <c:v>2002.74999999989</c:v>
                </c:pt>
                <c:pt idx="394">
                  <c:v>2002.83333333322</c:v>
                </c:pt>
                <c:pt idx="395">
                  <c:v>2002.9166666665601</c:v>
                </c:pt>
                <c:pt idx="396">
                  <c:v>2002.99999999989</c:v>
                </c:pt>
                <c:pt idx="397">
                  <c:v>2003.08333333322</c:v>
                </c:pt>
                <c:pt idx="398">
                  <c:v>2003.1666666665601</c:v>
                </c:pt>
                <c:pt idx="399">
                  <c:v>2003.24999999989</c:v>
                </c:pt>
                <c:pt idx="400">
                  <c:v>2003.33333333322</c:v>
                </c:pt>
                <c:pt idx="401">
                  <c:v>2003.4166666665601</c:v>
                </c:pt>
                <c:pt idx="402">
                  <c:v>2003.49999999989</c:v>
                </c:pt>
                <c:pt idx="403">
                  <c:v>2003.58333333322</c:v>
                </c:pt>
                <c:pt idx="404">
                  <c:v>2003.6666666665601</c:v>
                </c:pt>
                <c:pt idx="405">
                  <c:v>2003.74999999989</c:v>
                </c:pt>
                <c:pt idx="406">
                  <c:v>2003.83333333322</c:v>
                </c:pt>
                <c:pt idx="407">
                  <c:v>2003.9166666665601</c:v>
                </c:pt>
                <c:pt idx="408">
                  <c:v>2003.99999999989</c:v>
                </c:pt>
                <c:pt idx="409">
                  <c:v>2004.08333333322</c:v>
                </c:pt>
                <c:pt idx="410">
                  <c:v>2004.1666666665601</c:v>
                </c:pt>
                <c:pt idx="411">
                  <c:v>2004.24999999989</c:v>
                </c:pt>
                <c:pt idx="412">
                  <c:v>2004.33333333322</c:v>
                </c:pt>
                <c:pt idx="413">
                  <c:v>2004.4166666665501</c:v>
                </c:pt>
                <c:pt idx="414">
                  <c:v>2004.49999999989</c:v>
                </c:pt>
                <c:pt idx="415">
                  <c:v>2004.58333333322</c:v>
                </c:pt>
                <c:pt idx="416">
                  <c:v>2004.6666666665501</c:v>
                </c:pt>
                <c:pt idx="417">
                  <c:v>2004.74999999989</c:v>
                </c:pt>
                <c:pt idx="418">
                  <c:v>2004.83333333322</c:v>
                </c:pt>
                <c:pt idx="419">
                  <c:v>2004.9166666665501</c:v>
                </c:pt>
                <c:pt idx="420">
                  <c:v>2004.99999999989</c:v>
                </c:pt>
                <c:pt idx="421">
                  <c:v>2005.08333333322</c:v>
                </c:pt>
                <c:pt idx="422">
                  <c:v>2005.1666666665501</c:v>
                </c:pt>
                <c:pt idx="423">
                  <c:v>2005.24999999989</c:v>
                </c:pt>
                <c:pt idx="424">
                  <c:v>2005.33333333322</c:v>
                </c:pt>
                <c:pt idx="425">
                  <c:v>2005.4166666665501</c:v>
                </c:pt>
                <c:pt idx="426">
                  <c:v>2005.49999999989</c:v>
                </c:pt>
                <c:pt idx="427">
                  <c:v>2005.58333333322</c:v>
                </c:pt>
                <c:pt idx="428">
                  <c:v>2005.6666666665501</c:v>
                </c:pt>
                <c:pt idx="429">
                  <c:v>2005.74999999989</c:v>
                </c:pt>
                <c:pt idx="430">
                  <c:v>2005.83333333322</c:v>
                </c:pt>
                <c:pt idx="431">
                  <c:v>2005.9166666665501</c:v>
                </c:pt>
                <c:pt idx="432">
                  <c:v>2005.99999999989</c:v>
                </c:pt>
                <c:pt idx="433">
                  <c:v>2006.08333333322</c:v>
                </c:pt>
                <c:pt idx="434">
                  <c:v>2006.1666666665501</c:v>
                </c:pt>
                <c:pt idx="435">
                  <c:v>2006.24999999989</c:v>
                </c:pt>
                <c:pt idx="436">
                  <c:v>2006.33333333322</c:v>
                </c:pt>
                <c:pt idx="437">
                  <c:v>2006.4166666665501</c:v>
                </c:pt>
                <c:pt idx="438">
                  <c:v>2006.49999999989</c:v>
                </c:pt>
                <c:pt idx="439">
                  <c:v>2006.58333333322</c:v>
                </c:pt>
                <c:pt idx="440">
                  <c:v>2006.6666666665501</c:v>
                </c:pt>
                <c:pt idx="441">
                  <c:v>2006.74999999989</c:v>
                </c:pt>
                <c:pt idx="442">
                  <c:v>2006.83333333322</c:v>
                </c:pt>
                <c:pt idx="443">
                  <c:v>2006.9166666665501</c:v>
                </c:pt>
                <c:pt idx="444">
                  <c:v>2006.9999999998799</c:v>
                </c:pt>
                <c:pt idx="445">
                  <c:v>2007.08333333322</c:v>
                </c:pt>
                <c:pt idx="446">
                  <c:v>2007.1666666665501</c:v>
                </c:pt>
                <c:pt idx="447">
                  <c:v>2007.2499999998799</c:v>
                </c:pt>
                <c:pt idx="448">
                  <c:v>2007.33333333322</c:v>
                </c:pt>
                <c:pt idx="449">
                  <c:v>2007.4166666665501</c:v>
                </c:pt>
                <c:pt idx="450">
                  <c:v>2007.4999999998799</c:v>
                </c:pt>
                <c:pt idx="451">
                  <c:v>2007.58333333322</c:v>
                </c:pt>
                <c:pt idx="452">
                  <c:v>2007.6666666665501</c:v>
                </c:pt>
                <c:pt idx="453">
                  <c:v>2007.7499999998799</c:v>
                </c:pt>
                <c:pt idx="454">
                  <c:v>2007.83333333322</c:v>
                </c:pt>
                <c:pt idx="455">
                  <c:v>2007.9166666665501</c:v>
                </c:pt>
                <c:pt idx="456">
                  <c:v>2007.9999999998799</c:v>
                </c:pt>
                <c:pt idx="457">
                  <c:v>2008.08333333322</c:v>
                </c:pt>
                <c:pt idx="458">
                  <c:v>2008.1666666665501</c:v>
                </c:pt>
                <c:pt idx="459">
                  <c:v>2008.2499999998799</c:v>
                </c:pt>
                <c:pt idx="460">
                  <c:v>2008.33333333322</c:v>
                </c:pt>
                <c:pt idx="461">
                  <c:v>2008.4166666665501</c:v>
                </c:pt>
                <c:pt idx="462">
                  <c:v>2008.4999999998799</c:v>
                </c:pt>
                <c:pt idx="463">
                  <c:v>2008.58333333322</c:v>
                </c:pt>
                <c:pt idx="464">
                  <c:v>2008.6666666665501</c:v>
                </c:pt>
                <c:pt idx="465">
                  <c:v>2008.7499999998799</c:v>
                </c:pt>
                <c:pt idx="466">
                  <c:v>2008.83333333322</c:v>
                </c:pt>
                <c:pt idx="467">
                  <c:v>2008.9166666665501</c:v>
                </c:pt>
                <c:pt idx="468">
                  <c:v>2008.9999999998799</c:v>
                </c:pt>
                <c:pt idx="469">
                  <c:v>2009.08333333322</c:v>
                </c:pt>
                <c:pt idx="470">
                  <c:v>2009.1666666665501</c:v>
                </c:pt>
                <c:pt idx="471">
                  <c:v>2009.2499999998799</c:v>
                </c:pt>
                <c:pt idx="472">
                  <c:v>2009.33333333322</c:v>
                </c:pt>
                <c:pt idx="473">
                  <c:v>2009.4166666665501</c:v>
                </c:pt>
                <c:pt idx="474">
                  <c:v>2009.4999999998799</c:v>
                </c:pt>
                <c:pt idx="475">
                  <c:v>2009.58333333322</c:v>
                </c:pt>
                <c:pt idx="476">
                  <c:v>2009.6666666665501</c:v>
                </c:pt>
                <c:pt idx="477">
                  <c:v>2009.7499999998799</c:v>
                </c:pt>
                <c:pt idx="478">
                  <c:v>2009.83333333322</c:v>
                </c:pt>
                <c:pt idx="479">
                  <c:v>2009.9166666665501</c:v>
                </c:pt>
                <c:pt idx="480">
                  <c:v>2009.9999999998799</c:v>
                </c:pt>
                <c:pt idx="481">
                  <c:v>2010.08333333322</c:v>
                </c:pt>
                <c:pt idx="482">
                  <c:v>2010.1666666665501</c:v>
                </c:pt>
                <c:pt idx="483">
                  <c:v>2010.2499999998799</c:v>
                </c:pt>
                <c:pt idx="484">
                  <c:v>2010.33333333322</c:v>
                </c:pt>
                <c:pt idx="485">
                  <c:v>2010.4166666665501</c:v>
                </c:pt>
                <c:pt idx="486">
                  <c:v>2010.4999999998799</c:v>
                </c:pt>
                <c:pt idx="487">
                  <c:v>2010.58333333322</c:v>
                </c:pt>
                <c:pt idx="488">
                  <c:v>2010.6666666665501</c:v>
                </c:pt>
                <c:pt idx="489">
                  <c:v>2010.7499999998799</c:v>
                </c:pt>
                <c:pt idx="490">
                  <c:v>2010.83333333322</c:v>
                </c:pt>
                <c:pt idx="491">
                  <c:v>2010.9166666665501</c:v>
                </c:pt>
                <c:pt idx="492">
                  <c:v>2010.9999999998799</c:v>
                </c:pt>
                <c:pt idx="493">
                  <c:v>2011.08333333322</c:v>
                </c:pt>
                <c:pt idx="494">
                  <c:v>2011.1666666665501</c:v>
                </c:pt>
                <c:pt idx="495">
                  <c:v>2011.2499999998799</c:v>
                </c:pt>
                <c:pt idx="496">
                  <c:v>2011.33333333322</c:v>
                </c:pt>
                <c:pt idx="497">
                  <c:v>2011.4166666665501</c:v>
                </c:pt>
                <c:pt idx="498">
                  <c:v>2011.4999999998799</c:v>
                </c:pt>
                <c:pt idx="499">
                  <c:v>2011.58333333322</c:v>
                </c:pt>
                <c:pt idx="500">
                  <c:v>2011.6666666665501</c:v>
                </c:pt>
                <c:pt idx="501">
                  <c:v>2011.7499999998799</c:v>
                </c:pt>
                <c:pt idx="502">
                  <c:v>2011.83333333321</c:v>
                </c:pt>
                <c:pt idx="503">
                  <c:v>2011.9166666665501</c:v>
                </c:pt>
                <c:pt idx="504">
                  <c:v>2011.9999999998799</c:v>
                </c:pt>
                <c:pt idx="505">
                  <c:v>2012.08333333321</c:v>
                </c:pt>
                <c:pt idx="506">
                  <c:v>2012.1666666665501</c:v>
                </c:pt>
                <c:pt idx="507">
                  <c:v>2012.2499999998799</c:v>
                </c:pt>
                <c:pt idx="508">
                  <c:v>2012.33333333321</c:v>
                </c:pt>
                <c:pt idx="509">
                  <c:v>2012.4166666665501</c:v>
                </c:pt>
                <c:pt idx="510">
                  <c:v>2012.4999999998799</c:v>
                </c:pt>
                <c:pt idx="511">
                  <c:v>2012.58333333321</c:v>
                </c:pt>
                <c:pt idx="512">
                  <c:v>2012.6666666665501</c:v>
                </c:pt>
                <c:pt idx="513">
                  <c:v>2012.7499999998799</c:v>
                </c:pt>
                <c:pt idx="514">
                  <c:v>2012.83333333321</c:v>
                </c:pt>
                <c:pt idx="515">
                  <c:v>2012.9166666665501</c:v>
                </c:pt>
                <c:pt idx="516">
                  <c:v>2012.9999999998799</c:v>
                </c:pt>
                <c:pt idx="517">
                  <c:v>2013.08333333321</c:v>
                </c:pt>
                <c:pt idx="518">
                  <c:v>2013.1666666665501</c:v>
                </c:pt>
                <c:pt idx="519">
                  <c:v>2013.2499999998799</c:v>
                </c:pt>
                <c:pt idx="520">
                  <c:v>2013.33333333321</c:v>
                </c:pt>
                <c:pt idx="521">
                  <c:v>2013.4166666665501</c:v>
                </c:pt>
                <c:pt idx="522">
                  <c:v>2013.4999999998799</c:v>
                </c:pt>
                <c:pt idx="523">
                  <c:v>2013.58333333321</c:v>
                </c:pt>
                <c:pt idx="524">
                  <c:v>2013.6666666665501</c:v>
                </c:pt>
                <c:pt idx="525">
                  <c:v>2013.7499999998799</c:v>
                </c:pt>
                <c:pt idx="526">
                  <c:v>2013.83333333321</c:v>
                </c:pt>
                <c:pt idx="527">
                  <c:v>2013.9166666665501</c:v>
                </c:pt>
                <c:pt idx="528">
                  <c:v>2013.9999999998799</c:v>
                </c:pt>
                <c:pt idx="529">
                  <c:v>2014.08333333321</c:v>
                </c:pt>
                <c:pt idx="530">
                  <c:v>2014.1666666665501</c:v>
                </c:pt>
                <c:pt idx="531">
                  <c:v>2014.2499999998799</c:v>
                </c:pt>
                <c:pt idx="532">
                  <c:v>2014.33333333321</c:v>
                </c:pt>
                <c:pt idx="533">
                  <c:v>2014.4166666665501</c:v>
                </c:pt>
                <c:pt idx="534">
                  <c:v>2014.4999999998799</c:v>
                </c:pt>
                <c:pt idx="535">
                  <c:v>2014.58333333321</c:v>
                </c:pt>
                <c:pt idx="536">
                  <c:v>2014.6666666665501</c:v>
                </c:pt>
                <c:pt idx="537">
                  <c:v>2014.7499999998799</c:v>
                </c:pt>
                <c:pt idx="538">
                  <c:v>2014.83333333321</c:v>
                </c:pt>
                <c:pt idx="539">
                  <c:v>2014.9166666665501</c:v>
                </c:pt>
                <c:pt idx="540">
                  <c:v>2014.9999999998799</c:v>
                </c:pt>
                <c:pt idx="541">
                  <c:v>2015.08333333321</c:v>
                </c:pt>
                <c:pt idx="542">
                  <c:v>2015.1666666665501</c:v>
                </c:pt>
                <c:pt idx="543">
                  <c:v>2015.2499999998799</c:v>
                </c:pt>
                <c:pt idx="544">
                  <c:v>2015.33333333321</c:v>
                </c:pt>
                <c:pt idx="545">
                  <c:v>2015.4166666665501</c:v>
                </c:pt>
                <c:pt idx="546">
                  <c:v>2015.4999999998799</c:v>
                </c:pt>
                <c:pt idx="547">
                  <c:v>2015.58333333321</c:v>
                </c:pt>
                <c:pt idx="548">
                  <c:v>2015.6666666665501</c:v>
                </c:pt>
                <c:pt idx="549">
                  <c:v>2015.7499999998799</c:v>
                </c:pt>
                <c:pt idx="550">
                  <c:v>2015.83333333321</c:v>
                </c:pt>
                <c:pt idx="551">
                  <c:v>2015.9166666665501</c:v>
                </c:pt>
                <c:pt idx="552">
                  <c:v>2015.9999999998799</c:v>
                </c:pt>
                <c:pt idx="553">
                  <c:v>2016.08333333321</c:v>
                </c:pt>
                <c:pt idx="554">
                  <c:v>2016.1666666665501</c:v>
                </c:pt>
                <c:pt idx="555">
                  <c:v>2016.2499999998799</c:v>
                </c:pt>
                <c:pt idx="556">
                  <c:v>2016.33333333321</c:v>
                </c:pt>
                <c:pt idx="557">
                  <c:v>2016.4166666665501</c:v>
                </c:pt>
                <c:pt idx="558">
                  <c:v>2016.4999999998799</c:v>
                </c:pt>
                <c:pt idx="559">
                  <c:v>2016.58333333321</c:v>
                </c:pt>
                <c:pt idx="560">
                  <c:v>2016.6666666665501</c:v>
                </c:pt>
                <c:pt idx="561">
                  <c:v>2016.7499999998799</c:v>
                </c:pt>
                <c:pt idx="562">
                  <c:v>2016.83333333321</c:v>
                </c:pt>
                <c:pt idx="563">
                  <c:v>2016.9166666665501</c:v>
                </c:pt>
                <c:pt idx="564">
                  <c:v>2016.9999999998799</c:v>
                </c:pt>
                <c:pt idx="565">
                  <c:v>2017.08333333321</c:v>
                </c:pt>
                <c:pt idx="566">
                  <c:v>2017.1666666665501</c:v>
                </c:pt>
                <c:pt idx="567">
                  <c:v>2017.2499999998799</c:v>
                </c:pt>
                <c:pt idx="568">
                  <c:v>2017.33333333321</c:v>
                </c:pt>
                <c:pt idx="569">
                  <c:v>2017.4166666665501</c:v>
                </c:pt>
                <c:pt idx="570">
                  <c:v>2017.4999999998799</c:v>
                </c:pt>
                <c:pt idx="571">
                  <c:v>2017.58333333321</c:v>
                </c:pt>
                <c:pt idx="572">
                  <c:v>2017.6666666665501</c:v>
                </c:pt>
                <c:pt idx="573">
                  <c:v>2017.7499999998799</c:v>
                </c:pt>
                <c:pt idx="574">
                  <c:v>2017.83333333321</c:v>
                </c:pt>
                <c:pt idx="575">
                  <c:v>2017.9166666665501</c:v>
                </c:pt>
                <c:pt idx="576">
                  <c:v>2017.9999999998799</c:v>
                </c:pt>
                <c:pt idx="577">
                  <c:v>2018.08333333321</c:v>
                </c:pt>
                <c:pt idx="578">
                  <c:v>2018.1666666665501</c:v>
                </c:pt>
                <c:pt idx="579">
                  <c:v>2018.2499999998799</c:v>
                </c:pt>
                <c:pt idx="580">
                  <c:v>2018.33333333321</c:v>
                </c:pt>
                <c:pt idx="581">
                  <c:v>2018.4166666665501</c:v>
                </c:pt>
              </c:numCache>
            </c:numRef>
          </c:cat>
          <c:val>
            <c:numRef>
              <c:f>'[1]Stock Market Data'!$G$905:$G$1486</c:f>
              <c:numCache>
                <c:formatCode>General</c:formatCode>
                <c:ptCount val="582"/>
                <c:pt idx="0">
                  <c:v>71.545809805143463</c:v>
                </c:pt>
                <c:pt idx="1">
                  <c:v>68.680728387821461</c:v>
                </c:pt>
                <c:pt idx="2">
                  <c:v>69.504526939986562</c:v>
                </c:pt>
                <c:pt idx="3">
                  <c:v>66.900487229460779</c:v>
                </c:pt>
                <c:pt idx="4">
                  <c:v>59.101201367377392</c:v>
                </c:pt>
                <c:pt idx="5">
                  <c:v>58.499530604894979</c:v>
                </c:pt>
                <c:pt idx="6">
                  <c:v>58.3875989999787</c:v>
                </c:pt>
                <c:pt idx="7">
                  <c:v>60.192700638979801</c:v>
                </c:pt>
                <c:pt idx="8">
                  <c:v>63.605663043207123</c:v>
                </c:pt>
                <c:pt idx="9">
                  <c:v>64.825619216214051</c:v>
                </c:pt>
                <c:pt idx="10">
                  <c:v>64.633183494757631</c:v>
                </c:pt>
                <c:pt idx="11">
                  <c:v>68.960275067324673</c:v>
                </c:pt>
                <c:pt idx="12">
                  <c:v>71.861451241539541</c:v>
                </c:pt>
                <c:pt idx="13">
                  <c:v>74.736271786613784</c:v>
                </c:pt>
                <c:pt idx="14">
                  <c:v>76.753994521788528</c:v>
                </c:pt>
                <c:pt idx="15">
                  <c:v>79.478247202664406</c:v>
                </c:pt>
                <c:pt idx="16">
                  <c:v>78.316603784025062</c:v>
                </c:pt>
                <c:pt idx="17">
                  <c:v>76.608783347059742</c:v>
                </c:pt>
                <c:pt idx="18">
                  <c:v>76.172783415549986</c:v>
                </c:pt>
                <c:pt idx="19">
                  <c:v>74.926520519217775</c:v>
                </c:pt>
                <c:pt idx="20">
                  <c:v>76.887699127611413</c:v>
                </c:pt>
                <c:pt idx="21">
                  <c:v>75.343004730315201</c:v>
                </c:pt>
                <c:pt idx="22">
                  <c:v>72.096843573558345</c:v>
                </c:pt>
                <c:pt idx="23">
                  <c:v>76.941791127966439</c:v>
                </c:pt>
                <c:pt idx="24">
                  <c:v>80.395899781707001</c:v>
                </c:pt>
                <c:pt idx="25">
                  <c:v>81.721760179150806</c:v>
                </c:pt>
                <c:pt idx="26">
                  <c:v>83.6927662496241</c:v>
                </c:pt>
                <c:pt idx="27">
                  <c:v>84.552856764046567</c:v>
                </c:pt>
                <c:pt idx="28">
                  <c:v>83.679474490276078</c:v>
                </c:pt>
                <c:pt idx="29">
                  <c:v>83.870148444732138</c:v>
                </c:pt>
                <c:pt idx="30">
                  <c:v>82.995480399027116</c:v>
                </c:pt>
                <c:pt idx="31">
                  <c:v>85.864870939398784</c:v>
                </c:pt>
                <c:pt idx="32">
                  <c:v>84.539455121035346</c:v>
                </c:pt>
                <c:pt idx="33">
                  <c:v>84.390733173172507</c:v>
                </c:pt>
                <c:pt idx="34">
                  <c:v>88.498433261973403</c:v>
                </c:pt>
                <c:pt idx="35">
                  <c:v>90.194072185623199</c:v>
                </c:pt>
                <c:pt idx="36">
                  <c:v>90.70957069854984</c:v>
                </c:pt>
                <c:pt idx="37">
                  <c:v>86.903966316833277</c:v>
                </c:pt>
                <c:pt idx="38">
                  <c:v>84.758983975849645</c:v>
                </c:pt>
                <c:pt idx="39">
                  <c:v>82.604489131690386</c:v>
                </c:pt>
                <c:pt idx="40">
                  <c:v>79.723104875570627</c:v>
                </c:pt>
                <c:pt idx="41">
                  <c:v>77.38249499643193</c:v>
                </c:pt>
                <c:pt idx="42">
                  <c:v>77.889808313702531</c:v>
                </c:pt>
                <c:pt idx="43">
                  <c:v>75.008847603325705</c:v>
                </c:pt>
                <c:pt idx="44">
                  <c:v>76.064425301863494</c:v>
                </c:pt>
                <c:pt idx="45">
                  <c:v>78.300544131403768</c:v>
                </c:pt>
                <c:pt idx="46">
                  <c:v>72.160319878111579</c:v>
                </c:pt>
                <c:pt idx="47">
                  <c:v>66.509478437768564</c:v>
                </c:pt>
                <c:pt idx="48">
                  <c:v>66.757457516401232</c:v>
                </c:pt>
                <c:pt idx="49">
                  <c:v>63.986356060934483</c:v>
                </c:pt>
                <c:pt idx="50">
                  <c:v>65.780066988820025</c:v>
                </c:pt>
                <c:pt idx="51">
                  <c:v>62.044974335141163</c:v>
                </c:pt>
                <c:pt idx="52">
                  <c:v>59.317430371541789</c:v>
                </c:pt>
                <c:pt idx="53">
                  <c:v>58.788696879011397</c:v>
                </c:pt>
                <c:pt idx="54">
                  <c:v>51.390714731067099</c:v>
                </c:pt>
                <c:pt idx="55">
                  <c:v>48.561014008377001</c:v>
                </c:pt>
                <c:pt idx="56">
                  <c:v>42.891839829827397</c:v>
                </c:pt>
                <c:pt idx="57">
                  <c:v>43.200102161109029</c:v>
                </c:pt>
                <c:pt idx="58">
                  <c:v>44.192093141454002</c:v>
                </c:pt>
                <c:pt idx="59">
                  <c:v>40.916025530107433</c:v>
                </c:pt>
                <c:pt idx="60">
                  <c:v>44.016835447739183</c:v>
                </c:pt>
                <c:pt idx="61">
                  <c:v>48.145276901588979</c:v>
                </c:pt>
                <c:pt idx="62">
                  <c:v>50.095047607738543</c:v>
                </c:pt>
                <c:pt idx="63">
                  <c:v>50.402985666290412</c:v>
                </c:pt>
                <c:pt idx="64">
                  <c:v>53.250678877362724</c:v>
                </c:pt>
                <c:pt idx="65">
                  <c:v>54.16563375380516</c:v>
                </c:pt>
                <c:pt idx="66">
                  <c:v>53.586296651433578</c:v>
                </c:pt>
                <c:pt idx="67">
                  <c:v>49.537915720141569</c:v>
                </c:pt>
                <c:pt idx="68">
                  <c:v>48.639411794405611</c:v>
                </c:pt>
                <c:pt idx="69">
                  <c:v>50.555208801281587</c:v>
                </c:pt>
                <c:pt idx="70">
                  <c:v>50.977181371212879</c:v>
                </c:pt>
                <c:pt idx="71">
                  <c:v>49.942140161338223</c:v>
                </c:pt>
                <c:pt idx="72">
                  <c:v>54.334211412934707</c:v>
                </c:pt>
                <c:pt idx="73">
                  <c:v>56.102861943962289</c:v>
                </c:pt>
                <c:pt idx="74">
                  <c:v>56.132927538009397</c:v>
                </c:pt>
                <c:pt idx="75">
                  <c:v>56.212860676435241</c:v>
                </c:pt>
                <c:pt idx="76">
                  <c:v>55.259186626611537</c:v>
                </c:pt>
                <c:pt idx="77">
                  <c:v>55.105645189021047</c:v>
                </c:pt>
                <c:pt idx="78">
                  <c:v>55.916872225532053</c:v>
                </c:pt>
                <c:pt idx="79">
                  <c:v>54.954731302095738</c:v>
                </c:pt>
                <c:pt idx="80">
                  <c:v>55.737179130217179</c:v>
                </c:pt>
                <c:pt idx="81">
                  <c:v>53.37579666421734</c:v>
                </c:pt>
                <c:pt idx="82">
                  <c:v>52.742296820578261</c:v>
                </c:pt>
                <c:pt idx="83">
                  <c:v>54.199414841071359</c:v>
                </c:pt>
                <c:pt idx="84">
                  <c:v>53.286541016815363</c:v>
                </c:pt>
                <c:pt idx="85">
                  <c:v>51.163926715368</c:v>
                </c:pt>
                <c:pt idx="86">
                  <c:v>50.466377737342597</c:v>
                </c:pt>
                <c:pt idx="87">
                  <c:v>49.129291791902112</c:v>
                </c:pt>
                <c:pt idx="88">
                  <c:v>48.597825344563503</c:v>
                </c:pt>
                <c:pt idx="89">
                  <c:v>48.394752140909198</c:v>
                </c:pt>
                <c:pt idx="90">
                  <c:v>48.456075846084318</c:v>
                </c:pt>
                <c:pt idx="91">
                  <c:v>46.979451002726591</c:v>
                </c:pt>
                <c:pt idx="92">
                  <c:v>45.964261265094642</c:v>
                </c:pt>
                <c:pt idx="93">
                  <c:v>44.505173774703401</c:v>
                </c:pt>
                <c:pt idx="94">
                  <c:v>44.428610441231577</c:v>
                </c:pt>
                <c:pt idx="95">
                  <c:v>43.961379825524801</c:v>
                </c:pt>
                <c:pt idx="96">
                  <c:v>41.930259480597847</c:v>
                </c:pt>
                <c:pt idx="97">
                  <c:v>41.003440169283259</c:v>
                </c:pt>
                <c:pt idx="98">
                  <c:v>40.544993801615469</c:v>
                </c:pt>
                <c:pt idx="99">
                  <c:v>41.933778102661442</c:v>
                </c:pt>
                <c:pt idx="100">
                  <c:v>43.601367990264997</c:v>
                </c:pt>
                <c:pt idx="101">
                  <c:v>43.206476482448053</c:v>
                </c:pt>
                <c:pt idx="102">
                  <c:v>42.645770374920303</c:v>
                </c:pt>
                <c:pt idx="103">
                  <c:v>45.353446272001037</c:v>
                </c:pt>
                <c:pt idx="104">
                  <c:v>44.995126876686633</c:v>
                </c:pt>
                <c:pt idx="105">
                  <c:v>43.158668862451677</c:v>
                </c:pt>
                <c:pt idx="106">
                  <c:v>40.43149767894738</c:v>
                </c:pt>
                <c:pt idx="107">
                  <c:v>40.824923764542412</c:v>
                </c:pt>
                <c:pt idx="108">
                  <c:v>41.945550172933103</c:v>
                </c:pt>
                <c:pt idx="109">
                  <c:v>40.795397556744383</c:v>
                </c:pt>
                <c:pt idx="110">
                  <c:v>41.091116115798712</c:v>
                </c:pt>
                <c:pt idx="111">
                  <c:v>41.376386963534763</c:v>
                </c:pt>
                <c:pt idx="112">
                  <c:v>39.847410264734798</c:v>
                </c:pt>
                <c:pt idx="113">
                  <c:v>40.125309047799931</c:v>
                </c:pt>
                <c:pt idx="114">
                  <c:v>40.017865238357572</c:v>
                </c:pt>
                <c:pt idx="115">
                  <c:v>41.388667309184576</c:v>
                </c:pt>
                <c:pt idx="116">
                  <c:v>41.336780715551043</c:v>
                </c:pt>
                <c:pt idx="117">
                  <c:v>39.386202873248109</c:v>
                </c:pt>
                <c:pt idx="118">
                  <c:v>38.645487272351133</c:v>
                </c:pt>
                <c:pt idx="119">
                  <c:v>39.667050849728277</c:v>
                </c:pt>
                <c:pt idx="120">
                  <c:v>40.132486104499307</c:v>
                </c:pt>
                <c:pt idx="121">
                  <c:v>41.029973734217222</c:v>
                </c:pt>
                <c:pt idx="122">
                  <c:v>36.590933319267137</c:v>
                </c:pt>
                <c:pt idx="123">
                  <c:v>35.491159051060983</c:v>
                </c:pt>
                <c:pt idx="124">
                  <c:v>36.636475282666552</c:v>
                </c:pt>
                <c:pt idx="125">
                  <c:v>38.4401798248796</c:v>
                </c:pt>
                <c:pt idx="126">
                  <c:v>40.054143528394718</c:v>
                </c:pt>
                <c:pt idx="127">
                  <c:v>40.865224598592441</c:v>
                </c:pt>
                <c:pt idx="128">
                  <c:v>41.381880306817159</c:v>
                </c:pt>
                <c:pt idx="129">
                  <c:v>42.067039050119043</c:v>
                </c:pt>
                <c:pt idx="130">
                  <c:v>43.361947638175408</c:v>
                </c:pt>
                <c:pt idx="131">
                  <c:v>42.150483055043942</c:v>
                </c:pt>
                <c:pt idx="132">
                  <c:v>41.56808921572928</c:v>
                </c:pt>
                <c:pt idx="133">
                  <c:v>39.660550998284862</c:v>
                </c:pt>
                <c:pt idx="134">
                  <c:v>40.826481598890993</c:v>
                </c:pt>
                <c:pt idx="135">
                  <c:v>40.888532889668618</c:v>
                </c:pt>
                <c:pt idx="136">
                  <c:v>39.734923592769057</c:v>
                </c:pt>
                <c:pt idx="137">
                  <c:v>39.553006100810393</c:v>
                </c:pt>
                <c:pt idx="138">
                  <c:v>38.171150174334031</c:v>
                </c:pt>
                <c:pt idx="139">
                  <c:v>38.028856946990679</c:v>
                </c:pt>
                <c:pt idx="140">
                  <c:v>34.384178193403933</c:v>
                </c:pt>
                <c:pt idx="141">
                  <c:v>34.756044428307668</c:v>
                </c:pt>
                <c:pt idx="142">
                  <c:v>35.558576438303021</c:v>
                </c:pt>
                <c:pt idx="143">
                  <c:v>35.727733446778551</c:v>
                </c:pt>
                <c:pt idx="144">
                  <c:v>33.774148356350018</c:v>
                </c:pt>
                <c:pt idx="145">
                  <c:v>32.897800092643557</c:v>
                </c:pt>
                <c:pt idx="146">
                  <c:v>31.906582911618571</c:v>
                </c:pt>
                <c:pt idx="147">
                  <c:v>33.399903108640054</c:v>
                </c:pt>
                <c:pt idx="148">
                  <c:v>33.179749983219033</c:v>
                </c:pt>
                <c:pt idx="149">
                  <c:v>30.958067186836011</c:v>
                </c:pt>
                <c:pt idx="150">
                  <c:v>30.80032451814423</c:v>
                </c:pt>
                <c:pt idx="151">
                  <c:v>30.917345120134399</c:v>
                </c:pt>
                <c:pt idx="152">
                  <c:v>34.544664756494058</c:v>
                </c:pt>
                <c:pt idx="153">
                  <c:v>37.480389092167947</c:v>
                </c:pt>
                <c:pt idx="154">
                  <c:v>39.246940855772152</c:v>
                </c:pt>
                <c:pt idx="155">
                  <c:v>39.955694049716413</c:v>
                </c:pt>
                <c:pt idx="156">
                  <c:v>41.46021101355786</c:v>
                </c:pt>
                <c:pt idx="157">
                  <c:v>42.324463096609463</c:v>
                </c:pt>
                <c:pt idx="158">
                  <c:v>43.990234425504731</c:v>
                </c:pt>
                <c:pt idx="159">
                  <c:v>45.551555578057418</c:v>
                </c:pt>
                <c:pt idx="160">
                  <c:v>47.329275601150677</c:v>
                </c:pt>
                <c:pt idx="161">
                  <c:v>48.065896722236289</c:v>
                </c:pt>
                <c:pt idx="162">
                  <c:v>48.258926867100939</c:v>
                </c:pt>
                <c:pt idx="163">
                  <c:v>46.992419974600267</c:v>
                </c:pt>
                <c:pt idx="164">
                  <c:v>48.344840048644457</c:v>
                </c:pt>
                <c:pt idx="165">
                  <c:v>48.551821738778948</c:v>
                </c:pt>
                <c:pt idx="166">
                  <c:v>47.942286800070796</c:v>
                </c:pt>
                <c:pt idx="167">
                  <c:v>47.875738205584312</c:v>
                </c:pt>
                <c:pt idx="168">
                  <c:v>48.388424415012118</c:v>
                </c:pt>
                <c:pt idx="169">
                  <c:v>45.719789542153407</c:v>
                </c:pt>
                <c:pt idx="170">
                  <c:v>45.857561932940001</c:v>
                </c:pt>
                <c:pt idx="171">
                  <c:v>45.886002053862327</c:v>
                </c:pt>
                <c:pt idx="172">
                  <c:v>45.646491321614512</c:v>
                </c:pt>
                <c:pt idx="173">
                  <c:v>44.670591994161981</c:v>
                </c:pt>
                <c:pt idx="174">
                  <c:v>44.090825362584049</c:v>
                </c:pt>
                <c:pt idx="175">
                  <c:v>47.980084012693531</c:v>
                </c:pt>
                <c:pt idx="176">
                  <c:v>48.442107257271353</c:v>
                </c:pt>
                <c:pt idx="177">
                  <c:v>48.120463442529157</c:v>
                </c:pt>
                <c:pt idx="178">
                  <c:v>48.750781841202347</c:v>
                </c:pt>
                <c:pt idx="179">
                  <c:v>48.408187153614833</c:v>
                </c:pt>
                <c:pt idx="180">
                  <c:v>50.597035613455951</c:v>
                </c:pt>
                <c:pt idx="181">
                  <c:v>53.297799462901921</c:v>
                </c:pt>
                <c:pt idx="182">
                  <c:v>52.868106166153161</c:v>
                </c:pt>
                <c:pt idx="183">
                  <c:v>53.183501572442303</c:v>
                </c:pt>
                <c:pt idx="184">
                  <c:v>54.461795064109502</c:v>
                </c:pt>
                <c:pt idx="185">
                  <c:v>55.702048462032543</c:v>
                </c:pt>
                <c:pt idx="186">
                  <c:v>56.882426307079911</c:v>
                </c:pt>
                <c:pt idx="187">
                  <c:v>55.75237372687247</c:v>
                </c:pt>
                <c:pt idx="188">
                  <c:v>54.561462650355899</c:v>
                </c:pt>
                <c:pt idx="189">
                  <c:v>55.196647828091677</c:v>
                </c:pt>
                <c:pt idx="190">
                  <c:v>58.625652815518208</c:v>
                </c:pt>
                <c:pt idx="191">
                  <c:v>61.628928767526979</c:v>
                </c:pt>
                <c:pt idx="192">
                  <c:v>61.981255553580148</c:v>
                </c:pt>
                <c:pt idx="193">
                  <c:v>65.745161197478609</c:v>
                </c:pt>
                <c:pt idx="194">
                  <c:v>70.180064458782695</c:v>
                </c:pt>
                <c:pt idx="195">
                  <c:v>72.289602816926987</c:v>
                </c:pt>
                <c:pt idx="196">
                  <c:v>72.499452608567054</c:v>
                </c:pt>
                <c:pt idx="197">
                  <c:v>74.425649764640426</c:v>
                </c:pt>
                <c:pt idx="198">
                  <c:v>73.131423708322998</c:v>
                </c:pt>
                <c:pt idx="199">
                  <c:v>74.712119027400604</c:v>
                </c:pt>
                <c:pt idx="200">
                  <c:v>72.584160221595354</c:v>
                </c:pt>
                <c:pt idx="201">
                  <c:v>72.500131909845635</c:v>
                </c:pt>
                <c:pt idx="202">
                  <c:v>75.058541201594039</c:v>
                </c:pt>
                <c:pt idx="203">
                  <c:v>76.351160577023009</c:v>
                </c:pt>
                <c:pt idx="204">
                  <c:v>80.998224426907399</c:v>
                </c:pt>
                <c:pt idx="205">
                  <c:v>85.966279194809843</c:v>
                </c:pt>
                <c:pt idx="206">
                  <c:v>89.350057968678541</c:v>
                </c:pt>
                <c:pt idx="207">
                  <c:v>88.130610815441955</c:v>
                </c:pt>
                <c:pt idx="208">
                  <c:v>87.974346169343463</c:v>
                </c:pt>
                <c:pt idx="209">
                  <c:v>91.602139833873721</c:v>
                </c:pt>
                <c:pt idx="210">
                  <c:v>94.136500471106174</c:v>
                </c:pt>
                <c:pt idx="211">
                  <c:v>99.547624221736996</c:v>
                </c:pt>
                <c:pt idx="212">
                  <c:v>95.818323057957315</c:v>
                </c:pt>
                <c:pt idx="213">
                  <c:v>83.950152112592676</c:v>
                </c:pt>
                <c:pt idx="214">
                  <c:v>73.210551862889176</c:v>
                </c:pt>
                <c:pt idx="215">
                  <c:v>71.825140551348852</c:v>
                </c:pt>
                <c:pt idx="216">
                  <c:v>74.233552636816668</c:v>
                </c:pt>
                <c:pt idx="217">
                  <c:v>76.021180804131887</c:v>
                </c:pt>
                <c:pt idx="218">
                  <c:v>77.623027198624342</c:v>
                </c:pt>
                <c:pt idx="219">
                  <c:v>75.956903844834571</c:v>
                </c:pt>
                <c:pt idx="220">
                  <c:v>73.399215626167802</c:v>
                </c:pt>
                <c:pt idx="221">
                  <c:v>76.743068389676836</c:v>
                </c:pt>
                <c:pt idx="222">
                  <c:v>75.464607373847301</c:v>
                </c:pt>
                <c:pt idx="223">
                  <c:v>73.153430019795124</c:v>
                </c:pt>
                <c:pt idx="224">
                  <c:v>73.365599278347304</c:v>
                </c:pt>
                <c:pt idx="225">
                  <c:v>75.191355298996143</c:v>
                </c:pt>
                <c:pt idx="226">
                  <c:v>72.914270364117598</c:v>
                </c:pt>
                <c:pt idx="227">
                  <c:v>73.785338661267275</c:v>
                </c:pt>
                <c:pt idx="228">
                  <c:v>75.297734220929797</c:v>
                </c:pt>
                <c:pt idx="229">
                  <c:v>76.763371269917215</c:v>
                </c:pt>
                <c:pt idx="230">
                  <c:v>75.526229319801473</c:v>
                </c:pt>
                <c:pt idx="231">
                  <c:v>77.054445872298103</c:v>
                </c:pt>
                <c:pt idx="232">
                  <c:v>79.133706005409692</c:v>
                </c:pt>
                <c:pt idx="233">
                  <c:v>80.994987072986206</c:v>
                </c:pt>
                <c:pt idx="234">
                  <c:v>82.474735327031084</c:v>
                </c:pt>
                <c:pt idx="235">
                  <c:v>85.650538448040649</c:v>
                </c:pt>
                <c:pt idx="236">
                  <c:v>85.259350236207879</c:v>
                </c:pt>
                <c:pt idx="237">
                  <c:v>84.615381420557881</c:v>
                </c:pt>
                <c:pt idx="238">
                  <c:v>82.435039436233836</c:v>
                </c:pt>
                <c:pt idx="239">
                  <c:v>84.128783058455468</c:v>
                </c:pt>
                <c:pt idx="240">
                  <c:v>81.041293224369895</c:v>
                </c:pt>
                <c:pt idx="241">
                  <c:v>78.2618296356857</c:v>
                </c:pt>
                <c:pt idx="242">
                  <c:v>79.602934743160674</c:v>
                </c:pt>
                <c:pt idx="243">
                  <c:v>79.279152648246765</c:v>
                </c:pt>
                <c:pt idx="244">
                  <c:v>81.766351202416246</c:v>
                </c:pt>
                <c:pt idx="245">
                  <c:v>83.517785908403297</c:v>
                </c:pt>
                <c:pt idx="246">
                  <c:v>82.935803865271765</c:v>
                </c:pt>
                <c:pt idx="247">
                  <c:v>75.325202904818596</c:v>
                </c:pt>
                <c:pt idx="248">
                  <c:v>71.06487484624391</c:v>
                </c:pt>
                <c:pt idx="249">
                  <c:v>68.614232405642696</c:v>
                </c:pt>
                <c:pt idx="250">
                  <c:v>70.103537530624308</c:v>
                </c:pt>
                <c:pt idx="251">
                  <c:v>72.902110189864842</c:v>
                </c:pt>
                <c:pt idx="252">
                  <c:v>71.570876643708075</c:v>
                </c:pt>
                <c:pt idx="253">
                  <c:v>79.351714136696486</c:v>
                </c:pt>
                <c:pt idx="254">
                  <c:v>81.245603514545493</c:v>
                </c:pt>
                <c:pt idx="255">
                  <c:v>82.600170837333991</c:v>
                </c:pt>
                <c:pt idx="256">
                  <c:v>81.890215662883875</c:v>
                </c:pt>
                <c:pt idx="257">
                  <c:v>81.644445294103093</c:v>
                </c:pt>
                <c:pt idx="258">
                  <c:v>81.912947662663299</c:v>
                </c:pt>
                <c:pt idx="259">
                  <c:v>83.649228676424499</c:v>
                </c:pt>
                <c:pt idx="260">
                  <c:v>82.85395900227067</c:v>
                </c:pt>
                <c:pt idx="261">
                  <c:v>82.734966428352195</c:v>
                </c:pt>
                <c:pt idx="262">
                  <c:v>82.390072712545503</c:v>
                </c:pt>
                <c:pt idx="263">
                  <c:v>83.011856468809825</c:v>
                </c:pt>
                <c:pt idx="264">
                  <c:v>88.918166641169805</c:v>
                </c:pt>
                <c:pt idx="265">
                  <c:v>88.002076324837446</c:v>
                </c:pt>
                <c:pt idx="266">
                  <c:v>86.62031140187608</c:v>
                </c:pt>
                <c:pt idx="267">
                  <c:v>86.629646101550222</c:v>
                </c:pt>
                <c:pt idx="268">
                  <c:v>88.162864485089997</c:v>
                </c:pt>
                <c:pt idx="269">
                  <c:v>86.511829166341002</c:v>
                </c:pt>
                <c:pt idx="270">
                  <c:v>87.826128736848005</c:v>
                </c:pt>
                <c:pt idx="271">
                  <c:v>88.264096072353212</c:v>
                </c:pt>
                <c:pt idx="272">
                  <c:v>88.223293452567376</c:v>
                </c:pt>
                <c:pt idx="273">
                  <c:v>86.76894778406124</c:v>
                </c:pt>
                <c:pt idx="274">
                  <c:v>88.956117001681548</c:v>
                </c:pt>
                <c:pt idx="275">
                  <c:v>91.876432756590276</c:v>
                </c:pt>
                <c:pt idx="276">
                  <c:v>91.517636741295775</c:v>
                </c:pt>
                <c:pt idx="277">
                  <c:v>92.748677142756051</c:v>
                </c:pt>
                <c:pt idx="278">
                  <c:v>94.406590751747004</c:v>
                </c:pt>
                <c:pt idx="279">
                  <c:v>92.963884907161344</c:v>
                </c:pt>
                <c:pt idx="280">
                  <c:v>93.686727614949206</c:v>
                </c:pt>
                <c:pt idx="281">
                  <c:v>94.643106875010986</c:v>
                </c:pt>
                <c:pt idx="282">
                  <c:v>94.977649471962977</c:v>
                </c:pt>
                <c:pt idx="283">
                  <c:v>96.673218433216945</c:v>
                </c:pt>
                <c:pt idx="284">
                  <c:v>98.073294316741766</c:v>
                </c:pt>
                <c:pt idx="285">
                  <c:v>99.177476571343476</c:v>
                </c:pt>
                <c:pt idx="286">
                  <c:v>99.408481857693005</c:v>
                </c:pt>
                <c:pt idx="287">
                  <c:v>100.5784422286924</c:v>
                </c:pt>
                <c:pt idx="288">
                  <c:v>102.35439302261661</c:v>
                </c:pt>
                <c:pt idx="289">
                  <c:v>102.2517319337318</c:v>
                </c:pt>
                <c:pt idx="290">
                  <c:v>100.7790499335769</c:v>
                </c:pt>
                <c:pt idx="291">
                  <c:v>97.517955558951371</c:v>
                </c:pt>
                <c:pt idx="292">
                  <c:v>98.667153574478505</c:v>
                </c:pt>
                <c:pt idx="293">
                  <c:v>99.558074442703074</c:v>
                </c:pt>
                <c:pt idx="294">
                  <c:v>98.807765624049367</c:v>
                </c:pt>
                <c:pt idx="295">
                  <c:v>101.3868787950982</c:v>
                </c:pt>
                <c:pt idx="296">
                  <c:v>101.7835344231945</c:v>
                </c:pt>
                <c:pt idx="297">
                  <c:v>100.9884547402488</c:v>
                </c:pt>
                <c:pt idx="298">
                  <c:v>100.096155958319</c:v>
                </c:pt>
                <c:pt idx="299">
                  <c:v>98.57645594478015</c:v>
                </c:pt>
                <c:pt idx="300">
                  <c:v>100</c:v>
                </c:pt>
                <c:pt idx="301">
                  <c:v>102.7235421539317</c:v>
                </c:pt>
                <c:pt idx="302">
                  <c:v>104.2281804967389</c:v>
                </c:pt>
                <c:pt idx="303">
                  <c:v>106.388123451181</c:v>
                </c:pt>
                <c:pt idx="304">
                  <c:v>108.8240707781636</c:v>
                </c:pt>
                <c:pt idx="305">
                  <c:v>111.0757473101169</c:v>
                </c:pt>
                <c:pt idx="306">
                  <c:v>114.0028575619331</c:v>
                </c:pt>
                <c:pt idx="307">
                  <c:v>113.2697471053186</c:v>
                </c:pt>
                <c:pt idx="308">
                  <c:v>116.20168005822249</c:v>
                </c:pt>
                <c:pt idx="309">
                  <c:v>115.85843110045769</c:v>
                </c:pt>
                <c:pt idx="310">
                  <c:v>117.65345266116501</c:v>
                </c:pt>
                <c:pt idx="311">
                  <c:v>120.7098193661182</c:v>
                </c:pt>
                <c:pt idx="312">
                  <c:v>119.19505506529519</c:v>
                </c:pt>
                <c:pt idx="313">
                  <c:v>124.77721986957231</c:v>
                </c:pt>
                <c:pt idx="314">
                  <c:v>122.858871855215</c:v>
                </c:pt>
                <c:pt idx="315">
                  <c:v>121.5460993317291</c:v>
                </c:pt>
                <c:pt idx="316">
                  <c:v>123.0142293427815</c:v>
                </c:pt>
                <c:pt idx="317">
                  <c:v>123.2901641587555</c:v>
                </c:pt>
                <c:pt idx="318">
                  <c:v>117.54053481314369</c:v>
                </c:pt>
                <c:pt idx="319">
                  <c:v>119.6085127933386</c:v>
                </c:pt>
                <c:pt idx="320">
                  <c:v>120.2612452762246</c:v>
                </c:pt>
                <c:pt idx="321">
                  <c:v>123.30488426616721</c:v>
                </c:pt>
                <c:pt idx="322">
                  <c:v>127.6195773281965</c:v>
                </c:pt>
                <c:pt idx="323">
                  <c:v>127.3742886409143</c:v>
                </c:pt>
                <c:pt idx="324">
                  <c:v>129.30887209631311</c:v>
                </c:pt>
                <c:pt idx="325">
                  <c:v>132.67723774665751</c:v>
                </c:pt>
                <c:pt idx="326">
                  <c:v>129.69918873258041</c:v>
                </c:pt>
                <c:pt idx="327">
                  <c:v>123.4223024790175</c:v>
                </c:pt>
                <c:pt idx="328">
                  <c:v>133.09588744401</c:v>
                </c:pt>
                <c:pt idx="329">
                  <c:v>138.21272488794941</c:v>
                </c:pt>
                <c:pt idx="330">
                  <c:v>144.12763226728501</c:v>
                </c:pt>
                <c:pt idx="331">
                  <c:v>142.59373406763021</c:v>
                </c:pt>
                <c:pt idx="332">
                  <c:v>142.2226020277318</c:v>
                </c:pt>
                <c:pt idx="333">
                  <c:v>142.5612414251957</c:v>
                </c:pt>
                <c:pt idx="334">
                  <c:v>139.45664619679761</c:v>
                </c:pt>
                <c:pt idx="335">
                  <c:v>141.7991915463071</c:v>
                </c:pt>
                <c:pt idx="336">
                  <c:v>140.41100570618849</c:v>
                </c:pt>
                <c:pt idx="337">
                  <c:v>147.63634277111899</c:v>
                </c:pt>
                <c:pt idx="338">
                  <c:v>153.69122402017371</c:v>
                </c:pt>
                <c:pt idx="339">
                  <c:v>157.11503020962951</c:v>
                </c:pt>
                <c:pt idx="340">
                  <c:v>154.99320380898641</c:v>
                </c:pt>
                <c:pt idx="341">
                  <c:v>153.52371756056499</c:v>
                </c:pt>
                <c:pt idx="342">
                  <c:v>158.751502993005</c:v>
                </c:pt>
                <c:pt idx="343">
                  <c:v>146.22580267982289</c:v>
                </c:pt>
                <c:pt idx="344">
                  <c:v>137.73216361285051</c:v>
                </c:pt>
                <c:pt idx="345">
                  <c:v>138.05826722845629</c:v>
                </c:pt>
                <c:pt idx="346">
                  <c:v>152.05782902361</c:v>
                </c:pt>
                <c:pt idx="347">
                  <c:v>157.26576510438491</c:v>
                </c:pt>
                <c:pt idx="348">
                  <c:v>163.6488442595722</c:v>
                </c:pt>
                <c:pt idx="349">
                  <c:v>162.20605483039941</c:v>
                </c:pt>
                <c:pt idx="350">
                  <c:v>165.30429791869241</c:v>
                </c:pt>
                <c:pt idx="351">
                  <c:v>169.95030263578329</c:v>
                </c:pt>
                <c:pt idx="352">
                  <c:v>168.6635039808655</c:v>
                </c:pt>
                <c:pt idx="353">
                  <c:v>166.52798492346679</c:v>
                </c:pt>
                <c:pt idx="354">
                  <c:v>172.3971378392844</c:v>
                </c:pt>
                <c:pt idx="355">
                  <c:v>164.38986695825579</c:v>
                </c:pt>
                <c:pt idx="356">
                  <c:v>161.54347797267749</c:v>
                </c:pt>
                <c:pt idx="357">
                  <c:v>158.13566346612939</c:v>
                </c:pt>
                <c:pt idx="358">
                  <c:v>168.140042389836</c:v>
                </c:pt>
                <c:pt idx="359">
                  <c:v>171.70379538365771</c:v>
                </c:pt>
                <c:pt idx="360">
                  <c:v>169.83692873742879</c:v>
                </c:pt>
                <c:pt idx="361">
                  <c:v>163.5389905719652</c:v>
                </c:pt>
                <c:pt idx="362">
                  <c:v>167.4718336542395</c:v>
                </c:pt>
                <c:pt idx="363">
                  <c:v>168.6558233484115</c:v>
                </c:pt>
                <c:pt idx="364">
                  <c:v>162.6380149801025</c:v>
                </c:pt>
                <c:pt idx="365">
                  <c:v>165.89542764622399</c:v>
                </c:pt>
                <c:pt idx="366">
                  <c:v>165.90046832235211</c:v>
                </c:pt>
                <c:pt idx="367">
                  <c:v>166.41789647535239</c:v>
                </c:pt>
                <c:pt idx="368">
                  <c:v>162.74650930688901</c:v>
                </c:pt>
                <c:pt idx="369">
                  <c:v>153.0742072476265</c:v>
                </c:pt>
                <c:pt idx="370">
                  <c:v>150.9472937737446</c:v>
                </c:pt>
                <c:pt idx="371">
                  <c:v>145.23573230044249</c:v>
                </c:pt>
                <c:pt idx="372">
                  <c:v>144.29385270134381</c:v>
                </c:pt>
                <c:pt idx="373">
                  <c:v>140.06730321488601</c:v>
                </c:pt>
                <c:pt idx="374">
                  <c:v>126.5918725603795</c:v>
                </c:pt>
                <c:pt idx="375">
                  <c:v>126.3427421777255</c:v>
                </c:pt>
                <c:pt idx="376">
                  <c:v>134.26737405311511</c:v>
                </c:pt>
                <c:pt idx="377">
                  <c:v>130.837689481213</c:v>
                </c:pt>
                <c:pt idx="378">
                  <c:v>127.8551770241808</c:v>
                </c:pt>
                <c:pt idx="379">
                  <c:v>125.5198857273498</c:v>
                </c:pt>
                <c:pt idx="380">
                  <c:v>111.2694229503783</c:v>
                </c:pt>
                <c:pt idx="381">
                  <c:v>115.6740685004696</c:v>
                </c:pt>
                <c:pt idx="382">
                  <c:v>122.3326250490606</c:v>
                </c:pt>
                <c:pt idx="383">
                  <c:v>125.3475452032276</c:v>
                </c:pt>
                <c:pt idx="384">
                  <c:v>125.45068853116101</c:v>
                </c:pt>
                <c:pt idx="385">
                  <c:v>121.5274266248292</c:v>
                </c:pt>
                <c:pt idx="386">
                  <c:v>127.665188381562</c:v>
                </c:pt>
                <c:pt idx="387">
                  <c:v>123.2852198528637</c:v>
                </c:pt>
                <c:pt idx="388">
                  <c:v>120.55936543555001</c:v>
                </c:pt>
                <c:pt idx="389">
                  <c:v>114.0383723968898</c:v>
                </c:pt>
                <c:pt idx="390">
                  <c:v>102.2109424241535</c:v>
                </c:pt>
                <c:pt idx="391">
                  <c:v>103.5576493972921</c:v>
                </c:pt>
                <c:pt idx="392">
                  <c:v>98.923197681695555</c:v>
                </c:pt>
                <c:pt idx="393">
                  <c:v>97.878629063197565</c:v>
                </c:pt>
                <c:pt idx="394">
                  <c:v>104.90053045387469</c:v>
                </c:pt>
                <c:pt idx="395">
                  <c:v>104.6010525956703</c:v>
                </c:pt>
                <c:pt idx="396">
                  <c:v>104.4286140703262</c:v>
                </c:pt>
                <c:pt idx="397">
                  <c:v>97.427939918734751</c:v>
                </c:pt>
                <c:pt idx="398">
                  <c:v>98.533370498477908</c:v>
                </c:pt>
                <c:pt idx="399">
                  <c:v>104.3491032339378</c:v>
                </c:pt>
                <c:pt idx="400">
                  <c:v>110.4079653743516</c:v>
                </c:pt>
                <c:pt idx="401">
                  <c:v>116.8672246761143</c:v>
                </c:pt>
                <c:pt idx="402">
                  <c:v>117.6472023335503</c:v>
                </c:pt>
                <c:pt idx="403">
                  <c:v>117.13951894905389</c:v>
                </c:pt>
                <c:pt idx="404">
                  <c:v>120.51307739760681</c:v>
                </c:pt>
                <c:pt idx="405">
                  <c:v>122.9694804804206</c:v>
                </c:pt>
                <c:pt idx="406">
                  <c:v>124.48585608748751</c:v>
                </c:pt>
                <c:pt idx="407">
                  <c:v>127.9360554600634</c:v>
                </c:pt>
                <c:pt idx="408">
                  <c:v>133.04235529331001</c:v>
                </c:pt>
                <c:pt idx="409">
                  <c:v>133.17768387290511</c:v>
                </c:pt>
                <c:pt idx="410">
                  <c:v>129.64443466435389</c:v>
                </c:pt>
                <c:pt idx="411">
                  <c:v>129.84459629861439</c:v>
                </c:pt>
                <c:pt idx="412">
                  <c:v>125.1566037714135</c:v>
                </c:pt>
                <c:pt idx="413">
                  <c:v>127.6851236170767</c:v>
                </c:pt>
                <c:pt idx="414">
                  <c:v>124.412327467224</c:v>
                </c:pt>
                <c:pt idx="415">
                  <c:v>122.04130783679081</c:v>
                </c:pt>
                <c:pt idx="416">
                  <c:v>124.6072098696168</c:v>
                </c:pt>
                <c:pt idx="417">
                  <c:v>123.59349679860161</c:v>
                </c:pt>
                <c:pt idx="418">
                  <c:v>128.99057963539281</c:v>
                </c:pt>
                <c:pt idx="419">
                  <c:v>132.6096311589975</c:v>
                </c:pt>
                <c:pt idx="420">
                  <c:v>130.18592742917701</c:v>
                </c:pt>
                <c:pt idx="421">
                  <c:v>131.27799150638131</c:v>
                </c:pt>
                <c:pt idx="422">
                  <c:v>129.614259497641</c:v>
                </c:pt>
                <c:pt idx="423">
                  <c:v>125.32548398904341</c:v>
                </c:pt>
                <c:pt idx="424">
                  <c:v>126.7685079450912</c:v>
                </c:pt>
                <c:pt idx="425">
                  <c:v>129.05546026624441</c:v>
                </c:pt>
                <c:pt idx="426">
                  <c:v>130.35796309228331</c:v>
                </c:pt>
                <c:pt idx="427">
                  <c:v>129.6691448533314</c:v>
                </c:pt>
                <c:pt idx="428">
                  <c:v>128.04359929887769</c:v>
                </c:pt>
                <c:pt idx="429">
                  <c:v>123.90957152156069</c:v>
                </c:pt>
                <c:pt idx="430">
                  <c:v>129.17592115192701</c:v>
                </c:pt>
                <c:pt idx="431">
                  <c:v>131.65466687287949</c:v>
                </c:pt>
                <c:pt idx="432">
                  <c:v>131.63345405164659</c:v>
                </c:pt>
                <c:pt idx="433">
                  <c:v>130.289321062184</c:v>
                </c:pt>
                <c:pt idx="434">
                  <c:v>130.33664994013949</c:v>
                </c:pt>
                <c:pt idx="435">
                  <c:v>128.97111034516061</c:v>
                </c:pt>
                <c:pt idx="436">
                  <c:v>125.9020782318223</c:v>
                </c:pt>
                <c:pt idx="437">
                  <c:v>120.7378884111618</c:v>
                </c:pt>
                <c:pt idx="438">
                  <c:v>119.5906249036656</c:v>
                </c:pt>
                <c:pt idx="439">
                  <c:v>120.2677537882324</c:v>
                </c:pt>
                <c:pt idx="440">
                  <c:v>121.89309333729859</c:v>
                </c:pt>
                <c:pt idx="441">
                  <c:v>124.83871059377471</c:v>
                </c:pt>
                <c:pt idx="442">
                  <c:v>125.3042602668758</c:v>
                </c:pt>
                <c:pt idx="443">
                  <c:v>125.5300427431805</c:v>
                </c:pt>
                <c:pt idx="444">
                  <c:v>123.7901376037603</c:v>
                </c:pt>
                <c:pt idx="445">
                  <c:v>122.91350711755111</c:v>
                </c:pt>
                <c:pt idx="446">
                  <c:v>116.7437844807003</c:v>
                </c:pt>
                <c:pt idx="447">
                  <c:v>118.8105750950731</c:v>
                </c:pt>
                <c:pt idx="448">
                  <c:v>120.10050072009351</c:v>
                </c:pt>
                <c:pt idx="449">
                  <c:v>118.3537728663339</c:v>
                </c:pt>
                <c:pt idx="450">
                  <c:v>117.28425964556109</c:v>
                </c:pt>
                <c:pt idx="451">
                  <c:v>110.98349266753441</c:v>
                </c:pt>
                <c:pt idx="452">
                  <c:v>112.6050196521489</c:v>
                </c:pt>
                <c:pt idx="453">
                  <c:v>114.34380544871701</c:v>
                </c:pt>
                <c:pt idx="454">
                  <c:v>107.0135572644198</c:v>
                </c:pt>
                <c:pt idx="455">
                  <c:v>107.31394679799681</c:v>
                </c:pt>
                <c:pt idx="456">
                  <c:v>98.761186389737077</c:v>
                </c:pt>
                <c:pt idx="457">
                  <c:v>96.094962504725444</c:v>
                </c:pt>
                <c:pt idx="458">
                  <c:v>92.035591037174186</c:v>
                </c:pt>
                <c:pt idx="459">
                  <c:v>94.736032394442375</c:v>
                </c:pt>
                <c:pt idx="460">
                  <c:v>95.842429076483498</c:v>
                </c:pt>
                <c:pt idx="461">
                  <c:v>90.479093348802564</c:v>
                </c:pt>
                <c:pt idx="462">
                  <c:v>84.244904076781197</c:v>
                </c:pt>
                <c:pt idx="463">
                  <c:v>86.134851275205932</c:v>
                </c:pt>
                <c:pt idx="464">
                  <c:v>81.904229467244093</c:v>
                </c:pt>
                <c:pt idx="465">
                  <c:v>66.079251886905908</c:v>
                </c:pt>
                <c:pt idx="466">
                  <c:v>61.808024116626022</c:v>
                </c:pt>
                <c:pt idx="467">
                  <c:v>62.692414822345597</c:v>
                </c:pt>
                <c:pt idx="468">
                  <c:v>62.253425582113437</c:v>
                </c:pt>
                <c:pt idx="469">
                  <c:v>58.328265100306233</c:v>
                </c:pt>
                <c:pt idx="470">
                  <c:v>55.435594074742092</c:v>
                </c:pt>
                <c:pt idx="471">
                  <c:v>62.795694448458072</c:v>
                </c:pt>
                <c:pt idx="472">
                  <c:v>67.565716142686952</c:v>
                </c:pt>
                <c:pt idx="473">
                  <c:v>69.762032821458632</c:v>
                </c:pt>
                <c:pt idx="474">
                  <c:v>71.640584377756383</c:v>
                </c:pt>
                <c:pt idx="475">
                  <c:v>78.251536557254823</c:v>
                </c:pt>
                <c:pt idx="476">
                  <c:v>82.071132355585746</c:v>
                </c:pt>
                <c:pt idx="477">
                  <c:v>84.737172971722345</c:v>
                </c:pt>
                <c:pt idx="478">
                  <c:v>86.962302584494012</c:v>
                </c:pt>
                <c:pt idx="479">
                  <c:v>89.285486810623198</c:v>
                </c:pt>
                <c:pt idx="480">
                  <c:v>90.362388293064186</c:v>
                </c:pt>
                <c:pt idx="481">
                  <c:v>87.812604647395304</c:v>
                </c:pt>
                <c:pt idx="482">
                  <c:v>92.680494918507009</c:v>
                </c:pt>
                <c:pt idx="483">
                  <c:v>96.305906703651004</c:v>
                </c:pt>
                <c:pt idx="484">
                  <c:v>90.545167304659671</c:v>
                </c:pt>
                <c:pt idx="485">
                  <c:v>87.366885312980742</c:v>
                </c:pt>
                <c:pt idx="486">
                  <c:v>87.136632900544782</c:v>
                </c:pt>
                <c:pt idx="487">
                  <c:v>87.678645507019382</c:v>
                </c:pt>
                <c:pt idx="488">
                  <c:v>90.462063571186775</c:v>
                </c:pt>
                <c:pt idx="489">
                  <c:v>94.348990715598447</c:v>
                </c:pt>
                <c:pt idx="490">
                  <c:v>96.522870491689346</c:v>
                </c:pt>
                <c:pt idx="491">
                  <c:v>99.796052255918397</c:v>
                </c:pt>
                <c:pt idx="492">
                  <c:v>102.6082187185889</c:v>
                </c:pt>
                <c:pt idx="493">
                  <c:v>105.1664805558931</c:v>
                </c:pt>
                <c:pt idx="494">
                  <c:v>102.83896725949801</c:v>
                </c:pt>
                <c:pt idx="495">
                  <c:v>104.2868417854733</c:v>
                </c:pt>
                <c:pt idx="496">
                  <c:v>104.3125123074977</c:v>
                </c:pt>
                <c:pt idx="497">
                  <c:v>100.4162000111932</c:v>
                </c:pt>
                <c:pt idx="498">
                  <c:v>103.261593835235</c:v>
                </c:pt>
                <c:pt idx="499">
                  <c:v>92.103921956299004</c:v>
                </c:pt>
                <c:pt idx="500">
                  <c:v>91.099015057963456</c:v>
                </c:pt>
                <c:pt idx="501">
                  <c:v>93.937911076415531</c:v>
                </c:pt>
                <c:pt idx="502">
                  <c:v>95.601658847893589</c:v>
                </c:pt>
                <c:pt idx="503">
                  <c:v>97.269449948301173</c:v>
                </c:pt>
                <c:pt idx="504">
                  <c:v>101.4240776933723</c:v>
                </c:pt>
                <c:pt idx="505">
                  <c:v>105.1344555437104</c:v>
                </c:pt>
                <c:pt idx="506">
                  <c:v>107.30191745552629</c:v>
                </c:pt>
                <c:pt idx="507">
                  <c:v>106.9018463635517</c:v>
                </c:pt>
                <c:pt idx="508">
                  <c:v>103.68198514208289</c:v>
                </c:pt>
                <c:pt idx="509">
                  <c:v>102.6115827242202</c:v>
                </c:pt>
                <c:pt idx="510">
                  <c:v>105.70164020747821</c:v>
                </c:pt>
                <c:pt idx="511">
                  <c:v>108.56389034569131</c:v>
                </c:pt>
                <c:pt idx="512">
                  <c:v>111.181711888843</c:v>
                </c:pt>
                <c:pt idx="513">
                  <c:v>110.67317512236821</c:v>
                </c:pt>
                <c:pt idx="514">
                  <c:v>107.5769683445553</c:v>
                </c:pt>
                <c:pt idx="515">
                  <c:v>109.5998616684511</c:v>
                </c:pt>
                <c:pt idx="516">
                  <c:v>113.2341745531283</c:v>
                </c:pt>
                <c:pt idx="517">
                  <c:v>114.16589975036101</c:v>
                </c:pt>
                <c:pt idx="518">
                  <c:v>116.10563556064081</c:v>
                </c:pt>
                <c:pt idx="519">
                  <c:v>116.90535092653209</c:v>
                </c:pt>
                <c:pt idx="520">
                  <c:v>120.85689711197401</c:v>
                </c:pt>
                <c:pt idx="521">
                  <c:v>117.9320421688069</c:v>
                </c:pt>
                <c:pt idx="522">
                  <c:v>120.321428847562</c:v>
                </c:pt>
                <c:pt idx="523">
                  <c:v>119.022587128135</c:v>
                </c:pt>
                <c:pt idx="524">
                  <c:v>118.77516350966231</c:v>
                </c:pt>
                <c:pt idx="525">
                  <c:v>119.7039073802997</c:v>
                </c:pt>
                <c:pt idx="526">
                  <c:v>122.2910036454098</c:v>
                </c:pt>
                <c:pt idx="527">
                  <c:v>121.54451460283239</c:v>
                </c:pt>
                <c:pt idx="528">
                  <c:v>119.6555808592213</c:v>
                </c:pt>
                <c:pt idx="529">
                  <c:v>116.4862728750216</c:v>
                </c:pt>
                <c:pt idx="530">
                  <c:v>116.30651615539909</c:v>
                </c:pt>
                <c:pt idx="531">
                  <c:v>113.671858118969</c:v>
                </c:pt>
                <c:pt idx="532">
                  <c:v>112.5903881950584</c:v>
                </c:pt>
                <c:pt idx="533">
                  <c:v>113.5691620189374</c:v>
                </c:pt>
                <c:pt idx="534">
                  <c:v>112.9844633545157</c:v>
                </c:pt>
                <c:pt idx="535">
                  <c:v>110.46563460436229</c:v>
                </c:pt>
                <c:pt idx="536">
                  <c:v>110.1853412870849</c:v>
                </c:pt>
                <c:pt idx="537">
                  <c:v>105.7980961130295</c:v>
                </c:pt>
                <c:pt idx="538">
                  <c:v>110.9570176427911</c:v>
                </c:pt>
                <c:pt idx="539">
                  <c:v>111.1329696785691</c:v>
                </c:pt>
                <c:pt idx="540">
                  <c:v>109.3594426157929</c:v>
                </c:pt>
                <c:pt idx="541">
                  <c:v>111.00389534709279</c:v>
                </c:pt>
                <c:pt idx="542">
                  <c:v>109.5626928513668</c:v>
                </c:pt>
                <c:pt idx="543">
                  <c:v>109.5341721345838</c:v>
                </c:pt>
                <c:pt idx="544">
                  <c:v>109.3648833516727</c:v>
                </c:pt>
                <c:pt idx="545">
                  <c:v>107.91621300649609</c:v>
                </c:pt>
                <c:pt idx="546">
                  <c:v>107.2942174460092</c:v>
                </c:pt>
                <c:pt idx="547">
                  <c:v>104.3765798409062</c:v>
                </c:pt>
                <c:pt idx="548">
                  <c:v>99.428383474104507</c:v>
                </c:pt>
                <c:pt idx="549">
                  <c:v>103.4184102637612</c:v>
                </c:pt>
                <c:pt idx="550">
                  <c:v>106.3806168183735</c:v>
                </c:pt>
                <c:pt idx="551">
                  <c:v>105.32644205464121</c:v>
                </c:pt>
                <c:pt idx="552">
                  <c:v>98.18457531704486</c:v>
                </c:pt>
                <c:pt idx="553">
                  <c:v>97.36549433237235</c:v>
                </c:pt>
                <c:pt idx="554">
                  <c:v>102.93486140193269</c:v>
                </c:pt>
                <c:pt idx="555">
                  <c:v>105.1793905878078</c:v>
                </c:pt>
                <c:pt idx="556">
                  <c:v>104.27869095692721</c:v>
                </c:pt>
                <c:pt idx="557">
                  <c:v>104.9083873342979</c:v>
                </c:pt>
                <c:pt idx="558">
                  <c:v>108.409383502647</c:v>
                </c:pt>
                <c:pt idx="559">
                  <c:v>109.47874604794509</c:v>
                </c:pt>
                <c:pt idx="560">
                  <c:v>108.6147352980373</c:v>
                </c:pt>
                <c:pt idx="561">
                  <c:v>107.7783941565603</c:v>
                </c:pt>
                <c:pt idx="562">
                  <c:v>109.0537745845167</c:v>
                </c:pt>
                <c:pt idx="563">
                  <c:v>113.09890233615231</c:v>
                </c:pt>
                <c:pt idx="564">
                  <c:v>113.8153882516807</c:v>
                </c:pt>
                <c:pt idx="565">
                  <c:v>116.1063488429815</c:v>
                </c:pt>
                <c:pt idx="566">
                  <c:v>117.724106051785</c:v>
                </c:pt>
                <c:pt idx="567">
                  <c:v>116.8497298457346</c:v>
                </c:pt>
                <c:pt idx="568">
                  <c:v>118.3520281745256</c:v>
                </c:pt>
                <c:pt idx="569">
                  <c:v>119.94339114991131</c:v>
                </c:pt>
                <c:pt idx="570">
                  <c:v>120.77814385585491</c:v>
                </c:pt>
                <c:pt idx="571">
                  <c:v>120.2480110587564</c:v>
                </c:pt>
                <c:pt idx="572">
                  <c:v>121.0949714398004</c:v>
                </c:pt>
                <c:pt idx="573">
                  <c:v>123.96071041723469</c:v>
                </c:pt>
                <c:pt idx="574">
                  <c:v>125.38974042484691</c:v>
                </c:pt>
                <c:pt idx="575">
                  <c:v>128.51863742375269</c:v>
                </c:pt>
                <c:pt idx="576">
                  <c:v>133.45945068318309</c:v>
                </c:pt>
                <c:pt idx="577">
                  <c:v>128.43234465519609</c:v>
                </c:pt>
                <c:pt idx="578">
                  <c:v>127.62137860750209</c:v>
                </c:pt>
                <c:pt idx="579">
                  <c:v>124.4340725158381</c:v>
                </c:pt>
                <c:pt idx="580">
                  <c:v>126.07380231063669</c:v>
                </c:pt>
                <c:pt idx="581">
                  <c:v>127.7265020370735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5C-48D8-B61A-C15320322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369120"/>
        <c:axId val="-206365488"/>
      </c:lineChart>
      <c:catAx>
        <c:axId val="-206369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+mn-lt"/>
                  </a:defRPr>
                </a:pPr>
                <a:r>
                  <a:rPr lang="en-US" sz="1200"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9590562425235202"/>
              <c:y val="0.94021284410671802"/>
            </c:manualLayout>
          </c:layout>
          <c:overlay val="0"/>
        </c:title>
        <c:numFmt formatCode="0" sourceLinked="0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Palatino Linotype"/>
                <a:cs typeface="Palatino Linotype"/>
              </a:defRPr>
            </a:pPr>
            <a:endParaRPr lang="en-US"/>
          </a:p>
        </c:txPr>
        <c:crossAx val="-206365488"/>
        <c:crosses val="autoZero"/>
        <c:auto val="1"/>
        <c:lblAlgn val="ctr"/>
        <c:lblOffset val="100"/>
        <c:tickLblSkip val="36"/>
        <c:tickMarkSkip val="12"/>
        <c:noMultiLvlLbl val="0"/>
      </c:catAx>
      <c:valAx>
        <c:axId val="-2063654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Palatino Linotype"/>
                    <a:cs typeface="Palatino Linotype"/>
                  </a:defRPr>
                </a:pPr>
                <a:r>
                  <a:rPr lang="en-US" sz="1200">
                    <a:latin typeface="+mn-lt"/>
                  </a:rPr>
                  <a:t>S&amp;P/Earnings (Index 1995 = 100)</a:t>
                </a:r>
              </a:p>
            </c:rich>
          </c:tx>
          <c:layout>
            <c:manualLayout>
              <c:xMode val="edge"/>
              <c:yMode val="edge"/>
              <c:x val="1.2975776549787E-2"/>
              <c:y val="0.34469646738568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Palatino Linotype"/>
                <a:cs typeface="Palatino Linotype"/>
              </a:defRPr>
            </a:pPr>
            <a:endParaRPr lang="en-US"/>
          </a:p>
        </c:txPr>
        <c:crossAx val="-206369120"/>
        <c:crosses val="autoZero"/>
        <c:crossBetween val="between"/>
        <c:majorUnit val="20"/>
      </c:valAx>
      <c:valAx>
        <c:axId val="-206362096"/>
        <c:scaling>
          <c:orientation val="minMax"/>
          <c:max val="100"/>
          <c:min val="50"/>
        </c:scaling>
        <c:delete val="0"/>
        <c:axPos val="r"/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-206359776"/>
        <c:crosses val="max"/>
        <c:crossBetween val="between"/>
      </c:valAx>
      <c:catAx>
        <c:axId val="-20635977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6362096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Palatino Linotype"/>
          <a:ea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85409252668993E-2"/>
          <c:y val="3.16812382425238E-2"/>
          <c:w val="0.87099644128113896"/>
          <c:h val="0.85451807319866802"/>
        </c:manualLayout>
      </c:layout>
      <c:barChart>
        <c:barDir val="col"/>
        <c:grouping val="clustered"/>
        <c:varyColors val="0"/>
        <c:ser>
          <c:idx val="2"/>
          <c:order val="2"/>
          <c:spPr>
            <a:solidFill>
              <a:schemeClr val="bg1">
                <a:lumMod val="75000"/>
              </a:schemeClr>
            </a:solidFill>
          </c:spPr>
          <c:invertIfNegative val="0"/>
          <c:val>
            <c:numRef>
              <c:f>'Fig 5-7 Data'!$U$7:$U$200</c:f>
              <c:numCache>
                <c:formatCode>General</c:formatCode>
                <c:ptCount val="194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40">
                  <c:v>1000</c:v>
                </c:pt>
                <c:pt idx="41">
                  <c:v>1000</c:v>
                </c:pt>
                <c:pt idx="46">
                  <c:v>1000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  <c:pt idx="51">
                  <c:v>1000</c:v>
                </c:pt>
                <c:pt idx="82">
                  <c:v>1000</c:v>
                </c:pt>
                <c:pt idx="83">
                  <c:v>1000</c:v>
                </c:pt>
                <c:pt idx="84">
                  <c:v>1000</c:v>
                </c:pt>
                <c:pt idx="125">
                  <c:v>1000</c:v>
                </c:pt>
                <c:pt idx="126">
                  <c:v>1000</c:v>
                </c:pt>
                <c:pt idx="127">
                  <c:v>1000</c:v>
                </c:pt>
                <c:pt idx="152">
                  <c:v>1000</c:v>
                </c:pt>
                <c:pt idx="153">
                  <c:v>1000</c:v>
                </c:pt>
                <c:pt idx="154">
                  <c:v>1000</c:v>
                </c:pt>
                <c:pt idx="155">
                  <c:v>1000</c:v>
                </c:pt>
                <c:pt idx="156">
                  <c:v>1000</c:v>
                </c:pt>
                <c:pt idx="15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B-45EE-A533-17370BABF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206045616"/>
        <c:axId val="-206047936"/>
      </c:barChart>
      <c:lineChart>
        <c:grouping val="standard"/>
        <c:varyColors val="0"/>
        <c:ser>
          <c:idx val="1"/>
          <c:order val="0"/>
          <c:spPr>
            <a:ln w="508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'Fig 5-7 Data'!$A$7:$A$200</c:f>
              <c:numCache>
                <c:formatCode>General</c:formatCode>
                <c:ptCount val="194"/>
                <c:pt idx="0">
                  <c:v>1970</c:v>
                </c:pt>
                <c:pt idx="1">
                  <c:v>1970.25</c:v>
                </c:pt>
                <c:pt idx="2">
                  <c:v>1970.5</c:v>
                </c:pt>
                <c:pt idx="3">
                  <c:v>1970.75</c:v>
                </c:pt>
                <c:pt idx="4">
                  <c:v>1971</c:v>
                </c:pt>
                <c:pt idx="5">
                  <c:v>1971.25</c:v>
                </c:pt>
                <c:pt idx="6">
                  <c:v>1971.5</c:v>
                </c:pt>
                <c:pt idx="7">
                  <c:v>1971.75</c:v>
                </c:pt>
                <c:pt idx="8">
                  <c:v>1972</c:v>
                </c:pt>
                <c:pt idx="9">
                  <c:v>1972.25</c:v>
                </c:pt>
                <c:pt idx="10">
                  <c:v>1972.5</c:v>
                </c:pt>
                <c:pt idx="11">
                  <c:v>1972.75</c:v>
                </c:pt>
                <c:pt idx="12">
                  <c:v>1973</c:v>
                </c:pt>
                <c:pt idx="13">
                  <c:v>1973.25</c:v>
                </c:pt>
                <c:pt idx="14">
                  <c:v>1973.5</c:v>
                </c:pt>
                <c:pt idx="15">
                  <c:v>1973.75</c:v>
                </c:pt>
                <c:pt idx="16">
                  <c:v>1974</c:v>
                </c:pt>
                <c:pt idx="17">
                  <c:v>1974.25</c:v>
                </c:pt>
                <c:pt idx="18">
                  <c:v>1974.5</c:v>
                </c:pt>
                <c:pt idx="19">
                  <c:v>1974.75</c:v>
                </c:pt>
                <c:pt idx="20">
                  <c:v>1975</c:v>
                </c:pt>
                <c:pt idx="21">
                  <c:v>1975.25</c:v>
                </c:pt>
                <c:pt idx="22">
                  <c:v>1975.5</c:v>
                </c:pt>
                <c:pt idx="23">
                  <c:v>1975.75</c:v>
                </c:pt>
                <c:pt idx="24">
                  <c:v>1976</c:v>
                </c:pt>
                <c:pt idx="25">
                  <c:v>1976.25</c:v>
                </c:pt>
                <c:pt idx="26">
                  <c:v>1976.5</c:v>
                </c:pt>
                <c:pt idx="27">
                  <c:v>1976.75</c:v>
                </c:pt>
                <c:pt idx="28">
                  <c:v>1977</c:v>
                </c:pt>
                <c:pt idx="29">
                  <c:v>1977.25</c:v>
                </c:pt>
                <c:pt idx="30">
                  <c:v>1977.5</c:v>
                </c:pt>
                <c:pt idx="31">
                  <c:v>1977.75</c:v>
                </c:pt>
                <c:pt idx="32">
                  <c:v>1978</c:v>
                </c:pt>
                <c:pt idx="33">
                  <c:v>1978.25</c:v>
                </c:pt>
                <c:pt idx="34">
                  <c:v>1978.5</c:v>
                </c:pt>
                <c:pt idx="35">
                  <c:v>1978.75</c:v>
                </c:pt>
                <c:pt idx="36">
                  <c:v>1979</c:v>
                </c:pt>
                <c:pt idx="37">
                  <c:v>1979.25</c:v>
                </c:pt>
                <c:pt idx="38">
                  <c:v>1979.5</c:v>
                </c:pt>
                <c:pt idx="39">
                  <c:v>1979.75</c:v>
                </c:pt>
                <c:pt idx="40">
                  <c:v>1980</c:v>
                </c:pt>
                <c:pt idx="41">
                  <c:v>1980.25</c:v>
                </c:pt>
                <c:pt idx="42">
                  <c:v>1980.5</c:v>
                </c:pt>
                <c:pt idx="43">
                  <c:v>1980.75</c:v>
                </c:pt>
                <c:pt idx="44">
                  <c:v>1981</c:v>
                </c:pt>
                <c:pt idx="45">
                  <c:v>1981.25</c:v>
                </c:pt>
                <c:pt idx="46">
                  <c:v>1981.5</c:v>
                </c:pt>
                <c:pt idx="47">
                  <c:v>1981.75</c:v>
                </c:pt>
                <c:pt idx="48">
                  <c:v>1982</c:v>
                </c:pt>
                <c:pt idx="49">
                  <c:v>1982.25</c:v>
                </c:pt>
                <c:pt idx="50">
                  <c:v>1982.5</c:v>
                </c:pt>
                <c:pt idx="51">
                  <c:v>1982.75</c:v>
                </c:pt>
                <c:pt idx="52">
                  <c:v>1983</c:v>
                </c:pt>
                <c:pt idx="53">
                  <c:v>1983.25</c:v>
                </c:pt>
                <c:pt idx="54">
                  <c:v>1983.5</c:v>
                </c:pt>
                <c:pt idx="55">
                  <c:v>1983.75</c:v>
                </c:pt>
                <c:pt idx="56">
                  <c:v>1984</c:v>
                </c:pt>
                <c:pt idx="57">
                  <c:v>1984.25</c:v>
                </c:pt>
                <c:pt idx="58">
                  <c:v>1984.5</c:v>
                </c:pt>
                <c:pt idx="59">
                  <c:v>1984.75</c:v>
                </c:pt>
                <c:pt idx="60">
                  <c:v>1985</c:v>
                </c:pt>
                <c:pt idx="61">
                  <c:v>1985.25</c:v>
                </c:pt>
                <c:pt idx="62">
                  <c:v>1985.5</c:v>
                </c:pt>
                <c:pt idx="63">
                  <c:v>1985.75</c:v>
                </c:pt>
                <c:pt idx="64">
                  <c:v>1986</c:v>
                </c:pt>
                <c:pt idx="65">
                  <c:v>1986.25</c:v>
                </c:pt>
                <c:pt idx="66">
                  <c:v>1986.5</c:v>
                </c:pt>
                <c:pt idx="67">
                  <c:v>1986.75</c:v>
                </c:pt>
                <c:pt idx="68">
                  <c:v>1987</c:v>
                </c:pt>
                <c:pt idx="69">
                  <c:v>1987.25</c:v>
                </c:pt>
                <c:pt idx="70">
                  <c:v>1987.5</c:v>
                </c:pt>
                <c:pt idx="71">
                  <c:v>1987.75</c:v>
                </c:pt>
                <c:pt idx="72">
                  <c:v>1988</c:v>
                </c:pt>
                <c:pt idx="73">
                  <c:v>1988.25</c:v>
                </c:pt>
                <c:pt idx="74">
                  <c:v>1988.5</c:v>
                </c:pt>
                <c:pt idx="75">
                  <c:v>1988.75</c:v>
                </c:pt>
                <c:pt idx="76">
                  <c:v>1989</c:v>
                </c:pt>
                <c:pt idx="77">
                  <c:v>1989.25</c:v>
                </c:pt>
                <c:pt idx="78">
                  <c:v>1989.5</c:v>
                </c:pt>
                <c:pt idx="79">
                  <c:v>1989.75</c:v>
                </c:pt>
                <c:pt idx="80">
                  <c:v>1990</c:v>
                </c:pt>
                <c:pt idx="81">
                  <c:v>1990.25</c:v>
                </c:pt>
                <c:pt idx="82">
                  <c:v>1990.5</c:v>
                </c:pt>
                <c:pt idx="83">
                  <c:v>1990.75</c:v>
                </c:pt>
                <c:pt idx="84">
                  <c:v>1991</c:v>
                </c:pt>
                <c:pt idx="85">
                  <c:v>1991.25</c:v>
                </c:pt>
                <c:pt idx="86">
                  <c:v>1991.5</c:v>
                </c:pt>
                <c:pt idx="87">
                  <c:v>1991.75</c:v>
                </c:pt>
                <c:pt idx="88">
                  <c:v>1992</c:v>
                </c:pt>
                <c:pt idx="89">
                  <c:v>1992.25</c:v>
                </c:pt>
                <c:pt idx="90">
                  <c:v>1992.5</c:v>
                </c:pt>
                <c:pt idx="91">
                  <c:v>1992.75</c:v>
                </c:pt>
                <c:pt idx="92">
                  <c:v>1993</c:v>
                </c:pt>
                <c:pt idx="93">
                  <c:v>1993.25</c:v>
                </c:pt>
                <c:pt idx="94">
                  <c:v>1993.5</c:v>
                </c:pt>
                <c:pt idx="95">
                  <c:v>1993.75</c:v>
                </c:pt>
                <c:pt idx="96">
                  <c:v>1994</c:v>
                </c:pt>
                <c:pt idx="97">
                  <c:v>1994.25</c:v>
                </c:pt>
                <c:pt idx="98">
                  <c:v>1994.5</c:v>
                </c:pt>
                <c:pt idx="99">
                  <c:v>1994.75</c:v>
                </c:pt>
                <c:pt idx="100">
                  <c:v>1995</c:v>
                </c:pt>
                <c:pt idx="101">
                  <c:v>1995.25</c:v>
                </c:pt>
                <c:pt idx="102">
                  <c:v>1995.5</c:v>
                </c:pt>
                <c:pt idx="103">
                  <c:v>1995.75</c:v>
                </c:pt>
                <c:pt idx="104">
                  <c:v>1996</c:v>
                </c:pt>
                <c:pt idx="105">
                  <c:v>1996.25</c:v>
                </c:pt>
                <c:pt idx="106">
                  <c:v>1996.5</c:v>
                </c:pt>
                <c:pt idx="107">
                  <c:v>1996.75</c:v>
                </c:pt>
                <c:pt idx="108">
                  <c:v>1997</c:v>
                </c:pt>
                <c:pt idx="109">
                  <c:v>1997.25</c:v>
                </c:pt>
                <c:pt idx="110">
                  <c:v>1997.5</c:v>
                </c:pt>
                <c:pt idx="111">
                  <c:v>1997.75</c:v>
                </c:pt>
                <c:pt idx="112">
                  <c:v>1998</c:v>
                </c:pt>
                <c:pt idx="113">
                  <c:v>1998.25</c:v>
                </c:pt>
                <c:pt idx="114">
                  <c:v>1998.5</c:v>
                </c:pt>
                <c:pt idx="115">
                  <c:v>1998.75</c:v>
                </c:pt>
                <c:pt idx="116">
                  <c:v>1999</c:v>
                </c:pt>
                <c:pt idx="117">
                  <c:v>1999.25</c:v>
                </c:pt>
                <c:pt idx="118">
                  <c:v>1999.5</c:v>
                </c:pt>
                <c:pt idx="119">
                  <c:v>1999.75</c:v>
                </c:pt>
                <c:pt idx="120">
                  <c:v>2000</c:v>
                </c:pt>
                <c:pt idx="121">
                  <c:v>2000.25</c:v>
                </c:pt>
                <c:pt idx="122">
                  <c:v>2000.5</c:v>
                </c:pt>
                <c:pt idx="123">
                  <c:v>2000.75</c:v>
                </c:pt>
                <c:pt idx="124">
                  <c:v>2001</c:v>
                </c:pt>
                <c:pt idx="125">
                  <c:v>2001.25</c:v>
                </c:pt>
                <c:pt idx="126">
                  <c:v>2001.5</c:v>
                </c:pt>
                <c:pt idx="127">
                  <c:v>2001.75</c:v>
                </c:pt>
                <c:pt idx="128">
                  <c:v>2002</c:v>
                </c:pt>
                <c:pt idx="129">
                  <c:v>2002.25</c:v>
                </c:pt>
                <c:pt idx="130">
                  <c:v>2002.5</c:v>
                </c:pt>
                <c:pt idx="131">
                  <c:v>2002.75</c:v>
                </c:pt>
                <c:pt idx="132">
                  <c:v>2003</c:v>
                </c:pt>
                <c:pt idx="133">
                  <c:v>2003.25</c:v>
                </c:pt>
                <c:pt idx="134">
                  <c:v>2003.5</c:v>
                </c:pt>
                <c:pt idx="135">
                  <c:v>2003.75</c:v>
                </c:pt>
                <c:pt idx="136">
                  <c:v>2004</c:v>
                </c:pt>
                <c:pt idx="137">
                  <c:v>2004.25</c:v>
                </c:pt>
                <c:pt idx="138">
                  <c:v>2004.5</c:v>
                </c:pt>
                <c:pt idx="139">
                  <c:v>2004.75</c:v>
                </c:pt>
                <c:pt idx="140">
                  <c:v>2005</c:v>
                </c:pt>
                <c:pt idx="141">
                  <c:v>2005.25</c:v>
                </c:pt>
                <c:pt idx="142">
                  <c:v>2005.5</c:v>
                </c:pt>
                <c:pt idx="143">
                  <c:v>2005.75</c:v>
                </c:pt>
                <c:pt idx="144">
                  <c:v>2006</c:v>
                </c:pt>
                <c:pt idx="145">
                  <c:v>2006.25</c:v>
                </c:pt>
                <c:pt idx="146">
                  <c:v>2006.5</c:v>
                </c:pt>
                <c:pt idx="147">
                  <c:v>2006.75</c:v>
                </c:pt>
                <c:pt idx="148">
                  <c:v>2007</c:v>
                </c:pt>
                <c:pt idx="149">
                  <c:v>2007.25</c:v>
                </c:pt>
                <c:pt idx="150">
                  <c:v>2007.5</c:v>
                </c:pt>
                <c:pt idx="151">
                  <c:v>2007.75</c:v>
                </c:pt>
                <c:pt idx="152">
                  <c:v>2008</c:v>
                </c:pt>
                <c:pt idx="153">
                  <c:v>2008.25</c:v>
                </c:pt>
                <c:pt idx="154">
                  <c:v>2008.5</c:v>
                </c:pt>
                <c:pt idx="155">
                  <c:v>2008.75</c:v>
                </c:pt>
                <c:pt idx="156">
                  <c:v>2009</c:v>
                </c:pt>
                <c:pt idx="157">
                  <c:v>2009.25</c:v>
                </c:pt>
                <c:pt idx="158">
                  <c:v>2009.5</c:v>
                </c:pt>
                <c:pt idx="159">
                  <c:v>2009.75</c:v>
                </c:pt>
                <c:pt idx="160">
                  <c:v>2010</c:v>
                </c:pt>
                <c:pt idx="161">
                  <c:v>2010.25</c:v>
                </c:pt>
                <c:pt idx="162">
                  <c:v>2010.5</c:v>
                </c:pt>
                <c:pt idx="163">
                  <c:v>2010.75</c:v>
                </c:pt>
                <c:pt idx="164">
                  <c:v>2011</c:v>
                </c:pt>
                <c:pt idx="165">
                  <c:v>2011.25</c:v>
                </c:pt>
                <c:pt idx="166">
                  <c:v>2011.5</c:v>
                </c:pt>
                <c:pt idx="167">
                  <c:v>2011.75</c:v>
                </c:pt>
                <c:pt idx="168">
                  <c:v>2012</c:v>
                </c:pt>
                <c:pt idx="169">
                  <c:v>2012.25</c:v>
                </c:pt>
                <c:pt idx="170">
                  <c:v>2012.5</c:v>
                </c:pt>
                <c:pt idx="171">
                  <c:v>2012.75</c:v>
                </c:pt>
                <c:pt idx="172">
                  <c:v>2013</c:v>
                </c:pt>
                <c:pt idx="173">
                  <c:v>2013.25</c:v>
                </c:pt>
                <c:pt idx="174">
                  <c:v>2013.5</c:v>
                </c:pt>
                <c:pt idx="175">
                  <c:v>2013.75</c:v>
                </c:pt>
                <c:pt idx="176">
                  <c:v>2014</c:v>
                </c:pt>
                <c:pt idx="177">
                  <c:v>2014.25</c:v>
                </c:pt>
                <c:pt idx="178">
                  <c:v>2014.5</c:v>
                </c:pt>
                <c:pt idx="179">
                  <c:v>2014.75</c:v>
                </c:pt>
                <c:pt idx="180">
                  <c:v>2015</c:v>
                </c:pt>
                <c:pt idx="181">
                  <c:v>2015.25</c:v>
                </c:pt>
                <c:pt idx="182">
                  <c:v>2015.5</c:v>
                </c:pt>
                <c:pt idx="183">
                  <c:v>2015.75</c:v>
                </c:pt>
                <c:pt idx="184">
                  <c:v>2016</c:v>
                </c:pt>
                <c:pt idx="185">
                  <c:v>2016.25</c:v>
                </c:pt>
                <c:pt idx="186">
                  <c:v>2016.5</c:v>
                </c:pt>
                <c:pt idx="187">
                  <c:v>2016.75</c:v>
                </c:pt>
                <c:pt idx="188">
                  <c:v>2017</c:v>
                </c:pt>
                <c:pt idx="189">
                  <c:v>2017.25</c:v>
                </c:pt>
                <c:pt idx="190">
                  <c:v>2017.5</c:v>
                </c:pt>
                <c:pt idx="191">
                  <c:v>2017.75</c:v>
                </c:pt>
                <c:pt idx="192">
                  <c:v>2018</c:v>
                </c:pt>
                <c:pt idx="193">
                  <c:v>2018.25</c:v>
                </c:pt>
              </c:numCache>
            </c:numRef>
          </c:cat>
          <c:val>
            <c:numRef>
              <c:f>'Fig 5-7 Data'!$P$7:$P$200</c:f>
              <c:numCache>
                <c:formatCode>General</c:formatCode>
                <c:ptCount val="19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9B-45EE-A533-17370BABF0DC}"/>
            </c:ext>
          </c:extLst>
        </c:ser>
        <c:ser>
          <c:idx val="0"/>
          <c:order val="1"/>
          <c:spPr>
            <a:ln w="38100"/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'Fig 5-7 Data'!$A$7:$A$200</c:f>
              <c:numCache>
                <c:formatCode>General</c:formatCode>
                <c:ptCount val="194"/>
                <c:pt idx="0">
                  <c:v>1970</c:v>
                </c:pt>
                <c:pt idx="1">
                  <c:v>1970.25</c:v>
                </c:pt>
                <c:pt idx="2">
                  <c:v>1970.5</c:v>
                </c:pt>
                <c:pt idx="3">
                  <c:v>1970.75</c:v>
                </c:pt>
                <c:pt idx="4">
                  <c:v>1971</c:v>
                </c:pt>
                <c:pt idx="5">
                  <c:v>1971.25</c:v>
                </c:pt>
                <c:pt idx="6">
                  <c:v>1971.5</c:v>
                </c:pt>
                <c:pt idx="7">
                  <c:v>1971.75</c:v>
                </c:pt>
                <c:pt idx="8">
                  <c:v>1972</c:v>
                </c:pt>
                <c:pt idx="9">
                  <c:v>1972.25</c:v>
                </c:pt>
                <c:pt idx="10">
                  <c:v>1972.5</c:v>
                </c:pt>
                <c:pt idx="11">
                  <c:v>1972.75</c:v>
                </c:pt>
                <c:pt idx="12">
                  <c:v>1973</c:v>
                </c:pt>
                <c:pt idx="13">
                  <c:v>1973.25</c:v>
                </c:pt>
                <c:pt idx="14">
                  <c:v>1973.5</c:v>
                </c:pt>
                <c:pt idx="15">
                  <c:v>1973.75</c:v>
                </c:pt>
                <c:pt idx="16">
                  <c:v>1974</c:v>
                </c:pt>
                <c:pt idx="17">
                  <c:v>1974.25</c:v>
                </c:pt>
                <c:pt idx="18">
                  <c:v>1974.5</c:v>
                </c:pt>
                <c:pt idx="19">
                  <c:v>1974.75</c:v>
                </c:pt>
                <c:pt idx="20">
                  <c:v>1975</c:v>
                </c:pt>
                <c:pt idx="21">
                  <c:v>1975.25</c:v>
                </c:pt>
                <c:pt idx="22">
                  <c:v>1975.5</c:v>
                </c:pt>
                <c:pt idx="23">
                  <c:v>1975.75</c:v>
                </c:pt>
                <c:pt idx="24">
                  <c:v>1976</c:v>
                </c:pt>
                <c:pt idx="25">
                  <c:v>1976.25</c:v>
                </c:pt>
                <c:pt idx="26">
                  <c:v>1976.5</c:v>
                </c:pt>
                <c:pt idx="27">
                  <c:v>1976.75</c:v>
                </c:pt>
                <c:pt idx="28">
                  <c:v>1977</c:v>
                </c:pt>
                <c:pt idx="29">
                  <c:v>1977.25</c:v>
                </c:pt>
                <c:pt idx="30">
                  <c:v>1977.5</c:v>
                </c:pt>
                <c:pt idx="31">
                  <c:v>1977.75</c:v>
                </c:pt>
                <c:pt idx="32">
                  <c:v>1978</c:v>
                </c:pt>
                <c:pt idx="33">
                  <c:v>1978.25</c:v>
                </c:pt>
                <c:pt idx="34">
                  <c:v>1978.5</c:v>
                </c:pt>
                <c:pt idx="35">
                  <c:v>1978.75</c:v>
                </c:pt>
                <c:pt idx="36">
                  <c:v>1979</c:v>
                </c:pt>
                <c:pt idx="37">
                  <c:v>1979.25</c:v>
                </c:pt>
                <c:pt idx="38">
                  <c:v>1979.5</c:v>
                </c:pt>
                <c:pt idx="39">
                  <c:v>1979.75</c:v>
                </c:pt>
                <c:pt idx="40">
                  <c:v>1980</c:v>
                </c:pt>
                <c:pt idx="41">
                  <c:v>1980.25</c:v>
                </c:pt>
                <c:pt idx="42">
                  <c:v>1980.5</c:v>
                </c:pt>
                <c:pt idx="43">
                  <c:v>1980.75</c:v>
                </c:pt>
                <c:pt idx="44">
                  <c:v>1981</c:v>
                </c:pt>
                <c:pt idx="45">
                  <c:v>1981.25</c:v>
                </c:pt>
                <c:pt idx="46">
                  <c:v>1981.5</c:v>
                </c:pt>
                <c:pt idx="47">
                  <c:v>1981.75</c:v>
                </c:pt>
                <c:pt idx="48">
                  <c:v>1982</c:v>
                </c:pt>
                <c:pt idx="49">
                  <c:v>1982.25</c:v>
                </c:pt>
                <c:pt idx="50">
                  <c:v>1982.5</c:v>
                </c:pt>
                <c:pt idx="51">
                  <c:v>1982.75</c:v>
                </c:pt>
                <c:pt idx="52">
                  <c:v>1983</c:v>
                </c:pt>
                <c:pt idx="53">
                  <c:v>1983.25</c:v>
                </c:pt>
                <c:pt idx="54">
                  <c:v>1983.5</c:v>
                </c:pt>
                <c:pt idx="55">
                  <c:v>1983.75</c:v>
                </c:pt>
                <c:pt idx="56">
                  <c:v>1984</c:v>
                </c:pt>
                <c:pt idx="57">
                  <c:v>1984.25</c:v>
                </c:pt>
                <c:pt idx="58">
                  <c:v>1984.5</c:v>
                </c:pt>
                <c:pt idx="59">
                  <c:v>1984.75</c:v>
                </c:pt>
                <c:pt idx="60">
                  <c:v>1985</c:v>
                </c:pt>
                <c:pt idx="61">
                  <c:v>1985.25</c:v>
                </c:pt>
                <c:pt idx="62">
                  <c:v>1985.5</c:v>
                </c:pt>
                <c:pt idx="63">
                  <c:v>1985.75</c:v>
                </c:pt>
                <c:pt idx="64">
                  <c:v>1986</c:v>
                </c:pt>
                <c:pt idx="65">
                  <c:v>1986.25</c:v>
                </c:pt>
                <c:pt idx="66">
                  <c:v>1986.5</c:v>
                </c:pt>
                <c:pt idx="67">
                  <c:v>1986.75</c:v>
                </c:pt>
                <c:pt idx="68">
                  <c:v>1987</c:v>
                </c:pt>
                <c:pt idx="69">
                  <c:v>1987.25</c:v>
                </c:pt>
                <c:pt idx="70">
                  <c:v>1987.5</c:v>
                </c:pt>
                <c:pt idx="71">
                  <c:v>1987.75</c:v>
                </c:pt>
                <c:pt idx="72">
                  <c:v>1988</c:v>
                </c:pt>
                <c:pt idx="73">
                  <c:v>1988.25</c:v>
                </c:pt>
                <c:pt idx="74">
                  <c:v>1988.5</c:v>
                </c:pt>
                <c:pt idx="75">
                  <c:v>1988.75</c:v>
                </c:pt>
                <c:pt idx="76">
                  <c:v>1989</c:v>
                </c:pt>
                <c:pt idx="77">
                  <c:v>1989.25</c:v>
                </c:pt>
                <c:pt idx="78">
                  <c:v>1989.5</c:v>
                </c:pt>
                <c:pt idx="79">
                  <c:v>1989.75</c:v>
                </c:pt>
                <c:pt idx="80">
                  <c:v>1990</c:v>
                </c:pt>
                <c:pt idx="81">
                  <c:v>1990.25</c:v>
                </c:pt>
                <c:pt idx="82">
                  <c:v>1990.5</c:v>
                </c:pt>
                <c:pt idx="83">
                  <c:v>1990.75</c:v>
                </c:pt>
                <c:pt idx="84">
                  <c:v>1991</c:v>
                </c:pt>
                <c:pt idx="85">
                  <c:v>1991.25</c:v>
                </c:pt>
                <c:pt idx="86">
                  <c:v>1991.5</c:v>
                </c:pt>
                <c:pt idx="87">
                  <c:v>1991.75</c:v>
                </c:pt>
                <c:pt idx="88">
                  <c:v>1992</c:v>
                </c:pt>
                <c:pt idx="89">
                  <c:v>1992.25</c:v>
                </c:pt>
                <c:pt idx="90">
                  <c:v>1992.5</c:v>
                </c:pt>
                <c:pt idx="91">
                  <c:v>1992.75</c:v>
                </c:pt>
                <c:pt idx="92">
                  <c:v>1993</c:v>
                </c:pt>
                <c:pt idx="93">
                  <c:v>1993.25</c:v>
                </c:pt>
                <c:pt idx="94">
                  <c:v>1993.5</c:v>
                </c:pt>
                <c:pt idx="95">
                  <c:v>1993.75</c:v>
                </c:pt>
                <c:pt idx="96">
                  <c:v>1994</c:v>
                </c:pt>
                <c:pt idx="97">
                  <c:v>1994.25</c:v>
                </c:pt>
                <c:pt idx="98">
                  <c:v>1994.5</c:v>
                </c:pt>
                <c:pt idx="99">
                  <c:v>1994.75</c:v>
                </c:pt>
                <c:pt idx="100">
                  <c:v>1995</c:v>
                </c:pt>
                <c:pt idx="101">
                  <c:v>1995.25</c:v>
                </c:pt>
                <c:pt idx="102">
                  <c:v>1995.5</c:v>
                </c:pt>
                <c:pt idx="103">
                  <c:v>1995.75</c:v>
                </c:pt>
                <c:pt idx="104">
                  <c:v>1996</c:v>
                </c:pt>
                <c:pt idx="105">
                  <c:v>1996.25</c:v>
                </c:pt>
                <c:pt idx="106">
                  <c:v>1996.5</c:v>
                </c:pt>
                <c:pt idx="107">
                  <c:v>1996.75</c:v>
                </c:pt>
                <c:pt idx="108">
                  <c:v>1997</c:v>
                </c:pt>
                <c:pt idx="109">
                  <c:v>1997.25</c:v>
                </c:pt>
                <c:pt idx="110">
                  <c:v>1997.5</c:v>
                </c:pt>
                <c:pt idx="111">
                  <c:v>1997.75</c:v>
                </c:pt>
                <c:pt idx="112">
                  <c:v>1998</c:v>
                </c:pt>
                <c:pt idx="113">
                  <c:v>1998.25</c:v>
                </c:pt>
                <c:pt idx="114">
                  <c:v>1998.5</c:v>
                </c:pt>
                <c:pt idx="115">
                  <c:v>1998.75</c:v>
                </c:pt>
                <c:pt idx="116">
                  <c:v>1999</c:v>
                </c:pt>
                <c:pt idx="117">
                  <c:v>1999.25</c:v>
                </c:pt>
                <c:pt idx="118">
                  <c:v>1999.5</c:v>
                </c:pt>
                <c:pt idx="119">
                  <c:v>1999.75</c:v>
                </c:pt>
                <c:pt idx="120">
                  <c:v>2000</c:v>
                </c:pt>
                <c:pt idx="121">
                  <c:v>2000.25</c:v>
                </c:pt>
                <c:pt idx="122">
                  <c:v>2000.5</c:v>
                </c:pt>
                <c:pt idx="123">
                  <c:v>2000.75</c:v>
                </c:pt>
                <c:pt idx="124">
                  <c:v>2001</c:v>
                </c:pt>
                <c:pt idx="125">
                  <c:v>2001.25</c:v>
                </c:pt>
                <c:pt idx="126">
                  <c:v>2001.5</c:v>
                </c:pt>
                <c:pt idx="127">
                  <c:v>2001.75</c:v>
                </c:pt>
                <c:pt idx="128">
                  <c:v>2002</c:v>
                </c:pt>
                <c:pt idx="129">
                  <c:v>2002.25</c:v>
                </c:pt>
                <c:pt idx="130">
                  <c:v>2002.5</c:v>
                </c:pt>
                <c:pt idx="131">
                  <c:v>2002.75</c:v>
                </c:pt>
                <c:pt idx="132">
                  <c:v>2003</c:v>
                </c:pt>
                <c:pt idx="133">
                  <c:v>2003.25</c:v>
                </c:pt>
                <c:pt idx="134">
                  <c:v>2003.5</c:v>
                </c:pt>
                <c:pt idx="135">
                  <c:v>2003.75</c:v>
                </c:pt>
                <c:pt idx="136">
                  <c:v>2004</c:v>
                </c:pt>
                <c:pt idx="137">
                  <c:v>2004.25</c:v>
                </c:pt>
                <c:pt idx="138">
                  <c:v>2004.5</c:v>
                </c:pt>
                <c:pt idx="139">
                  <c:v>2004.75</c:v>
                </c:pt>
                <c:pt idx="140">
                  <c:v>2005</c:v>
                </c:pt>
                <c:pt idx="141">
                  <c:v>2005.25</c:v>
                </c:pt>
                <c:pt idx="142">
                  <c:v>2005.5</c:v>
                </c:pt>
                <c:pt idx="143">
                  <c:v>2005.75</c:v>
                </c:pt>
                <c:pt idx="144">
                  <c:v>2006</c:v>
                </c:pt>
                <c:pt idx="145">
                  <c:v>2006.25</c:v>
                </c:pt>
                <c:pt idx="146">
                  <c:v>2006.5</c:v>
                </c:pt>
                <c:pt idx="147">
                  <c:v>2006.75</c:v>
                </c:pt>
                <c:pt idx="148">
                  <c:v>2007</c:v>
                </c:pt>
                <c:pt idx="149">
                  <c:v>2007.25</c:v>
                </c:pt>
                <c:pt idx="150">
                  <c:v>2007.5</c:v>
                </c:pt>
                <c:pt idx="151">
                  <c:v>2007.75</c:v>
                </c:pt>
                <c:pt idx="152">
                  <c:v>2008</c:v>
                </c:pt>
                <c:pt idx="153">
                  <c:v>2008.25</c:v>
                </c:pt>
                <c:pt idx="154">
                  <c:v>2008.5</c:v>
                </c:pt>
                <c:pt idx="155">
                  <c:v>2008.75</c:v>
                </c:pt>
                <c:pt idx="156">
                  <c:v>2009</c:v>
                </c:pt>
                <c:pt idx="157">
                  <c:v>2009.25</c:v>
                </c:pt>
                <c:pt idx="158">
                  <c:v>2009.5</c:v>
                </c:pt>
                <c:pt idx="159">
                  <c:v>2009.75</c:v>
                </c:pt>
                <c:pt idx="160">
                  <c:v>2010</c:v>
                </c:pt>
                <c:pt idx="161">
                  <c:v>2010.25</c:v>
                </c:pt>
                <c:pt idx="162">
                  <c:v>2010.5</c:v>
                </c:pt>
                <c:pt idx="163">
                  <c:v>2010.75</c:v>
                </c:pt>
                <c:pt idx="164">
                  <c:v>2011</c:v>
                </c:pt>
                <c:pt idx="165">
                  <c:v>2011.25</c:v>
                </c:pt>
                <c:pt idx="166">
                  <c:v>2011.5</c:v>
                </c:pt>
                <c:pt idx="167">
                  <c:v>2011.75</c:v>
                </c:pt>
                <c:pt idx="168">
                  <c:v>2012</c:v>
                </c:pt>
                <c:pt idx="169">
                  <c:v>2012.25</c:v>
                </c:pt>
                <c:pt idx="170">
                  <c:v>2012.5</c:v>
                </c:pt>
                <c:pt idx="171">
                  <c:v>2012.75</c:v>
                </c:pt>
                <c:pt idx="172">
                  <c:v>2013</c:v>
                </c:pt>
                <c:pt idx="173">
                  <c:v>2013.25</c:v>
                </c:pt>
                <c:pt idx="174">
                  <c:v>2013.5</c:v>
                </c:pt>
                <c:pt idx="175">
                  <c:v>2013.75</c:v>
                </c:pt>
                <c:pt idx="176">
                  <c:v>2014</c:v>
                </c:pt>
                <c:pt idx="177">
                  <c:v>2014.25</c:v>
                </c:pt>
                <c:pt idx="178">
                  <c:v>2014.5</c:v>
                </c:pt>
                <c:pt idx="179">
                  <c:v>2014.75</c:v>
                </c:pt>
                <c:pt idx="180">
                  <c:v>2015</c:v>
                </c:pt>
                <c:pt idx="181">
                  <c:v>2015.25</c:v>
                </c:pt>
                <c:pt idx="182">
                  <c:v>2015.5</c:v>
                </c:pt>
                <c:pt idx="183">
                  <c:v>2015.75</c:v>
                </c:pt>
                <c:pt idx="184">
                  <c:v>2016</c:v>
                </c:pt>
                <c:pt idx="185">
                  <c:v>2016.25</c:v>
                </c:pt>
                <c:pt idx="186">
                  <c:v>2016.5</c:v>
                </c:pt>
                <c:pt idx="187">
                  <c:v>2016.75</c:v>
                </c:pt>
                <c:pt idx="188">
                  <c:v>2017</c:v>
                </c:pt>
                <c:pt idx="189">
                  <c:v>2017.25</c:v>
                </c:pt>
                <c:pt idx="190">
                  <c:v>2017.5</c:v>
                </c:pt>
                <c:pt idx="191">
                  <c:v>2017.75</c:v>
                </c:pt>
                <c:pt idx="192">
                  <c:v>2018</c:v>
                </c:pt>
                <c:pt idx="193">
                  <c:v>2018.25</c:v>
                </c:pt>
              </c:numCache>
            </c:numRef>
          </c:cat>
          <c:val>
            <c:numRef>
              <c:f>'Fig 5-7 Data'!$O$7:$O$200</c:f>
              <c:numCache>
                <c:formatCode>0.00</c:formatCode>
                <c:ptCount val="194"/>
                <c:pt idx="0">
                  <c:v>82.076671759011646</c:v>
                </c:pt>
                <c:pt idx="1">
                  <c:v>82.892500198906106</c:v>
                </c:pt>
                <c:pt idx="2">
                  <c:v>79.609197382287576</c:v>
                </c:pt>
                <c:pt idx="3">
                  <c:v>91.304379422225381</c:v>
                </c:pt>
                <c:pt idx="4">
                  <c:v>91.389157358086564</c:v>
                </c:pt>
                <c:pt idx="5">
                  <c:v>94.530296467277694</c:v>
                </c:pt>
                <c:pt idx="6">
                  <c:v>90.79016053113186</c:v>
                </c:pt>
                <c:pt idx="7">
                  <c:v>90.096203098570399</c:v>
                </c:pt>
                <c:pt idx="8">
                  <c:v>90.839629361958274</c:v>
                </c:pt>
                <c:pt idx="9">
                  <c:v>93.689372123888958</c:v>
                </c:pt>
                <c:pt idx="10">
                  <c:v>92.4461260812257</c:v>
                </c:pt>
                <c:pt idx="11">
                  <c:v>93.463428500864083</c:v>
                </c:pt>
                <c:pt idx="12">
                  <c:v>94.843539698949499</c:v>
                </c:pt>
                <c:pt idx="13">
                  <c:v>97.722895354753305</c:v>
                </c:pt>
                <c:pt idx="14">
                  <c:v>97.61655237210087</c:v>
                </c:pt>
                <c:pt idx="15">
                  <c:v>98.310707202492139</c:v>
                </c:pt>
                <c:pt idx="16">
                  <c:v>99.956960106626454</c:v>
                </c:pt>
                <c:pt idx="17">
                  <c:v>101.69582281233539</c:v>
                </c:pt>
                <c:pt idx="18">
                  <c:v>101.75286185327271</c:v>
                </c:pt>
                <c:pt idx="19">
                  <c:v>102.43436478331471</c:v>
                </c:pt>
                <c:pt idx="20">
                  <c:v>100.65383103476471</c:v>
                </c:pt>
                <c:pt idx="21">
                  <c:v>101.2772446586242</c:v>
                </c:pt>
                <c:pt idx="22">
                  <c:v>99.875469734146066</c:v>
                </c:pt>
                <c:pt idx="23">
                  <c:v>99.994037881766687</c:v>
                </c:pt>
                <c:pt idx="24">
                  <c:v>99.203225369902697</c:v>
                </c:pt>
                <c:pt idx="25">
                  <c:v>101.668032411041</c:v>
                </c:pt>
                <c:pt idx="26">
                  <c:v>101.71624520579</c:v>
                </c:pt>
                <c:pt idx="27">
                  <c:v>101.1612610587097</c:v>
                </c:pt>
                <c:pt idx="28">
                  <c:v>102.2547344638599</c:v>
                </c:pt>
                <c:pt idx="29">
                  <c:v>104.89090988893869</c:v>
                </c:pt>
                <c:pt idx="30">
                  <c:v>105.15918185320341</c:v>
                </c:pt>
                <c:pt idx="31">
                  <c:v>107.0668983880212</c:v>
                </c:pt>
                <c:pt idx="32">
                  <c:v>108.42770089636571</c:v>
                </c:pt>
                <c:pt idx="33">
                  <c:v>110.9232150273305</c:v>
                </c:pt>
                <c:pt idx="34">
                  <c:v>112.4010968568289</c:v>
                </c:pt>
                <c:pt idx="35">
                  <c:v>113.481275650906</c:v>
                </c:pt>
                <c:pt idx="36">
                  <c:v>116.31964992587351</c:v>
                </c:pt>
                <c:pt idx="37">
                  <c:v>117.8651345294022</c:v>
                </c:pt>
                <c:pt idx="38">
                  <c:v>118.2257681701346</c:v>
                </c:pt>
                <c:pt idx="39">
                  <c:v>118.29648170196479</c:v>
                </c:pt>
                <c:pt idx="40">
                  <c:v>117.67013803726211</c:v>
                </c:pt>
                <c:pt idx="41">
                  <c:v>116.8645168199575</c:v>
                </c:pt>
                <c:pt idx="42">
                  <c:v>117.6134340125309</c:v>
                </c:pt>
                <c:pt idx="43">
                  <c:v>115.42211443727111</c:v>
                </c:pt>
                <c:pt idx="44">
                  <c:v>113.09970420600651</c:v>
                </c:pt>
                <c:pt idx="45">
                  <c:v>112.5256311393794</c:v>
                </c:pt>
                <c:pt idx="46">
                  <c:v>111.6929224390647</c:v>
                </c:pt>
                <c:pt idx="47">
                  <c:v>108.9725870974237</c:v>
                </c:pt>
                <c:pt idx="48">
                  <c:v>108.52220755629919</c:v>
                </c:pt>
                <c:pt idx="49">
                  <c:v>107.2368019920665</c:v>
                </c:pt>
                <c:pt idx="50">
                  <c:v>104.17884065393621</c:v>
                </c:pt>
                <c:pt idx="51">
                  <c:v>103.45015606889061</c:v>
                </c:pt>
                <c:pt idx="52">
                  <c:v>103.6935710330868</c:v>
                </c:pt>
                <c:pt idx="53">
                  <c:v>103.2056473297759</c:v>
                </c:pt>
                <c:pt idx="54">
                  <c:v>102.5208187546916</c:v>
                </c:pt>
                <c:pt idx="55">
                  <c:v>101.57833360950769</c:v>
                </c:pt>
                <c:pt idx="56">
                  <c:v>101.6729032220242</c:v>
                </c:pt>
                <c:pt idx="57">
                  <c:v>101.5960959855523</c:v>
                </c:pt>
                <c:pt idx="58">
                  <c:v>101.1301624201578</c:v>
                </c:pt>
                <c:pt idx="59">
                  <c:v>100.5946286004134</c:v>
                </c:pt>
                <c:pt idx="60">
                  <c:v>100.3458051826985</c:v>
                </c:pt>
                <c:pt idx="61">
                  <c:v>100.2559524835598</c:v>
                </c:pt>
                <c:pt idx="62">
                  <c:v>100.2237159502898</c:v>
                </c:pt>
                <c:pt idx="63">
                  <c:v>99.761030224198663</c:v>
                </c:pt>
                <c:pt idx="64">
                  <c:v>100.1250817489659</c:v>
                </c:pt>
                <c:pt idx="65">
                  <c:v>100.66491743663811</c:v>
                </c:pt>
                <c:pt idx="66">
                  <c:v>100.6661075621562</c:v>
                </c:pt>
                <c:pt idx="67">
                  <c:v>100.7180257791105</c:v>
                </c:pt>
                <c:pt idx="68">
                  <c:v>101.5702871217087</c:v>
                </c:pt>
                <c:pt idx="69">
                  <c:v>102.0066488581044</c:v>
                </c:pt>
                <c:pt idx="70">
                  <c:v>102.04068092726909</c:v>
                </c:pt>
                <c:pt idx="71">
                  <c:v>101.58821244871631</c:v>
                </c:pt>
                <c:pt idx="72">
                  <c:v>102.1433851681047</c:v>
                </c:pt>
                <c:pt idx="73">
                  <c:v>103.1295280102276</c:v>
                </c:pt>
                <c:pt idx="74">
                  <c:v>103.1601864520588</c:v>
                </c:pt>
                <c:pt idx="75">
                  <c:v>103.1035609589656</c:v>
                </c:pt>
                <c:pt idx="76">
                  <c:v>103.2613509367298</c:v>
                </c:pt>
                <c:pt idx="77">
                  <c:v>103.6710411649678</c:v>
                </c:pt>
                <c:pt idx="78">
                  <c:v>104.8432120236257</c:v>
                </c:pt>
                <c:pt idx="79">
                  <c:v>104.69766449591209</c:v>
                </c:pt>
                <c:pt idx="80">
                  <c:v>104.15489978774259</c:v>
                </c:pt>
                <c:pt idx="81">
                  <c:v>103.46679262187639</c:v>
                </c:pt>
                <c:pt idx="82">
                  <c:v>102.9918912438105</c:v>
                </c:pt>
                <c:pt idx="83">
                  <c:v>101.52527455705039</c:v>
                </c:pt>
                <c:pt idx="84">
                  <c:v>101.430156736293</c:v>
                </c:pt>
                <c:pt idx="85">
                  <c:v>101.1919585977361</c:v>
                </c:pt>
                <c:pt idx="86">
                  <c:v>100.4558052755969</c:v>
                </c:pt>
                <c:pt idx="87">
                  <c:v>100.95942447269439</c:v>
                </c:pt>
                <c:pt idx="88">
                  <c:v>101.0587394975292</c:v>
                </c:pt>
                <c:pt idx="89">
                  <c:v>100.3674049190172</c:v>
                </c:pt>
                <c:pt idx="90">
                  <c:v>100.84104500503911</c:v>
                </c:pt>
                <c:pt idx="91">
                  <c:v>100.6795368374344</c:v>
                </c:pt>
                <c:pt idx="92">
                  <c:v>100.106876346806</c:v>
                </c:pt>
                <c:pt idx="93">
                  <c:v>100.4474653387414</c:v>
                </c:pt>
                <c:pt idx="94">
                  <c:v>100.6479737390643</c:v>
                </c:pt>
                <c:pt idx="95">
                  <c:v>100.87424577022369</c:v>
                </c:pt>
                <c:pt idx="96">
                  <c:v>100.91102590303601</c:v>
                </c:pt>
                <c:pt idx="97">
                  <c:v>100.9251212571649</c:v>
                </c:pt>
                <c:pt idx="98">
                  <c:v>100.73987717950951</c:v>
                </c:pt>
                <c:pt idx="99">
                  <c:v>100.0617990565318</c:v>
                </c:pt>
                <c:pt idx="100">
                  <c:v>100</c:v>
                </c:pt>
                <c:pt idx="101">
                  <c:v>101.0368558441659</c:v>
                </c:pt>
                <c:pt idx="102">
                  <c:v>101.9913355388686</c:v>
                </c:pt>
                <c:pt idx="103">
                  <c:v>102.1879957736211</c:v>
                </c:pt>
                <c:pt idx="104">
                  <c:v>102.6796176351456</c:v>
                </c:pt>
                <c:pt idx="105">
                  <c:v>102.1997257600608</c:v>
                </c:pt>
                <c:pt idx="106">
                  <c:v>102.0052088191399</c:v>
                </c:pt>
                <c:pt idx="107">
                  <c:v>102.1587790167477</c:v>
                </c:pt>
                <c:pt idx="108">
                  <c:v>102.2853418444291</c:v>
                </c:pt>
                <c:pt idx="109">
                  <c:v>102.4256354325622</c:v>
                </c:pt>
                <c:pt idx="110">
                  <c:v>103.11270081948339</c:v>
                </c:pt>
                <c:pt idx="111">
                  <c:v>103.73432247592331</c:v>
                </c:pt>
                <c:pt idx="112">
                  <c:v>104.4880069872133</c:v>
                </c:pt>
                <c:pt idx="113">
                  <c:v>104.6434392419104</c:v>
                </c:pt>
                <c:pt idx="114">
                  <c:v>105.3094433944518</c:v>
                </c:pt>
                <c:pt idx="115">
                  <c:v>105.7679161182127</c:v>
                </c:pt>
                <c:pt idx="116">
                  <c:v>106.10870205327009</c:v>
                </c:pt>
                <c:pt idx="117">
                  <c:v>106.7563406595157</c:v>
                </c:pt>
                <c:pt idx="118">
                  <c:v>107.49144014218859</c:v>
                </c:pt>
                <c:pt idx="119">
                  <c:v>107.8319183846582</c:v>
                </c:pt>
                <c:pt idx="120">
                  <c:v>108.9328300009964</c:v>
                </c:pt>
                <c:pt idx="121">
                  <c:v>109.7457070677798</c:v>
                </c:pt>
                <c:pt idx="122">
                  <c:v>110.7832394714498</c:v>
                </c:pt>
                <c:pt idx="123">
                  <c:v>111.538715469349</c:v>
                </c:pt>
                <c:pt idx="124">
                  <c:v>113.0621299222658</c:v>
                </c:pt>
                <c:pt idx="125">
                  <c:v>113.7405410529648</c:v>
                </c:pt>
                <c:pt idx="126">
                  <c:v>114.2969049399223</c:v>
                </c:pt>
                <c:pt idx="127">
                  <c:v>114.5126900237714</c:v>
                </c:pt>
                <c:pt idx="128">
                  <c:v>115.06221234108121</c:v>
                </c:pt>
                <c:pt idx="129">
                  <c:v>115.9243496167831</c:v>
                </c:pt>
                <c:pt idx="130">
                  <c:v>117.1250038861087</c:v>
                </c:pt>
                <c:pt idx="131">
                  <c:v>117.6996927363972</c:v>
                </c:pt>
                <c:pt idx="132">
                  <c:v>118.3068545696225</c:v>
                </c:pt>
                <c:pt idx="133">
                  <c:v>118.9267936296395</c:v>
                </c:pt>
                <c:pt idx="134">
                  <c:v>119.924281427868</c:v>
                </c:pt>
                <c:pt idx="135">
                  <c:v>122.48347678320231</c:v>
                </c:pt>
                <c:pt idx="136">
                  <c:v>123.61024526734541</c:v>
                </c:pt>
                <c:pt idx="137">
                  <c:v>125.81346689220931</c:v>
                </c:pt>
                <c:pt idx="138">
                  <c:v>129.821485936356</c:v>
                </c:pt>
                <c:pt idx="139">
                  <c:v>131.76817522113791</c:v>
                </c:pt>
                <c:pt idx="140">
                  <c:v>133.79767921871439</c:v>
                </c:pt>
                <c:pt idx="141">
                  <c:v>137.0463891290392</c:v>
                </c:pt>
                <c:pt idx="142">
                  <c:v>140.1439591172394</c:v>
                </c:pt>
                <c:pt idx="143">
                  <c:v>142.27694883671401</c:v>
                </c:pt>
                <c:pt idx="144">
                  <c:v>143.2601260575523</c:v>
                </c:pt>
                <c:pt idx="145">
                  <c:v>143.45077128367629</c:v>
                </c:pt>
                <c:pt idx="146">
                  <c:v>143.38063433469841</c:v>
                </c:pt>
                <c:pt idx="147">
                  <c:v>143.59743735271439</c:v>
                </c:pt>
                <c:pt idx="148">
                  <c:v>142.60453160373129</c:v>
                </c:pt>
                <c:pt idx="149">
                  <c:v>141.0315869155784</c:v>
                </c:pt>
                <c:pt idx="150">
                  <c:v>138.02507733056601</c:v>
                </c:pt>
                <c:pt idx="151">
                  <c:v>136.19806824832</c:v>
                </c:pt>
                <c:pt idx="152">
                  <c:v>134.00671818351259</c:v>
                </c:pt>
                <c:pt idx="153">
                  <c:v>129.48111679408211</c:v>
                </c:pt>
                <c:pt idx="154">
                  <c:v>124.3161284644162</c:v>
                </c:pt>
                <c:pt idx="155">
                  <c:v>122.1089975671387</c:v>
                </c:pt>
                <c:pt idx="156">
                  <c:v>122.32732540782111</c:v>
                </c:pt>
                <c:pt idx="157">
                  <c:v>118.4369527865101</c:v>
                </c:pt>
                <c:pt idx="158">
                  <c:v>114.6724724931189</c:v>
                </c:pt>
                <c:pt idx="159">
                  <c:v>113.2023543335839</c:v>
                </c:pt>
                <c:pt idx="160">
                  <c:v>111.805024085714</c:v>
                </c:pt>
                <c:pt idx="161">
                  <c:v>110.77071772509861</c:v>
                </c:pt>
                <c:pt idx="162">
                  <c:v>111.7882375090241</c:v>
                </c:pt>
                <c:pt idx="163">
                  <c:v>110.9338295372493</c:v>
                </c:pt>
                <c:pt idx="164">
                  <c:v>107.447484461721</c:v>
                </c:pt>
                <c:pt idx="165">
                  <c:v>105.1483450536191</c:v>
                </c:pt>
                <c:pt idx="166">
                  <c:v>105.5060299075939</c:v>
                </c:pt>
                <c:pt idx="167">
                  <c:v>105.538744061735</c:v>
                </c:pt>
                <c:pt idx="168">
                  <c:v>103.73460982510581</c:v>
                </c:pt>
                <c:pt idx="169">
                  <c:v>102.6301030481375</c:v>
                </c:pt>
                <c:pt idx="170">
                  <c:v>103.2748787853741</c:v>
                </c:pt>
                <c:pt idx="171">
                  <c:v>103.42589131859251</c:v>
                </c:pt>
                <c:pt idx="172">
                  <c:v>103.26374312192701</c:v>
                </c:pt>
                <c:pt idx="173">
                  <c:v>104.1785928239258</c:v>
                </c:pt>
                <c:pt idx="174">
                  <c:v>105.1167642362562</c:v>
                </c:pt>
                <c:pt idx="175">
                  <c:v>105.3129377854322</c:v>
                </c:pt>
                <c:pt idx="176">
                  <c:v>105.46927053902679</c:v>
                </c:pt>
                <c:pt idx="177">
                  <c:v>106.6934932539961</c:v>
                </c:pt>
                <c:pt idx="178">
                  <c:v>107.4534996428046</c:v>
                </c:pt>
                <c:pt idx="179">
                  <c:v>107.5721679627771</c:v>
                </c:pt>
                <c:pt idx="180">
                  <c:v>107.71812420081579</c:v>
                </c:pt>
                <c:pt idx="181">
                  <c:v>108.72369014082371</c:v>
                </c:pt>
                <c:pt idx="182">
                  <c:v>109.4934460932085</c:v>
                </c:pt>
                <c:pt idx="183">
                  <c:v>109.59274008616519</c:v>
                </c:pt>
                <c:pt idx="184">
                  <c:v>109.6280808020625</c:v>
                </c:pt>
                <c:pt idx="185">
                  <c:v>110.8244318453084</c:v>
                </c:pt>
                <c:pt idx="186">
                  <c:v>111.8028792158043</c:v>
                </c:pt>
                <c:pt idx="187">
                  <c:v>111.864543791077</c:v>
                </c:pt>
                <c:pt idx="188">
                  <c:v>111.9900886913122</c:v>
                </c:pt>
                <c:pt idx="189">
                  <c:v>113.92869063403541</c:v>
                </c:pt>
                <c:pt idx="190">
                  <c:v>114.75872726002051</c:v>
                </c:pt>
                <c:pt idx="191">
                  <c:v>114.8242806351155</c:v>
                </c:pt>
                <c:pt idx="192">
                  <c:v>115.15177515514929</c:v>
                </c:pt>
                <c:pt idx="193">
                  <c:v>114.1120330975955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9B-45EE-A533-17370BABF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053760"/>
        <c:axId val="-206051056"/>
      </c:lineChart>
      <c:catAx>
        <c:axId val="-206053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Year</a:t>
                </a:r>
              </a:p>
            </c:rich>
          </c:tx>
          <c:layout>
            <c:manualLayout>
              <c:xMode val="edge"/>
              <c:yMode val="edge"/>
              <c:x val="0.51209129535692999"/>
              <c:y val="0.9382318006840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06051056"/>
        <c:crosses val="autoZero"/>
        <c:auto val="1"/>
        <c:lblAlgn val="ctr"/>
        <c:lblOffset val="100"/>
        <c:tickLblSkip val="12"/>
        <c:tickMarkSkip val="4"/>
        <c:noMultiLvlLbl val="0"/>
      </c:catAx>
      <c:valAx>
        <c:axId val="-206051056"/>
        <c:scaling>
          <c:orientation val="minMax"/>
          <c:min val="6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Housing Price over Rental Price</a:t>
                </a:r>
              </a:p>
            </c:rich>
          </c:tx>
          <c:layout>
            <c:manualLayout>
              <c:xMode val="edge"/>
              <c:yMode val="edge"/>
              <c:x val="1.61615478409333E-2"/>
              <c:y val="0.3148938403049080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06053760"/>
        <c:crosses val="autoZero"/>
        <c:crossBetween val="between"/>
        <c:majorUnit val="20"/>
      </c:valAx>
      <c:valAx>
        <c:axId val="-206047936"/>
        <c:scaling>
          <c:orientation val="minMax"/>
          <c:max val="100"/>
          <c:min val="50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</c:spPr>
        <c:crossAx val="-206045616"/>
        <c:crosses val="max"/>
        <c:crossBetween val="between"/>
      </c:valAx>
      <c:catAx>
        <c:axId val="-20604561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6047936"/>
        <c:crosses val="autoZero"/>
        <c:auto val="1"/>
        <c:lblAlgn val="ctr"/>
        <c:lblOffset val="100"/>
        <c:noMultiLvlLbl val="0"/>
      </c:cat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'Recession Data'!$B$1</c:f>
              <c:strCache>
                <c:ptCount val="1"/>
                <c:pt idx="0">
                  <c:v>Length of Expansion (Months)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13-4E9F-8FBD-9202975E4D6C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13-4E9F-8FBD-9202975E4D6C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13-4E9F-8FBD-9202975E4D6C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13-4E9F-8FBD-9202975E4D6C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713-4E9F-8FBD-9202975E4D6C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713-4E9F-8FBD-9202975E4D6C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713-4E9F-8FBD-9202975E4D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'Recession Data'!$A$2:$A$8</c:f>
              <c:strCache>
                <c:ptCount val="7"/>
                <c:pt idx="0">
                  <c:v>June 2009-Jul. 2018</c:v>
                </c:pt>
                <c:pt idx="1">
                  <c:v>March 1991-     March 2001</c:v>
                </c:pt>
                <c:pt idx="2">
                  <c:v>Feb. 1961-          Dec. 1969</c:v>
                </c:pt>
                <c:pt idx="3">
                  <c:v>Nov. 1982-     July 1990</c:v>
                </c:pt>
                <c:pt idx="4">
                  <c:v>Nov. 2001-     Dec. 2007</c:v>
                </c:pt>
                <c:pt idx="5">
                  <c:v>March 1975-     Jan. 1980</c:v>
                </c:pt>
                <c:pt idx="6">
                  <c:v>Oct. 1949-     July 1953</c:v>
                </c:pt>
              </c:strCache>
            </c:strRef>
          </c:cat>
          <c:val>
            <c:numRef>
              <c:f>'Recession Data'!$B$2:$B$8</c:f>
              <c:numCache>
                <c:formatCode>General</c:formatCode>
                <c:ptCount val="7"/>
                <c:pt idx="0">
                  <c:v>109</c:v>
                </c:pt>
                <c:pt idx="1">
                  <c:v>120</c:v>
                </c:pt>
                <c:pt idx="2">
                  <c:v>106</c:v>
                </c:pt>
                <c:pt idx="3">
                  <c:v>92</c:v>
                </c:pt>
                <c:pt idx="4">
                  <c:v>73</c:v>
                </c:pt>
                <c:pt idx="5">
                  <c:v>58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713-4E9F-8FBD-9202975E4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604192"/>
        <c:axId val="208959312"/>
      </c:barChart>
      <c:catAx>
        <c:axId val="22960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59312"/>
        <c:crosses val="autoZero"/>
        <c:auto val="1"/>
        <c:lblAlgn val="ctr"/>
        <c:lblOffset val="100"/>
        <c:noMultiLvlLbl val="0"/>
      </c:catAx>
      <c:valAx>
        <c:axId val="20895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60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5912533110603E-2"/>
          <c:y val="3.5819093614299899E-2"/>
          <c:w val="0.92372553430821103"/>
          <c:h val="0.84415327045247102"/>
        </c:manualLayout>
      </c:layout>
      <c:barChart>
        <c:barDir val="col"/>
        <c:grouping val="clustered"/>
        <c:varyColors val="0"/>
        <c:ser>
          <c:idx val="3"/>
          <c:order val="3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'Slide 16 Data'!$E$150:$E$194</c:f>
              <c:numCache>
                <c:formatCode>General</c:formatCode>
                <c:ptCount val="45"/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E-46A1-94EB-27C7C37C0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206031472"/>
        <c:axId val="-206033792"/>
      </c:barChart>
      <c:lineChart>
        <c:grouping val="standard"/>
        <c:varyColors val="0"/>
        <c:ser>
          <c:idx val="0"/>
          <c:order val="0"/>
          <c:tx>
            <c:v>Zero</c:v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'Slide 16 Data'!$A$150:$A$194</c:f>
              <c:numCache>
                <c:formatCode>General</c:formatCode>
                <c:ptCount val="45"/>
                <c:pt idx="0">
                  <c:v>2007</c:v>
                </c:pt>
                <c:pt idx="1">
                  <c:v>2007.25</c:v>
                </c:pt>
                <c:pt idx="2">
                  <c:v>2007.5</c:v>
                </c:pt>
                <c:pt idx="3">
                  <c:v>2007.75</c:v>
                </c:pt>
                <c:pt idx="4">
                  <c:v>2008</c:v>
                </c:pt>
                <c:pt idx="5">
                  <c:v>2008.25</c:v>
                </c:pt>
                <c:pt idx="6">
                  <c:v>2008.5</c:v>
                </c:pt>
                <c:pt idx="7">
                  <c:v>2008.75</c:v>
                </c:pt>
                <c:pt idx="8">
                  <c:v>2009</c:v>
                </c:pt>
                <c:pt idx="9">
                  <c:v>2009.25</c:v>
                </c:pt>
                <c:pt idx="10">
                  <c:v>2009.5</c:v>
                </c:pt>
                <c:pt idx="11">
                  <c:v>2009.75</c:v>
                </c:pt>
                <c:pt idx="12">
                  <c:v>2010</c:v>
                </c:pt>
                <c:pt idx="13">
                  <c:v>2010.25</c:v>
                </c:pt>
                <c:pt idx="14">
                  <c:v>2010.5</c:v>
                </c:pt>
                <c:pt idx="15">
                  <c:v>2010.75</c:v>
                </c:pt>
                <c:pt idx="16">
                  <c:v>2011</c:v>
                </c:pt>
                <c:pt idx="17">
                  <c:v>2011.25</c:v>
                </c:pt>
                <c:pt idx="18">
                  <c:v>2011.5</c:v>
                </c:pt>
                <c:pt idx="19">
                  <c:v>2011.75</c:v>
                </c:pt>
                <c:pt idx="20">
                  <c:v>2012</c:v>
                </c:pt>
                <c:pt idx="21">
                  <c:v>2012.25</c:v>
                </c:pt>
                <c:pt idx="22">
                  <c:v>2012.5</c:v>
                </c:pt>
                <c:pt idx="23">
                  <c:v>2012.75</c:v>
                </c:pt>
                <c:pt idx="24">
                  <c:v>2013</c:v>
                </c:pt>
                <c:pt idx="25">
                  <c:v>2013.25</c:v>
                </c:pt>
                <c:pt idx="26">
                  <c:v>2013.5</c:v>
                </c:pt>
                <c:pt idx="27">
                  <c:v>2013.75</c:v>
                </c:pt>
                <c:pt idx="28">
                  <c:v>2014</c:v>
                </c:pt>
                <c:pt idx="29">
                  <c:v>2014.25</c:v>
                </c:pt>
                <c:pt idx="30">
                  <c:v>2014.5</c:v>
                </c:pt>
                <c:pt idx="31">
                  <c:v>2014.75</c:v>
                </c:pt>
                <c:pt idx="32">
                  <c:v>2015</c:v>
                </c:pt>
                <c:pt idx="33">
                  <c:v>2015.25</c:v>
                </c:pt>
                <c:pt idx="34">
                  <c:v>2015.5</c:v>
                </c:pt>
                <c:pt idx="35">
                  <c:v>2015.75</c:v>
                </c:pt>
                <c:pt idx="36">
                  <c:v>2016</c:v>
                </c:pt>
                <c:pt idx="37">
                  <c:v>2016.25</c:v>
                </c:pt>
                <c:pt idx="38">
                  <c:v>2016.5</c:v>
                </c:pt>
                <c:pt idx="39">
                  <c:v>2016.75</c:v>
                </c:pt>
                <c:pt idx="40">
                  <c:v>2017</c:v>
                </c:pt>
                <c:pt idx="41">
                  <c:v>2017.25</c:v>
                </c:pt>
                <c:pt idx="42">
                  <c:v>2017.5</c:v>
                </c:pt>
                <c:pt idx="43">
                  <c:v>2017.75</c:v>
                </c:pt>
                <c:pt idx="44">
                  <c:v>2018</c:v>
                </c:pt>
              </c:numCache>
            </c:numRef>
          </c:cat>
          <c:val>
            <c:numRef>
              <c:f>'Slide 16 Data'!$D$150:$D$194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6E-46A1-94EB-27C7C37C09B9}"/>
            </c:ext>
          </c:extLst>
        </c:ser>
        <c:ser>
          <c:idx val="1"/>
          <c:order val="1"/>
          <c:tx>
            <c:strRef>
              <c:f>'Slide 16 Data'!$B$1</c:f>
              <c:strCache>
                <c:ptCount val="1"/>
                <c:pt idx="0">
                  <c:v>EP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'Slide 16 Data'!$A$150:$A$194</c:f>
              <c:numCache>
                <c:formatCode>General</c:formatCode>
                <c:ptCount val="45"/>
                <c:pt idx="0">
                  <c:v>2007</c:v>
                </c:pt>
                <c:pt idx="1">
                  <c:v>2007.25</c:v>
                </c:pt>
                <c:pt idx="2">
                  <c:v>2007.5</c:v>
                </c:pt>
                <c:pt idx="3">
                  <c:v>2007.75</c:v>
                </c:pt>
                <c:pt idx="4">
                  <c:v>2008</c:v>
                </c:pt>
                <c:pt idx="5">
                  <c:v>2008.25</c:v>
                </c:pt>
                <c:pt idx="6">
                  <c:v>2008.5</c:v>
                </c:pt>
                <c:pt idx="7">
                  <c:v>2008.75</c:v>
                </c:pt>
                <c:pt idx="8">
                  <c:v>2009</c:v>
                </c:pt>
                <c:pt idx="9">
                  <c:v>2009.25</c:v>
                </c:pt>
                <c:pt idx="10">
                  <c:v>2009.5</c:v>
                </c:pt>
                <c:pt idx="11">
                  <c:v>2009.75</c:v>
                </c:pt>
                <c:pt idx="12">
                  <c:v>2010</c:v>
                </c:pt>
                <c:pt idx="13">
                  <c:v>2010.25</c:v>
                </c:pt>
                <c:pt idx="14">
                  <c:v>2010.5</c:v>
                </c:pt>
                <c:pt idx="15">
                  <c:v>2010.75</c:v>
                </c:pt>
                <c:pt idx="16">
                  <c:v>2011</c:v>
                </c:pt>
                <c:pt idx="17">
                  <c:v>2011.25</c:v>
                </c:pt>
                <c:pt idx="18">
                  <c:v>2011.5</c:v>
                </c:pt>
                <c:pt idx="19">
                  <c:v>2011.75</c:v>
                </c:pt>
                <c:pt idx="20">
                  <c:v>2012</c:v>
                </c:pt>
                <c:pt idx="21">
                  <c:v>2012.25</c:v>
                </c:pt>
                <c:pt idx="22">
                  <c:v>2012.5</c:v>
                </c:pt>
                <c:pt idx="23">
                  <c:v>2012.75</c:v>
                </c:pt>
                <c:pt idx="24">
                  <c:v>2013</c:v>
                </c:pt>
                <c:pt idx="25">
                  <c:v>2013.25</c:v>
                </c:pt>
                <c:pt idx="26">
                  <c:v>2013.5</c:v>
                </c:pt>
                <c:pt idx="27">
                  <c:v>2013.75</c:v>
                </c:pt>
                <c:pt idx="28">
                  <c:v>2014</c:v>
                </c:pt>
                <c:pt idx="29">
                  <c:v>2014.25</c:v>
                </c:pt>
                <c:pt idx="30">
                  <c:v>2014.5</c:v>
                </c:pt>
                <c:pt idx="31">
                  <c:v>2014.75</c:v>
                </c:pt>
                <c:pt idx="32">
                  <c:v>2015</c:v>
                </c:pt>
                <c:pt idx="33">
                  <c:v>2015.25</c:v>
                </c:pt>
                <c:pt idx="34">
                  <c:v>2015.5</c:v>
                </c:pt>
                <c:pt idx="35">
                  <c:v>2015.75</c:v>
                </c:pt>
                <c:pt idx="36">
                  <c:v>2016</c:v>
                </c:pt>
                <c:pt idx="37">
                  <c:v>2016.25</c:v>
                </c:pt>
                <c:pt idx="38">
                  <c:v>2016.5</c:v>
                </c:pt>
                <c:pt idx="39">
                  <c:v>2016.75</c:v>
                </c:pt>
                <c:pt idx="40">
                  <c:v>2017</c:v>
                </c:pt>
                <c:pt idx="41">
                  <c:v>2017.25</c:v>
                </c:pt>
                <c:pt idx="42">
                  <c:v>2017.5</c:v>
                </c:pt>
                <c:pt idx="43">
                  <c:v>2017.75</c:v>
                </c:pt>
                <c:pt idx="44">
                  <c:v>2018</c:v>
                </c:pt>
              </c:numCache>
            </c:numRef>
          </c:cat>
          <c:val>
            <c:numRef>
              <c:f>'Slide 16 Data'!$B$150:$B$194</c:f>
              <c:numCache>
                <c:formatCode>General</c:formatCode>
                <c:ptCount val="45"/>
                <c:pt idx="0">
                  <c:v>1.3666072180715461</c:v>
                </c:pt>
                <c:pt idx="1">
                  <c:v>1.2460508583324019</c:v>
                </c:pt>
                <c:pt idx="2">
                  <c:v>0.98746465575570397</c:v>
                </c:pt>
                <c:pt idx="3">
                  <c:v>0.89184932073211098</c:v>
                </c:pt>
                <c:pt idx="4">
                  <c:v>0.52300174171253799</c:v>
                </c:pt>
                <c:pt idx="5">
                  <c:v>-7.4433175497965104E-2</c:v>
                </c:pt>
                <c:pt idx="6">
                  <c:v>-0.65228390558642702</c:v>
                </c:pt>
                <c:pt idx="7">
                  <c:v>-2.0009966362265881</c:v>
                </c:pt>
                <c:pt idx="8">
                  <c:v>-3.70228603486966</c:v>
                </c:pt>
                <c:pt idx="9">
                  <c:v>-4.77369041310605</c:v>
                </c:pt>
                <c:pt idx="10">
                  <c:v>-5.0059583822731817</c:v>
                </c:pt>
                <c:pt idx="11">
                  <c:v>-4.2221530249720338</c:v>
                </c:pt>
                <c:pt idx="12">
                  <c:v>-2.6631959874381281</c:v>
                </c:pt>
                <c:pt idx="13">
                  <c:v>-0.77232648353784406</c:v>
                </c:pt>
                <c:pt idx="14">
                  <c:v>-4.65083007810803E-2</c:v>
                </c:pt>
                <c:pt idx="15">
                  <c:v>0.59889299744632796</c:v>
                </c:pt>
                <c:pt idx="16">
                  <c:v>0.97305468437210096</c:v>
                </c:pt>
                <c:pt idx="17">
                  <c:v>1.0126816865338859</c:v>
                </c:pt>
                <c:pt idx="18">
                  <c:v>1.3435663909805931</c:v>
                </c:pt>
                <c:pt idx="19">
                  <c:v>1.517641836065408</c:v>
                </c:pt>
                <c:pt idx="20">
                  <c:v>1.837798859366041</c:v>
                </c:pt>
                <c:pt idx="21">
                  <c:v>1.635399223953039</c:v>
                </c:pt>
                <c:pt idx="22">
                  <c:v>1.64007603088853</c:v>
                </c:pt>
                <c:pt idx="23">
                  <c:v>1.5903996497339039</c:v>
                </c:pt>
                <c:pt idx="24">
                  <c:v>1.483403033437193</c:v>
                </c:pt>
                <c:pt idx="25">
                  <c:v>1.5946340230102141</c:v>
                </c:pt>
                <c:pt idx="26">
                  <c:v>1.67486510026736</c:v>
                </c:pt>
                <c:pt idx="27">
                  <c:v>1.742476681249876</c:v>
                </c:pt>
                <c:pt idx="28">
                  <c:v>1.6450584262321379</c:v>
                </c:pt>
                <c:pt idx="29">
                  <c:v>1.805375695377573</c:v>
                </c:pt>
                <c:pt idx="30">
                  <c:v>1.9367508650586169</c:v>
                </c:pt>
                <c:pt idx="31">
                  <c:v>2.0703697847835461</c:v>
                </c:pt>
                <c:pt idx="32">
                  <c:v>2.1811091958520898</c:v>
                </c:pt>
                <c:pt idx="33">
                  <c:v>2.0895238112319601</c:v>
                </c:pt>
                <c:pt idx="34">
                  <c:v>2.009301261232304</c:v>
                </c:pt>
                <c:pt idx="35">
                  <c:v>1.935078363199638</c:v>
                </c:pt>
                <c:pt idx="36">
                  <c:v>1.8644299771360049</c:v>
                </c:pt>
                <c:pt idx="37">
                  <c:v>1.737236881882297</c:v>
                </c:pt>
                <c:pt idx="38">
                  <c:v>1.7989524372826109</c:v>
                </c:pt>
                <c:pt idx="39">
                  <c:v>1.6734817137251301</c:v>
                </c:pt>
                <c:pt idx="40">
                  <c:v>1.6647501980881061</c:v>
                </c:pt>
                <c:pt idx="41">
                  <c:v>1.617175738609993</c:v>
                </c:pt>
                <c:pt idx="42">
                  <c:v>1.4879580217911561</c:v>
                </c:pt>
                <c:pt idx="43">
                  <c:v>1.487349873960514</c:v>
                </c:pt>
                <c:pt idx="44">
                  <c:v>1.507229414835068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6E-46A1-94EB-27C7C37C09B9}"/>
            </c:ext>
          </c:extLst>
        </c:ser>
        <c:ser>
          <c:idx val="2"/>
          <c:order val="2"/>
          <c:tx>
            <c:strRef>
              <c:f>'Slide 16 Data'!$C$1</c:f>
              <c:strCache>
                <c:ptCount val="1"/>
                <c:pt idx="0">
                  <c:v>C4 PCE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'Slide 16 Data'!$A$150:$A$194</c:f>
              <c:numCache>
                <c:formatCode>General</c:formatCode>
                <c:ptCount val="45"/>
                <c:pt idx="0">
                  <c:v>2007</c:v>
                </c:pt>
                <c:pt idx="1">
                  <c:v>2007.25</c:v>
                </c:pt>
                <c:pt idx="2">
                  <c:v>2007.5</c:v>
                </c:pt>
                <c:pt idx="3">
                  <c:v>2007.75</c:v>
                </c:pt>
                <c:pt idx="4">
                  <c:v>2008</c:v>
                </c:pt>
                <c:pt idx="5">
                  <c:v>2008.25</c:v>
                </c:pt>
                <c:pt idx="6">
                  <c:v>2008.5</c:v>
                </c:pt>
                <c:pt idx="7">
                  <c:v>2008.75</c:v>
                </c:pt>
                <c:pt idx="8">
                  <c:v>2009</c:v>
                </c:pt>
                <c:pt idx="9">
                  <c:v>2009.25</c:v>
                </c:pt>
                <c:pt idx="10">
                  <c:v>2009.5</c:v>
                </c:pt>
                <c:pt idx="11">
                  <c:v>2009.75</c:v>
                </c:pt>
                <c:pt idx="12">
                  <c:v>2010</c:v>
                </c:pt>
                <c:pt idx="13">
                  <c:v>2010.25</c:v>
                </c:pt>
                <c:pt idx="14">
                  <c:v>2010.5</c:v>
                </c:pt>
                <c:pt idx="15">
                  <c:v>2010.75</c:v>
                </c:pt>
                <c:pt idx="16">
                  <c:v>2011</c:v>
                </c:pt>
                <c:pt idx="17">
                  <c:v>2011.25</c:v>
                </c:pt>
                <c:pt idx="18">
                  <c:v>2011.5</c:v>
                </c:pt>
                <c:pt idx="19">
                  <c:v>2011.75</c:v>
                </c:pt>
                <c:pt idx="20">
                  <c:v>2012</c:v>
                </c:pt>
                <c:pt idx="21">
                  <c:v>2012.25</c:v>
                </c:pt>
                <c:pt idx="22">
                  <c:v>2012.5</c:v>
                </c:pt>
                <c:pt idx="23">
                  <c:v>2012.75</c:v>
                </c:pt>
                <c:pt idx="24">
                  <c:v>2013</c:v>
                </c:pt>
                <c:pt idx="25">
                  <c:v>2013.25</c:v>
                </c:pt>
                <c:pt idx="26">
                  <c:v>2013.5</c:v>
                </c:pt>
                <c:pt idx="27">
                  <c:v>2013.75</c:v>
                </c:pt>
                <c:pt idx="28">
                  <c:v>2014</c:v>
                </c:pt>
                <c:pt idx="29">
                  <c:v>2014.25</c:v>
                </c:pt>
                <c:pt idx="30">
                  <c:v>2014.5</c:v>
                </c:pt>
                <c:pt idx="31">
                  <c:v>2014.75</c:v>
                </c:pt>
                <c:pt idx="32">
                  <c:v>2015</c:v>
                </c:pt>
                <c:pt idx="33">
                  <c:v>2015.25</c:v>
                </c:pt>
                <c:pt idx="34">
                  <c:v>2015.5</c:v>
                </c:pt>
                <c:pt idx="35">
                  <c:v>2015.75</c:v>
                </c:pt>
                <c:pt idx="36">
                  <c:v>2016</c:v>
                </c:pt>
                <c:pt idx="37">
                  <c:v>2016.25</c:v>
                </c:pt>
                <c:pt idx="38">
                  <c:v>2016.5</c:v>
                </c:pt>
                <c:pt idx="39">
                  <c:v>2016.75</c:v>
                </c:pt>
                <c:pt idx="40">
                  <c:v>2017</c:v>
                </c:pt>
                <c:pt idx="41">
                  <c:v>2017.25</c:v>
                </c:pt>
                <c:pt idx="42">
                  <c:v>2017.5</c:v>
                </c:pt>
                <c:pt idx="43">
                  <c:v>2017.75</c:v>
                </c:pt>
                <c:pt idx="44">
                  <c:v>2018</c:v>
                </c:pt>
              </c:numCache>
            </c:numRef>
          </c:cat>
          <c:val>
            <c:numRef>
              <c:f>'Slide 16 Data'!$C$150:$C$194</c:f>
              <c:numCache>
                <c:formatCode>General</c:formatCode>
                <c:ptCount val="45"/>
                <c:pt idx="0">
                  <c:v>2.6516113803377772</c:v>
                </c:pt>
                <c:pt idx="1">
                  <c:v>2.4598186884594391</c:v>
                </c:pt>
                <c:pt idx="2">
                  <c:v>2.3213875674671698</c:v>
                </c:pt>
                <c:pt idx="3">
                  <c:v>1.4324672257237909</c:v>
                </c:pt>
                <c:pt idx="4">
                  <c:v>0.70128276547019697</c:v>
                </c:pt>
                <c:pt idx="5">
                  <c:v>0.53064055129139998</c:v>
                </c:pt>
                <c:pt idx="6">
                  <c:v>-0.63824253963242805</c:v>
                </c:pt>
                <c:pt idx="7">
                  <c:v>-1.974108461230597</c:v>
                </c:pt>
                <c:pt idx="8">
                  <c:v>-2.1107265296519531</c:v>
                </c:pt>
                <c:pt idx="9">
                  <c:v>-2.7315988338970421</c:v>
                </c:pt>
                <c:pt idx="10">
                  <c:v>-1.4013945139769901</c:v>
                </c:pt>
                <c:pt idx="11">
                  <c:v>-0.20171627135117301</c:v>
                </c:pt>
                <c:pt idx="12">
                  <c:v>0.67640118249066405</c:v>
                </c:pt>
                <c:pt idx="13">
                  <c:v>1.9391091676547969</c:v>
                </c:pt>
                <c:pt idx="14">
                  <c:v>1.979286095319293</c:v>
                </c:pt>
                <c:pt idx="15">
                  <c:v>3.008793914244261</c:v>
                </c:pt>
                <c:pt idx="16">
                  <c:v>2.9745107848908612</c:v>
                </c:pt>
                <c:pt idx="17">
                  <c:v>2.3650660712557259</c:v>
                </c:pt>
                <c:pt idx="18">
                  <c:v>2.1543972638048152</c:v>
                </c:pt>
                <c:pt idx="19">
                  <c:v>1.4710093504982831</c:v>
                </c:pt>
                <c:pt idx="20">
                  <c:v>1.57216153498607</c:v>
                </c:pt>
                <c:pt idx="21">
                  <c:v>1.5407074445378099</c:v>
                </c:pt>
                <c:pt idx="22">
                  <c:v>1.370470412795018</c:v>
                </c:pt>
                <c:pt idx="23">
                  <c:v>1.3137129214449821</c:v>
                </c:pt>
                <c:pt idx="24">
                  <c:v>1.180762714948526</c:v>
                </c:pt>
                <c:pt idx="25">
                  <c:v>1.2169901497080211</c:v>
                </c:pt>
                <c:pt idx="26">
                  <c:v>1.41940943205991</c:v>
                </c:pt>
                <c:pt idx="27">
                  <c:v>1.979830550467838</c:v>
                </c:pt>
                <c:pt idx="28">
                  <c:v>1.989952014424718</c:v>
                </c:pt>
                <c:pt idx="29">
                  <c:v>2.636801645187961</c:v>
                </c:pt>
                <c:pt idx="30">
                  <c:v>3.1350800777916099</c:v>
                </c:pt>
                <c:pt idx="31">
                  <c:v>3.529136808002538</c:v>
                </c:pt>
                <c:pt idx="32">
                  <c:v>3.9522827300948218</c:v>
                </c:pt>
                <c:pt idx="33">
                  <c:v>3.838630502355131</c:v>
                </c:pt>
                <c:pt idx="34">
                  <c:v>3.5539652540903122</c:v>
                </c:pt>
                <c:pt idx="35">
                  <c:v>2.979533477720278</c:v>
                </c:pt>
                <c:pt idx="36">
                  <c:v>2.5272879909013111</c:v>
                </c:pt>
                <c:pt idx="37">
                  <c:v>2.7216423134022421</c:v>
                </c:pt>
                <c:pt idx="38">
                  <c:v>2.7357251361581221</c:v>
                </c:pt>
                <c:pt idx="39">
                  <c:v>2.7976479320304581</c:v>
                </c:pt>
                <c:pt idx="40">
                  <c:v>2.824775376407497</c:v>
                </c:pt>
                <c:pt idx="41">
                  <c:v>2.6955095403837528</c:v>
                </c:pt>
                <c:pt idx="42">
                  <c:v>2.5366317329810739</c:v>
                </c:pt>
                <c:pt idx="43">
                  <c:v>2.8067910739877959</c:v>
                </c:pt>
                <c:pt idx="44">
                  <c:v>2.544324406839821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6E-46A1-94EB-27C7C37C0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039232"/>
        <c:axId val="-206036112"/>
      </c:lineChart>
      <c:catAx>
        <c:axId val="-206039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036112"/>
        <c:crossesAt val="-6"/>
        <c:auto val="1"/>
        <c:lblAlgn val="ctr"/>
        <c:lblOffset val="100"/>
        <c:tickLblSkip val="4"/>
        <c:noMultiLvlLbl val="0"/>
      </c:catAx>
      <c:valAx>
        <c:axId val="-20603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039232"/>
        <c:crosses val="autoZero"/>
        <c:crossBetween val="between"/>
      </c:valAx>
      <c:valAx>
        <c:axId val="-206033792"/>
        <c:scaling>
          <c:orientation val="minMax"/>
          <c:max val="100"/>
          <c:min val="50"/>
        </c:scaling>
        <c:delete val="0"/>
        <c:axPos val="r"/>
        <c:numFmt formatCode="General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031472"/>
        <c:crosses val="max"/>
        <c:crossBetween val="between"/>
      </c:valAx>
      <c:catAx>
        <c:axId val="-20603147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6033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val>
            <c:numRef>
              <c:f>'Slide 32_33 Data'!$I$2:$I$237</c:f>
              <c:numCache>
                <c:formatCode>General</c:formatCode>
                <c:ptCount val="236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40">
                  <c:v>1000</c:v>
                </c:pt>
                <c:pt idx="41">
                  <c:v>1000</c:v>
                </c:pt>
                <c:pt idx="46">
                  <c:v>1000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  <c:pt idx="51">
                  <c:v>1000</c:v>
                </c:pt>
                <c:pt idx="82">
                  <c:v>1000</c:v>
                </c:pt>
                <c:pt idx="83">
                  <c:v>1000</c:v>
                </c:pt>
                <c:pt idx="84">
                  <c:v>1000</c:v>
                </c:pt>
                <c:pt idx="125">
                  <c:v>1000</c:v>
                </c:pt>
                <c:pt idx="126">
                  <c:v>1000</c:v>
                </c:pt>
                <c:pt idx="127">
                  <c:v>1000</c:v>
                </c:pt>
                <c:pt idx="152">
                  <c:v>1000</c:v>
                </c:pt>
                <c:pt idx="153">
                  <c:v>1000</c:v>
                </c:pt>
                <c:pt idx="154">
                  <c:v>1000</c:v>
                </c:pt>
                <c:pt idx="155">
                  <c:v>1000</c:v>
                </c:pt>
                <c:pt idx="156">
                  <c:v>1000</c:v>
                </c:pt>
                <c:pt idx="15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2-4D59-8FBC-76935A132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83056"/>
        <c:axId val="234426752"/>
      </c:areaChart>
      <c:lineChart>
        <c:grouping val="standard"/>
        <c:varyColors val="0"/>
        <c:ser>
          <c:idx val="2"/>
          <c:order val="1"/>
          <c:tx>
            <c:strRef>
              <c:f>'Slide 32_33 Data'!$C$1</c:f>
              <c:strCache>
                <c:ptCount val="1"/>
                <c:pt idx="0">
                  <c:v>Zero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'Slide 32_33 Data'!$F$2:$F$237</c:f>
              <c:numCache>
                <c:formatCode>General</c:formatCode>
                <c:ptCount val="236"/>
                <c:pt idx="0">
                  <c:v>1970</c:v>
                </c:pt>
                <c:pt idx="1">
                  <c:v>1970.25</c:v>
                </c:pt>
                <c:pt idx="2">
                  <c:v>1970.5</c:v>
                </c:pt>
                <c:pt idx="3">
                  <c:v>1970.75</c:v>
                </c:pt>
                <c:pt idx="4">
                  <c:v>1971</c:v>
                </c:pt>
                <c:pt idx="5">
                  <c:v>1971.25</c:v>
                </c:pt>
                <c:pt idx="6">
                  <c:v>1971.5</c:v>
                </c:pt>
                <c:pt idx="7">
                  <c:v>1971.75</c:v>
                </c:pt>
                <c:pt idx="8">
                  <c:v>1972</c:v>
                </c:pt>
                <c:pt idx="9">
                  <c:v>1972.25</c:v>
                </c:pt>
                <c:pt idx="10">
                  <c:v>1972.5</c:v>
                </c:pt>
                <c:pt idx="11">
                  <c:v>1972.75</c:v>
                </c:pt>
                <c:pt idx="12">
                  <c:v>1973</c:v>
                </c:pt>
                <c:pt idx="13">
                  <c:v>1973.25</c:v>
                </c:pt>
                <c:pt idx="14">
                  <c:v>1973.5</c:v>
                </c:pt>
                <c:pt idx="15">
                  <c:v>1973.75</c:v>
                </c:pt>
                <c:pt idx="16">
                  <c:v>1974</c:v>
                </c:pt>
                <c:pt idx="17">
                  <c:v>1974.25</c:v>
                </c:pt>
                <c:pt idx="18">
                  <c:v>1974.5</c:v>
                </c:pt>
                <c:pt idx="19">
                  <c:v>1974.75</c:v>
                </c:pt>
                <c:pt idx="20">
                  <c:v>1975</c:v>
                </c:pt>
                <c:pt idx="21">
                  <c:v>1975.25</c:v>
                </c:pt>
                <c:pt idx="22">
                  <c:v>1975.5</c:v>
                </c:pt>
                <c:pt idx="23">
                  <c:v>1975.75</c:v>
                </c:pt>
                <c:pt idx="24">
                  <c:v>1976</c:v>
                </c:pt>
                <c:pt idx="25">
                  <c:v>1976.25</c:v>
                </c:pt>
                <c:pt idx="26">
                  <c:v>1976.5</c:v>
                </c:pt>
                <c:pt idx="27">
                  <c:v>1976.75</c:v>
                </c:pt>
                <c:pt idx="28">
                  <c:v>1977</c:v>
                </c:pt>
                <c:pt idx="29">
                  <c:v>1977.25</c:v>
                </c:pt>
                <c:pt idx="30">
                  <c:v>1977.5</c:v>
                </c:pt>
                <c:pt idx="31">
                  <c:v>1977.75</c:v>
                </c:pt>
                <c:pt idx="32">
                  <c:v>1978</c:v>
                </c:pt>
                <c:pt idx="33">
                  <c:v>1978.25</c:v>
                </c:pt>
                <c:pt idx="34">
                  <c:v>1978.5</c:v>
                </c:pt>
                <c:pt idx="35">
                  <c:v>1978.75</c:v>
                </c:pt>
                <c:pt idx="36">
                  <c:v>1979</c:v>
                </c:pt>
                <c:pt idx="37">
                  <c:v>1979.25</c:v>
                </c:pt>
                <c:pt idx="38">
                  <c:v>1979.5</c:v>
                </c:pt>
                <c:pt idx="39">
                  <c:v>1979.75</c:v>
                </c:pt>
                <c:pt idx="40">
                  <c:v>1980</c:v>
                </c:pt>
                <c:pt idx="41">
                  <c:v>1980.25</c:v>
                </c:pt>
                <c:pt idx="42">
                  <c:v>1980.5</c:v>
                </c:pt>
                <c:pt idx="43">
                  <c:v>1980.75</c:v>
                </c:pt>
                <c:pt idx="44">
                  <c:v>1981</c:v>
                </c:pt>
                <c:pt idx="45">
                  <c:v>1981.25</c:v>
                </c:pt>
                <c:pt idx="46">
                  <c:v>1981.5</c:v>
                </c:pt>
                <c:pt idx="47">
                  <c:v>1981.75</c:v>
                </c:pt>
                <c:pt idx="48">
                  <c:v>1982</c:v>
                </c:pt>
                <c:pt idx="49">
                  <c:v>1982.25</c:v>
                </c:pt>
                <c:pt idx="50">
                  <c:v>1982.5</c:v>
                </c:pt>
                <c:pt idx="51">
                  <c:v>1982.75</c:v>
                </c:pt>
                <c:pt idx="52">
                  <c:v>1983</c:v>
                </c:pt>
                <c:pt idx="53">
                  <c:v>1983.25</c:v>
                </c:pt>
                <c:pt idx="54">
                  <c:v>1983.5</c:v>
                </c:pt>
                <c:pt idx="55">
                  <c:v>1983.75</c:v>
                </c:pt>
                <c:pt idx="56">
                  <c:v>1984</c:v>
                </c:pt>
                <c:pt idx="57">
                  <c:v>1984.25</c:v>
                </c:pt>
                <c:pt idx="58">
                  <c:v>1984.5</c:v>
                </c:pt>
                <c:pt idx="59">
                  <c:v>1984.75</c:v>
                </c:pt>
                <c:pt idx="60">
                  <c:v>1985</c:v>
                </c:pt>
                <c:pt idx="61">
                  <c:v>1985.25</c:v>
                </c:pt>
                <c:pt idx="62">
                  <c:v>1985.5</c:v>
                </c:pt>
                <c:pt idx="63">
                  <c:v>1985.75</c:v>
                </c:pt>
                <c:pt idx="64">
                  <c:v>1986</c:v>
                </c:pt>
                <c:pt idx="65">
                  <c:v>1986.25</c:v>
                </c:pt>
                <c:pt idx="66">
                  <c:v>1986.5</c:v>
                </c:pt>
                <c:pt idx="67">
                  <c:v>1986.75</c:v>
                </c:pt>
                <c:pt idx="68">
                  <c:v>1987</c:v>
                </c:pt>
                <c:pt idx="69">
                  <c:v>1987.25</c:v>
                </c:pt>
                <c:pt idx="70">
                  <c:v>1987.5</c:v>
                </c:pt>
                <c:pt idx="71">
                  <c:v>1987.75</c:v>
                </c:pt>
                <c:pt idx="72">
                  <c:v>1988</c:v>
                </c:pt>
                <c:pt idx="73">
                  <c:v>1988.25</c:v>
                </c:pt>
                <c:pt idx="74">
                  <c:v>1988.5</c:v>
                </c:pt>
                <c:pt idx="75">
                  <c:v>1988.75</c:v>
                </c:pt>
                <c:pt idx="76">
                  <c:v>1989</c:v>
                </c:pt>
                <c:pt idx="77">
                  <c:v>1989.25</c:v>
                </c:pt>
                <c:pt idx="78">
                  <c:v>1989.5</c:v>
                </c:pt>
                <c:pt idx="79">
                  <c:v>1989.75</c:v>
                </c:pt>
                <c:pt idx="80">
                  <c:v>1990</c:v>
                </c:pt>
                <c:pt idx="81">
                  <c:v>1990.25</c:v>
                </c:pt>
                <c:pt idx="82">
                  <c:v>1990.5</c:v>
                </c:pt>
                <c:pt idx="83">
                  <c:v>1990.75</c:v>
                </c:pt>
                <c:pt idx="84">
                  <c:v>1991</c:v>
                </c:pt>
                <c:pt idx="85">
                  <c:v>1991.25</c:v>
                </c:pt>
                <c:pt idx="86">
                  <c:v>1991.5</c:v>
                </c:pt>
                <c:pt idx="87">
                  <c:v>1991.75</c:v>
                </c:pt>
                <c:pt idx="88">
                  <c:v>1992</c:v>
                </c:pt>
                <c:pt idx="89">
                  <c:v>1992.25</c:v>
                </c:pt>
                <c:pt idx="90">
                  <c:v>1992.5</c:v>
                </c:pt>
                <c:pt idx="91">
                  <c:v>1992.75</c:v>
                </c:pt>
                <c:pt idx="92">
                  <c:v>1993</c:v>
                </c:pt>
                <c:pt idx="93">
                  <c:v>1993.25</c:v>
                </c:pt>
                <c:pt idx="94">
                  <c:v>1993.5</c:v>
                </c:pt>
                <c:pt idx="95">
                  <c:v>1993.75</c:v>
                </c:pt>
                <c:pt idx="96">
                  <c:v>1994</c:v>
                </c:pt>
                <c:pt idx="97">
                  <c:v>1994.25</c:v>
                </c:pt>
                <c:pt idx="98">
                  <c:v>1994.5</c:v>
                </c:pt>
                <c:pt idx="99">
                  <c:v>1994.75</c:v>
                </c:pt>
                <c:pt idx="100">
                  <c:v>1995</c:v>
                </c:pt>
                <c:pt idx="101">
                  <c:v>1995.25</c:v>
                </c:pt>
                <c:pt idx="102">
                  <c:v>1995.5</c:v>
                </c:pt>
                <c:pt idx="103">
                  <c:v>1995.75</c:v>
                </c:pt>
                <c:pt idx="104">
                  <c:v>1996</c:v>
                </c:pt>
                <c:pt idx="105">
                  <c:v>1996.25</c:v>
                </c:pt>
                <c:pt idx="106">
                  <c:v>1996.5</c:v>
                </c:pt>
                <c:pt idx="107">
                  <c:v>1996.75</c:v>
                </c:pt>
                <c:pt idx="108">
                  <c:v>1997</c:v>
                </c:pt>
                <c:pt idx="109">
                  <c:v>1997.25</c:v>
                </c:pt>
                <c:pt idx="110">
                  <c:v>1997.5</c:v>
                </c:pt>
                <c:pt idx="111">
                  <c:v>1997.75</c:v>
                </c:pt>
                <c:pt idx="112">
                  <c:v>1998</c:v>
                </c:pt>
                <c:pt idx="113">
                  <c:v>1998.25</c:v>
                </c:pt>
                <c:pt idx="114">
                  <c:v>1998.5</c:v>
                </c:pt>
                <c:pt idx="115">
                  <c:v>1998.75</c:v>
                </c:pt>
                <c:pt idx="116">
                  <c:v>1999</c:v>
                </c:pt>
                <c:pt idx="117">
                  <c:v>1999.25</c:v>
                </c:pt>
                <c:pt idx="118">
                  <c:v>1999.5</c:v>
                </c:pt>
                <c:pt idx="119">
                  <c:v>1999.75</c:v>
                </c:pt>
                <c:pt idx="120">
                  <c:v>2000</c:v>
                </c:pt>
                <c:pt idx="121">
                  <c:v>2000.25</c:v>
                </c:pt>
                <c:pt idx="122">
                  <c:v>2000.5</c:v>
                </c:pt>
                <c:pt idx="123">
                  <c:v>2000.75</c:v>
                </c:pt>
                <c:pt idx="124">
                  <c:v>2001</c:v>
                </c:pt>
                <c:pt idx="125">
                  <c:v>2001.25</c:v>
                </c:pt>
                <c:pt idx="126">
                  <c:v>2001.5</c:v>
                </c:pt>
                <c:pt idx="127">
                  <c:v>2001.75</c:v>
                </c:pt>
                <c:pt idx="128">
                  <c:v>2002</c:v>
                </c:pt>
                <c:pt idx="129">
                  <c:v>2002.25</c:v>
                </c:pt>
                <c:pt idx="130">
                  <c:v>2002.5</c:v>
                </c:pt>
                <c:pt idx="131">
                  <c:v>2002.75</c:v>
                </c:pt>
                <c:pt idx="132">
                  <c:v>2003</c:v>
                </c:pt>
                <c:pt idx="133">
                  <c:v>2003.25</c:v>
                </c:pt>
                <c:pt idx="134">
                  <c:v>2003.5</c:v>
                </c:pt>
                <c:pt idx="135">
                  <c:v>2003.75</c:v>
                </c:pt>
                <c:pt idx="136">
                  <c:v>2004</c:v>
                </c:pt>
                <c:pt idx="137">
                  <c:v>2004.25</c:v>
                </c:pt>
                <c:pt idx="138">
                  <c:v>2004.5</c:v>
                </c:pt>
                <c:pt idx="139">
                  <c:v>2004.75</c:v>
                </c:pt>
                <c:pt idx="140">
                  <c:v>2005</c:v>
                </c:pt>
                <c:pt idx="141">
                  <c:v>2005.25</c:v>
                </c:pt>
                <c:pt idx="142">
                  <c:v>2005.5</c:v>
                </c:pt>
                <c:pt idx="143">
                  <c:v>2005.75</c:v>
                </c:pt>
                <c:pt idx="144">
                  <c:v>2006</c:v>
                </c:pt>
                <c:pt idx="145">
                  <c:v>2006.25</c:v>
                </c:pt>
                <c:pt idx="146">
                  <c:v>2006.5</c:v>
                </c:pt>
                <c:pt idx="147">
                  <c:v>2006.75</c:v>
                </c:pt>
                <c:pt idx="148">
                  <c:v>2007</c:v>
                </c:pt>
                <c:pt idx="149">
                  <c:v>2007.25</c:v>
                </c:pt>
                <c:pt idx="150">
                  <c:v>2007.5</c:v>
                </c:pt>
                <c:pt idx="151">
                  <c:v>2007.75</c:v>
                </c:pt>
                <c:pt idx="152">
                  <c:v>2008</c:v>
                </c:pt>
                <c:pt idx="153">
                  <c:v>2008.25</c:v>
                </c:pt>
                <c:pt idx="154">
                  <c:v>2008.5</c:v>
                </c:pt>
                <c:pt idx="155">
                  <c:v>2008.75</c:v>
                </c:pt>
                <c:pt idx="156">
                  <c:v>2009</c:v>
                </c:pt>
                <c:pt idx="157">
                  <c:v>2009.25</c:v>
                </c:pt>
                <c:pt idx="158">
                  <c:v>2009.5</c:v>
                </c:pt>
                <c:pt idx="159">
                  <c:v>2009.75</c:v>
                </c:pt>
                <c:pt idx="160">
                  <c:v>2010</c:v>
                </c:pt>
                <c:pt idx="161">
                  <c:v>2010.25</c:v>
                </c:pt>
                <c:pt idx="162">
                  <c:v>2010.5</c:v>
                </c:pt>
                <c:pt idx="163">
                  <c:v>2010.75</c:v>
                </c:pt>
                <c:pt idx="164">
                  <c:v>2011</c:v>
                </c:pt>
                <c:pt idx="165">
                  <c:v>2011.25</c:v>
                </c:pt>
                <c:pt idx="166">
                  <c:v>2011.5</c:v>
                </c:pt>
                <c:pt idx="167">
                  <c:v>2011.75</c:v>
                </c:pt>
                <c:pt idx="168">
                  <c:v>2012</c:v>
                </c:pt>
                <c:pt idx="169">
                  <c:v>2012.25</c:v>
                </c:pt>
                <c:pt idx="170">
                  <c:v>2012.5</c:v>
                </c:pt>
                <c:pt idx="171">
                  <c:v>2012.75</c:v>
                </c:pt>
                <c:pt idx="172">
                  <c:v>2013</c:v>
                </c:pt>
                <c:pt idx="173">
                  <c:v>2013.25</c:v>
                </c:pt>
                <c:pt idx="174">
                  <c:v>2013.5</c:v>
                </c:pt>
                <c:pt idx="175">
                  <c:v>2013.75</c:v>
                </c:pt>
                <c:pt idx="176">
                  <c:v>2014</c:v>
                </c:pt>
                <c:pt idx="177">
                  <c:v>2014.25</c:v>
                </c:pt>
                <c:pt idx="178">
                  <c:v>2014.5</c:v>
                </c:pt>
                <c:pt idx="179">
                  <c:v>2014.75</c:v>
                </c:pt>
                <c:pt idx="180">
                  <c:v>2015</c:v>
                </c:pt>
                <c:pt idx="181">
                  <c:v>2015.25</c:v>
                </c:pt>
                <c:pt idx="182">
                  <c:v>2015.5</c:v>
                </c:pt>
                <c:pt idx="183">
                  <c:v>2015.75</c:v>
                </c:pt>
                <c:pt idx="184">
                  <c:v>2016</c:v>
                </c:pt>
                <c:pt idx="185">
                  <c:v>2016.25</c:v>
                </c:pt>
                <c:pt idx="186">
                  <c:v>2016.5</c:v>
                </c:pt>
                <c:pt idx="187">
                  <c:v>2016.75</c:v>
                </c:pt>
                <c:pt idx="188">
                  <c:v>2017</c:v>
                </c:pt>
                <c:pt idx="189">
                  <c:v>2017.25</c:v>
                </c:pt>
                <c:pt idx="190">
                  <c:v>2017.5</c:v>
                </c:pt>
                <c:pt idx="191">
                  <c:v>2017.75</c:v>
                </c:pt>
                <c:pt idx="192">
                  <c:v>2018</c:v>
                </c:pt>
                <c:pt idx="193">
                  <c:v>2018.25</c:v>
                </c:pt>
                <c:pt idx="194">
                  <c:v>2018.5</c:v>
                </c:pt>
                <c:pt idx="195">
                  <c:v>2018.75</c:v>
                </c:pt>
                <c:pt idx="196">
                  <c:v>2019</c:v>
                </c:pt>
                <c:pt idx="197">
                  <c:v>2019.25</c:v>
                </c:pt>
                <c:pt idx="198">
                  <c:v>2019.5</c:v>
                </c:pt>
                <c:pt idx="199">
                  <c:v>2019.75</c:v>
                </c:pt>
                <c:pt idx="200">
                  <c:v>2020</c:v>
                </c:pt>
                <c:pt idx="201">
                  <c:v>2020.25</c:v>
                </c:pt>
                <c:pt idx="202">
                  <c:v>2020.5</c:v>
                </c:pt>
                <c:pt idx="203">
                  <c:v>2020.75</c:v>
                </c:pt>
                <c:pt idx="204">
                  <c:v>2021</c:v>
                </c:pt>
                <c:pt idx="205">
                  <c:v>2021.25</c:v>
                </c:pt>
                <c:pt idx="206">
                  <c:v>2021.5</c:v>
                </c:pt>
                <c:pt idx="207">
                  <c:v>2021.75</c:v>
                </c:pt>
                <c:pt idx="208">
                  <c:v>2022</c:v>
                </c:pt>
                <c:pt idx="209">
                  <c:v>2022.25</c:v>
                </c:pt>
                <c:pt idx="210">
                  <c:v>2022.5</c:v>
                </c:pt>
                <c:pt idx="211">
                  <c:v>2022.75</c:v>
                </c:pt>
                <c:pt idx="212">
                  <c:v>2023</c:v>
                </c:pt>
                <c:pt idx="213">
                  <c:v>2023.25</c:v>
                </c:pt>
                <c:pt idx="214">
                  <c:v>2023.5</c:v>
                </c:pt>
                <c:pt idx="215">
                  <c:v>2023.75</c:v>
                </c:pt>
                <c:pt idx="216">
                  <c:v>2024</c:v>
                </c:pt>
                <c:pt idx="217">
                  <c:v>2024.25</c:v>
                </c:pt>
                <c:pt idx="218">
                  <c:v>2024.5</c:v>
                </c:pt>
                <c:pt idx="219">
                  <c:v>2024.75</c:v>
                </c:pt>
                <c:pt idx="220">
                  <c:v>2025</c:v>
                </c:pt>
                <c:pt idx="221">
                  <c:v>2025.25</c:v>
                </c:pt>
                <c:pt idx="222">
                  <c:v>2025.5</c:v>
                </c:pt>
                <c:pt idx="223">
                  <c:v>2025.75</c:v>
                </c:pt>
                <c:pt idx="224">
                  <c:v>2026</c:v>
                </c:pt>
                <c:pt idx="225">
                  <c:v>2026.25</c:v>
                </c:pt>
                <c:pt idx="226">
                  <c:v>2026.5</c:v>
                </c:pt>
                <c:pt idx="227">
                  <c:v>2026.75</c:v>
                </c:pt>
                <c:pt idx="228">
                  <c:v>2027</c:v>
                </c:pt>
                <c:pt idx="229">
                  <c:v>2027.25</c:v>
                </c:pt>
                <c:pt idx="230">
                  <c:v>2027.5</c:v>
                </c:pt>
                <c:pt idx="231">
                  <c:v>2027.75</c:v>
                </c:pt>
                <c:pt idx="232">
                  <c:v>2028</c:v>
                </c:pt>
                <c:pt idx="233">
                  <c:v>2028.25</c:v>
                </c:pt>
                <c:pt idx="234">
                  <c:v>2028.5</c:v>
                </c:pt>
                <c:pt idx="235">
                  <c:v>2028.75</c:v>
                </c:pt>
              </c:numCache>
            </c:numRef>
          </c:cat>
          <c:val>
            <c:numRef>
              <c:f>'Slide 32_33 Data'!$H$2:$H$237</c:f>
              <c:numCache>
                <c:formatCode>General</c:formatCode>
                <c:ptCount val="2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D2-4D59-8FBC-76935A132206}"/>
            </c:ext>
          </c:extLst>
        </c:ser>
        <c:ser>
          <c:idx val="1"/>
          <c:order val="2"/>
          <c:tx>
            <c:strRef>
              <c:f>'Slide 32_33 Data'!$B$1</c:f>
              <c:strCache>
                <c:ptCount val="1"/>
                <c:pt idx="0">
                  <c:v>Deficit%GDP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'Slide 32_33 Data'!$F$2:$F$237</c:f>
              <c:numCache>
                <c:formatCode>General</c:formatCode>
                <c:ptCount val="236"/>
                <c:pt idx="0">
                  <c:v>1970</c:v>
                </c:pt>
                <c:pt idx="1">
                  <c:v>1970.25</c:v>
                </c:pt>
                <c:pt idx="2">
                  <c:v>1970.5</c:v>
                </c:pt>
                <c:pt idx="3">
                  <c:v>1970.75</c:v>
                </c:pt>
                <c:pt idx="4">
                  <c:v>1971</c:v>
                </c:pt>
                <c:pt idx="5">
                  <c:v>1971.25</c:v>
                </c:pt>
                <c:pt idx="6">
                  <c:v>1971.5</c:v>
                </c:pt>
                <c:pt idx="7">
                  <c:v>1971.75</c:v>
                </c:pt>
                <c:pt idx="8">
                  <c:v>1972</c:v>
                </c:pt>
                <c:pt idx="9">
                  <c:v>1972.25</c:v>
                </c:pt>
                <c:pt idx="10">
                  <c:v>1972.5</c:v>
                </c:pt>
                <c:pt idx="11">
                  <c:v>1972.75</c:v>
                </c:pt>
                <c:pt idx="12">
                  <c:v>1973</c:v>
                </c:pt>
                <c:pt idx="13">
                  <c:v>1973.25</c:v>
                </c:pt>
                <c:pt idx="14">
                  <c:v>1973.5</c:v>
                </c:pt>
                <c:pt idx="15">
                  <c:v>1973.75</c:v>
                </c:pt>
                <c:pt idx="16">
                  <c:v>1974</c:v>
                </c:pt>
                <c:pt idx="17">
                  <c:v>1974.25</c:v>
                </c:pt>
                <c:pt idx="18">
                  <c:v>1974.5</c:v>
                </c:pt>
                <c:pt idx="19">
                  <c:v>1974.75</c:v>
                </c:pt>
                <c:pt idx="20">
                  <c:v>1975</c:v>
                </c:pt>
                <c:pt idx="21">
                  <c:v>1975.25</c:v>
                </c:pt>
                <c:pt idx="22">
                  <c:v>1975.5</c:v>
                </c:pt>
                <c:pt idx="23">
                  <c:v>1975.75</c:v>
                </c:pt>
                <c:pt idx="24">
                  <c:v>1976</c:v>
                </c:pt>
                <c:pt idx="25">
                  <c:v>1976.25</c:v>
                </c:pt>
                <c:pt idx="26">
                  <c:v>1976.5</c:v>
                </c:pt>
                <c:pt idx="27">
                  <c:v>1976.75</c:v>
                </c:pt>
                <c:pt idx="28">
                  <c:v>1977</c:v>
                </c:pt>
                <c:pt idx="29">
                  <c:v>1977.25</c:v>
                </c:pt>
                <c:pt idx="30">
                  <c:v>1977.5</c:v>
                </c:pt>
                <c:pt idx="31">
                  <c:v>1977.75</c:v>
                </c:pt>
                <c:pt idx="32">
                  <c:v>1978</c:v>
                </c:pt>
                <c:pt idx="33">
                  <c:v>1978.25</c:v>
                </c:pt>
                <c:pt idx="34">
                  <c:v>1978.5</c:v>
                </c:pt>
                <c:pt idx="35">
                  <c:v>1978.75</c:v>
                </c:pt>
                <c:pt idx="36">
                  <c:v>1979</c:v>
                </c:pt>
                <c:pt idx="37">
                  <c:v>1979.25</c:v>
                </c:pt>
                <c:pt idx="38">
                  <c:v>1979.5</c:v>
                </c:pt>
                <c:pt idx="39">
                  <c:v>1979.75</c:v>
                </c:pt>
                <c:pt idx="40">
                  <c:v>1980</c:v>
                </c:pt>
                <c:pt idx="41">
                  <c:v>1980.25</c:v>
                </c:pt>
                <c:pt idx="42">
                  <c:v>1980.5</c:v>
                </c:pt>
                <c:pt idx="43">
                  <c:v>1980.75</c:v>
                </c:pt>
                <c:pt idx="44">
                  <c:v>1981</c:v>
                </c:pt>
                <c:pt idx="45">
                  <c:v>1981.25</c:v>
                </c:pt>
                <c:pt idx="46">
                  <c:v>1981.5</c:v>
                </c:pt>
                <c:pt idx="47">
                  <c:v>1981.75</c:v>
                </c:pt>
                <c:pt idx="48">
                  <c:v>1982</c:v>
                </c:pt>
                <c:pt idx="49">
                  <c:v>1982.25</c:v>
                </c:pt>
                <c:pt idx="50">
                  <c:v>1982.5</c:v>
                </c:pt>
                <c:pt idx="51">
                  <c:v>1982.75</c:v>
                </c:pt>
                <c:pt idx="52">
                  <c:v>1983</c:v>
                </c:pt>
                <c:pt idx="53">
                  <c:v>1983.25</c:v>
                </c:pt>
                <c:pt idx="54">
                  <c:v>1983.5</c:v>
                </c:pt>
                <c:pt idx="55">
                  <c:v>1983.75</c:v>
                </c:pt>
                <c:pt idx="56">
                  <c:v>1984</c:v>
                </c:pt>
                <c:pt idx="57">
                  <c:v>1984.25</c:v>
                </c:pt>
                <c:pt idx="58">
                  <c:v>1984.5</c:v>
                </c:pt>
                <c:pt idx="59">
                  <c:v>1984.75</c:v>
                </c:pt>
                <c:pt idx="60">
                  <c:v>1985</c:v>
                </c:pt>
                <c:pt idx="61">
                  <c:v>1985.25</c:v>
                </c:pt>
                <c:pt idx="62">
                  <c:v>1985.5</c:v>
                </c:pt>
                <c:pt idx="63">
                  <c:v>1985.75</c:v>
                </c:pt>
                <c:pt idx="64">
                  <c:v>1986</c:v>
                </c:pt>
                <c:pt idx="65">
                  <c:v>1986.25</c:v>
                </c:pt>
                <c:pt idx="66">
                  <c:v>1986.5</c:v>
                </c:pt>
                <c:pt idx="67">
                  <c:v>1986.75</c:v>
                </c:pt>
                <c:pt idx="68">
                  <c:v>1987</c:v>
                </c:pt>
                <c:pt idx="69">
                  <c:v>1987.25</c:v>
                </c:pt>
                <c:pt idx="70">
                  <c:v>1987.5</c:v>
                </c:pt>
                <c:pt idx="71">
                  <c:v>1987.75</c:v>
                </c:pt>
                <c:pt idx="72">
                  <c:v>1988</c:v>
                </c:pt>
                <c:pt idx="73">
                  <c:v>1988.25</c:v>
                </c:pt>
                <c:pt idx="74">
                  <c:v>1988.5</c:v>
                </c:pt>
                <c:pt idx="75">
                  <c:v>1988.75</c:v>
                </c:pt>
                <c:pt idx="76">
                  <c:v>1989</c:v>
                </c:pt>
                <c:pt idx="77">
                  <c:v>1989.25</c:v>
                </c:pt>
                <c:pt idx="78">
                  <c:v>1989.5</c:v>
                </c:pt>
                <c:pt idx="79">
                  <c:v>1989.75</c:v>
                </c:pt>
                <c:pt idx="80">
                  <c:v>1990</c:v>
                </c:pt>
                <c:pt idx="81">
                  <c:v>1990.25</c:v>
                </c:pt>
                <c:pt idx="82">
                  <c:v>1990.5</c:v>
                </c:pt>
                <c:pt idx="83">
                  <c:v>1990.75</c:v>
                </c:pt>
                <c:pt idx="84">
                  <c:v>1991</c:v>
                </c:pt>
                <c:pt idx="85">
                  <c:v>1991.25</c:v>
                </c:pt>
                <c:pt idx="86">
                  <c:v>1991.5</c:v>
                </c:pt>
                <c:pt idx="87">
                  <c:v>1991.75</c:v>
                </c:pt>
                <c:pt idx="88">
                  <c:v>1992</c:v>
                </c:pt>
                <c:pt idx="89">
                  <c:v>1992.25</c:v>
                </c:pt>
                <c:pt idx="90">
                  <c:v>1992.5</c:v>
                </c:pt>
                <c:pt idx="91">
                  <c:v>1992.75</c:v>
                </c:pt>
                <c:pt idx="92">
                  <c:v>1993</c:v>
                </c:pt>
                <c:pt idx="93">
                  <c:v>1993.25</c:v>
                </c:pt>
                <c:pt idx="94">
                  <c:v>1993.5</c:v>
                </c:pt>
                <c:pt idx="95">
                  <c:v>1993.75</c:v>
                </c:pt>
                <c:pt idx="96">
                  <c:v>1994</c:v>
                </c:pt>
                <c:pt idx="97">
                  <c:v>1994.25</c:v>
                </c:pt>
                <c:pt idx="98">
                  <c:v>1994.5</c:v>
                </c:pt>
                <c:pt idx="99">
                  <c:v>1994.75</c:v>
                </c:pt>
                <c:pt idx="100">
                  <c:v>1995</c:v>
                </c:pt>
                <c:pt idx="101">
                  <c:v>1995.25</c:v>
                </c:pt>
                <c:pt idx="102">
                  <c:v>1995.5</c:v>
                </c:pt>
                <c:pt idx="103">
                  <c:v>1995.75</c:v>
                </c:pt>
                <c:pt idx="104">
                  <c:v>1996</c:v>
                </c:pt>
                <c:pt idx="105">
                  <c:v>1996.25</c:v>
                </c:pt>
                <c:pt idx="106">
                  <c:v>1996.5</c:v>
                </c:pt>
                <c:pt idx="107">
                  <c:v>1996.75</c:v>
                </c:pt>
                <c:pt idx="108">
                  <c:v>1997</c:v>
                </c:pt>
                <c:pt idx="109">
                  <c:v>1997.25</c:v>
                </c:pt>
                <c:pt idx="110">
                  <c:v>1997.5</c:v>
                </c:pt>
                <c:pt idx="111">
                  <c:v>1997.75</c:v>
                </c:pt>
                <c:pt idx="112">
                  <c:v>1998</c:v>
                </c:pt>
                <c:pt idx="113">
                  <c:v>1998.25</c:v>
                </c:pt>
                <c:pt idx="114">
                  <c:v>1998.5</c:v>
                </c:pt>
                <c:pt idx="115">
                  <c:v>1998.75</c:v>
                </c:pt>
                <c:pt idx="116">
                  <c:v>1999</c:v>
                </c:pt>
                <c:pt idx="117">
                  <c:v>1999.25</c:v>
                </c:pt>
                <c:pt idx="118">
                  <c:v>1999.5</c:v>
                </c:pt>
                <c:pt idx="119">
                  <c:v>1999.75</c:v>
                </c:pt>
                <c:pt idx="120">
                  <c:v>2000</c:v>
                </c:pt>
                <c:pt idx="121">
                  <c:v>2000.25</c:v>
                </c:pt>
                <c:pt idx="122">
                  <c:v>2000.5</c:v>
                </c:pt>
                <c:pt idx="123">
                  <c:v>2000.75</c:v>
                </c:pt>
                <c:pt idx="124">
                  <c:v>2001</c:v>
                </c:pt>
                <c:pt idx="125">
                  <c:v>2001.25</c:v>
                </c:pt>
                <c:pt idx="126">
                  <c:v>2001.5</c:v>
                </c:pt>
                <c:pt idx="127">
                  <c:v>2001.75</c:v>
                </c:pt>
                <c:pt idx="128">
                  <c:v>2002</c:v>
                </c:pt>
                <c:pt idx="129">
                  <c:v>2002.25</c:v>
                </c:pt>
                <c:pt idx="130">
                  <c:v>2002.5</c:v>
                </c:pt>
                <c:pt idx="131">
                  <c:v>2002.75</c:v>
                </c:pt>
                <c:pt idx="132">
                  <c:v>2003</c:v>
                </c:pt>
                <c:pt idx="133">
                  <c:v>2003.25</c:v>
                </c:pt>
                <c:pt idx="134">
                  <c:v>2003.5</c:v>
                </c:pt>
                <c:pt idx="135">
                  <c:v>2003.75</c:v>
                </c:pt>
                <c:pt idx="136">
                  <c:v>2004</c:v>
                </c:pt>
                <c:pt idx="137">
                  <c:v>2004.25</c:v>
                </c:pt>
                <c:pt idx="138">
                  <c:v>2004.5</c:v>
                </c:pt>
                <c:pt idx="139">
                  <c:v>2004.75</c:v>
                </c:pt>
                <c:pt idx="140">
                  <c:v>2005</c:v>
                </c:pt>
                <c:pt idx="141">
                  <c:v>2005.25</c:v>
                </c:pt>
                <c:pt idx="142">
                  <c:v>2005.5</c:v>
                </c:pt>
                <c:pt idx="143">
                  <c:v>2005.75</c:v>
                </c:pt>
                <c:pt idx="144">
                  <c:v>2006</c:v>
                </c:pt>
                <c:pt idx="145">
                  <c:v>2006.25</c:v>
                </c:pt>
                <c:pt idx="146">
                  <c:v>2006.5</c:v>
                </c:pt>
                <c:pt idx="147">
                  <c:v>2006.75</c:v>
                </c:pt>
                <c:pt idx="148">
                  <c:v>2007</c:v>
                </c:pt>
                <c:pt idx="149">
                  <c:v>2007.25</c:v>
                </c:pt>
                <c:pt idx="150">
                  <c:v>2007.5</c:v>
                </c:pt>
                <c:pt idx="151">
                  <c:v>2007.75</c:v>
                </c:pt>
                <c:pt idx="152">
                  <c:v>2008</c:v>
                </c:pt>
                <c:pt idx="153">
                  <c:v>2008.25</c:v>
                </c:pt>
                <c:pt idx="154">
                  <c:v>2008.5</c:v>
                </c:pt>
                <c:pt idx="155">
                  <c:v>2008.75</c:v>
                </c:pt>
                <c:pt idx="156">
                  <c:v>2009</c:v>
                </c:pt>
                <c:pt idx="157">
                  <c:v>2009.25</c:v>
                </c:pt>
                <c:pt idx="158">
                  <c:v>2009.5</c:v>
                </c:pt>
                <c:pt idx="159">
                  <c:v>2009.75</c:v>
                </c:pt>
                <c:pt idx="160">
                  <c:v>2010</c:v>
                </c:pt>
                <c:pt idx="161">
                  <c:v>2010.25</c:v>
                </c:pt>
                <c:pt idx="162">
                  <c:v>2010.5</c:v>
                </c:pt>
                <c:pt idx="163">
                  <c:v>2010.75</c:v>
                </c:pt>
                <c:pt idx="164">
                  <c:v>2011</c:v>
                </c:pt>
                <c:pt idx="165">
                  <c:v>2011.25</c:v>
                </c:pt>
                <c:pt idx="166">
                  <c:v>2011.5</c:v>
                </c:pt>
                <c:pt idx="167">
                  <c:v>2011.75</c:v>
                </c:pt>
                <c:pt idx="168">
                  <c:v>2012</c:v>
                </c:pt>
                <c:pt idx="169">
                  <c:v>2012.25</c:v>
                </c:pt>
                <c:pt idx="170">
                  <c:v>2012.5</c:v>
                </c:pt>
                <c:pt idx="171">
                  <c:v>2012.75</c:v>
                </c:pt>
                <c:pt idx="172">
                  <c:v>2013</c:v>
                </c:pt>
                <c:pt idx="173">
                  <c:v>2013.25</c:v>
                </c:pt>
                <c:pt idx="174">
                  <c:v>2013.5</c:v>
                </c:pt>
                <c:pt idx="175">
                  <c:v>2013.75</c:v>
                </c:pt>
                <c:pt idx="176">
                  <c:v>2014</c:v>
                </c:pt>
                <c:pt idx="177">
                  <c:v>2014.25</c:v>
                </c:pt>
                <c:pt idx="178">
                  <c:v>2014.5</c:v>
                </c:pt>
                <c:pt idx="179">
                  <c:v>2014.75</c:v>
                </c:pt>
                <c:pt idx="180">
                  <c:v>2015</c:v>
                </c:pt>
                <c:pt idx="181">
                  <c:v>2015.25</c:v>
                </c:pt>
                <c:pt idx="182">
                  <c:v>2015.5</c:v>
                </c:pt>
                <c:pt idx="183">
                  <c:v>2015.75</c:v>
                </c:pt>
                <c:pt idx="184">
                  <c:v>2016</c:v>
                </c:pt>
                <c:pt idx="185">
                  <c:v>2016.25</c:v>
                </c:pt>
                <c:pt idx="186">
                  <c:v>2016.5</c:v>
                </c:pt>
                <c:pt idx="187">
                  <c:v>2016.75</c:v>
                </c:pt>
                <c:pt idx="188">
                  <c:v>2017</c:v>
                </c:pt>
                <c:pt idx="189">
                  <c:v>2017.25</c:v>
                </c:pt>
                <c:pt idx="190">
                  <c:v>2017.5</c:v>
                </c:pt>
                <c:pt idx="191">
                  <c:v>2017.75</c:v>
                </c:pt>
                <c:pt idx="192">
                  <c:v>2018</c:v>
                </c:pt>
                <c:pt idx="193">
                  <c:v>2018.25</c:v>
                </c:pt>
                <c:pt idx="194">
                  <c:v>2018.5</c:v>
                </c:pt>
                <c:pt idx="195">
                  <c:v>2018.75</c:v>
                </c:pt>
                <c:pt idx="196">
                  <c:v>2019</c:v>
                </c:pt>
                <c:pt idx="197">
                  <c:v>2019.25</c:v>
                </c:pt>
                <c:pt idx="198">
                  <c:v>2019.5</c:v>
                </c:pt>
                <c:pt idx="199">
                  <c:v>2019.75</c:v>
                </c:pt>
                <c:pt idx="200">
                  <c:v>2020</c:v>
                </c:pt>
                <c:pt idx="201">
                  <c:v>2020.25</c:v>
                </c:pt>
                <c:pt idx="202">
                  <c:v>2020.5</c:v>
                </c:pt>
                <c:pt idx="203">
                  <c:v>2020.75</c:v>
                </c:pt>
                <c:pt idx="204">
                  <c:v>2021</c:v>
                </c:pt>
                <c:pt idx="205">
                  <c:v>2021.25</c:v>
                </c:pt>
                <c:pt idx="206">
                  <c:v>2021.5</c:v>
                </c:pt>
                <c:pt idx="207">
                  <c:v>2021.75</c:v>
                </c:pt>
                <c:pt idx="208">
                  <c:v>2022</c:v>
                </c:pt>
                <c:pt idx="209">
                  <c:v>2022.25</c:v>
                </c:pt>
                <c:pt idx="210">
                  <c:v>2022.5</c:v>
                </c:pt>
                <c:pt idx="211">
                  <c:v>2022.75</c:v>
                </c:pt>
                <c:pt idx="212">
                  <c:v>2023</c:v>
                </c:pt>
                <c:pt idx="213">
                  <c:v>2023.25</c:v>
                </c:pt>
                <c:pt idx="214">
                  <c:v>2023.5</c:v>
                </c:pt>
                <c:pt idx="215">
                  <c:v>2023.75</c:v>
                </c:pt>
                <c:pt idx="216">
                  <c:v>2024</c:v>
                </c:pt>
                <c:pt idx="217">
                  <c:v>2024.25</c:v>
                </c:pt>
                <c:pt idx="218">
                  <c:v>2024.5</c:v>
                </c:pt>
                <c:pt idx="219">
                  <c:v>2024.75</c:v>
                </c:pt>
                <c:pt idx="220">
                  <c:v>2025</c:v>
                </c:pt>
                <c:pt idx="221">
                  <c:v>2025.25</c:v>
                </c:pt>
                <c:pt idx="222">
                  <c:v>2025.5</c:v>
                </c:pt>
                <c:pt idx="223">
                  <c:v>2025.75</c:v>
                </c:pt>
                <c:pt idx="224">
                  <c:v>2026</c:v>
                </c:pt>
                <c:pt idx="225">
                  <c:v>2026.25</c:v>
                </c:pt>
                <c:pt idx="226">
                  <c:v>2026.5</c:v>
                </c:pt>
                <c:pt idx="227">
                  <c:v>2026.75</c:v>
                </c:pt>
                <c:pt idx="228">
                  <c:v>2027</c:v>
                </c:pt>
                <c:pt idx="229">
                  <c:v>2027.25</c:v>
                </c:pt>
                <c:pt idx="230">
                  <c:v>2027.5</c:v>
                </c:pt>
                <c:pt idx="231">
                  <c:v>2027.75</c:v>
                </c:pt>
                <c:pt idx="232">
                  <c:v>2028</c:v>
                </c:pt>
                <c:pt idx="233">
                  <c:v>2028.25</c:v>
                </c:pt>
                <c:pt idx="234">
                  <c:v>2028.5</c:v>
                </c:pt>
                <c:pt idx="235">
                  <c:v>2028.75</c:v>
                </c:pt>
              </c:numCache>
            </c:numRef>
          </c:cat>
          <c:val>
            <c:numRef>
              <c:f>'Slide 32_33 Data'!$G$2:$G$237</c:f>
              <c:numCache>
                <c:formatCode>General</c:formatCode>
                <c:ptCount val="236"/>
                <c:pt idx="0">
                  <c:v>-0.3</c:v>
                </c:pt>
                <c:pt idx="1">
                  <c:v>-0.72499999999999998</c:v>
                </c:pt>
                <c:pt idx="2">
                  <c:v>-1.1499999999999999</c:v>
                </c:pt>
                <c:pt idx="3">
                  <c:v>-1.575</c:v>
                </c:pt>
                <c:pt idx="4">
                  <c:v>-2</c:v>
                </c:pt>
                <c:pt idx="5">
                  <c:v>-1.9750000000000001</c:v>
                </c:pt>
                <c:pt idx="6">
                  <c:v>-1.95</c:v>
                </c:pt>
                <c:pt idx="7">
                  <c:v>-1.925</c:v>
                </c:pt>
                <c:pt idx="8">
                  <c:v>-1.9</c:v>
                </c:pt>
                <c:pt idx="9">
                  <c:v>-1.7</c:v>
                </c:pt>
                <c:pt idx="10">
                  <c:v>-1.5</c:v>
                </c:pt>
                <c:pt idx="11">
                  <c:v>-1.3</c:v>
                </c:pt>
                <c:pt idx="12">
                  <c:v>-1.1000000000000001</c:v>
                </c:pt>
                <c:pt idx="13">
                  <c:v>-0.92500000000000004</c:v>
                </c:pt>
                <c:pt idx="14">
                  <c:v>-0.75</c:v>
                </c:pt>
                <c:pt idx="15">
                  <c:v>-0.57499999999999996</c:v>
                </c:pt>
                <c:pt idx="16">
                  <c:v>-0.4</c:v>
                </c:pt>
                <c:pt idx="17">
                  <c:v>-1.1000000000000001</c:v>
                </c:pt>
                <c:pt idx="18">
                  <c:v>-1.8</c:v>
                </c:pt>
                <c:pt idx="19">
                  <c:v>-2.5</c:v>
                </c:pt>
                <c:pt idx="20">
                  <c:v>-3.2</c:v>
                </c:pt>
                <c:pt idx="21">
                  <c:v>-3.4</c:v>
                </c:pt>
                <c:pt idx="22">
                  <c:v>-3.6</c:v>
                </c:pt>
                <c:pt idx="23">
                  <c:v>-3.8000000000000012</c:v>
                </c:pt>
                <c:pt idx="24">
                  <c:v>-4</c:v>
                </c:pt>
                <c:pt idx="25">
                  <c:v>-3.65</c:v>
                </c:pt>
                <c:pt idx="26">
                  <c:v>-3.3</c:v>
                </c:pt>
                <c:pt idx="27">
                  <c:v>-2.95</c:v>
                </c:pt>
                <c:pt idx="28">
                  <c:v>-2.6</c:v>
                </c:pt>
                <c:pt idx="29">
                  <c:v>-2.6</c:v>
                </c:pt>
                <c:pt idx="30">
                  <c:v>-2.6</c:v>
                </c:pt>
                <c:pt idx="31">
                  <c:v>-2.6</c:v>
                </c:pt>
                <c:pt idx="32">
                  <c:v>-2.6</c:v>
                </c:pt>
                <c:pt idx="33">
                  <c:v>-2.35</c:v>
                </c:pt>
                <c:pt idx="34">
                  <c:v>-2.1</c:v>
                </c:pt>
                <c:pt idx="35">
                  <c:v>-1.85</c:v>
                </c:pt>
                <c:pt idx="36">
                  <c:v>-1.6</c:v>
                </c:pt>
                <c:pt idx="37">
                  <c:v>-1.85</c:v>
                </c:pt>
                <c:pt idx="38">
                  <c:v>-2.1</c:v>
                </c:pt>
                <c:pt idx="39">
                  <c:v>-2.35</c:v>
                </c:pt>
                <c:pt idx="40">
                  <c:v>-2.6</c:v>
                </c:pt>
                <c:pt idx="41">
                  <c:v>-2.5750000000000002</c:v>
                </c:pt>
                <c:pt idx="42">
                  <c:v>-2.5499999999999998</c:v>
                </c:pt>
                <c:pt idx="43">
                  <c:v>-2.5249999999999999</c:v>
                </c:pt>
                <c:pt idx="44">
                  <c:v>-2.5</c:v>
                </c:pt>
                <c:pt idx="45">
                  <c:v>-2.8</c:v>
                </c:pt>
                <c:pt idx="46">
                  <c:v>-3.1</c:v>
                </c:pt>
                <c:pt idx="47">
                  <c:v>-3.399999999999999</c:v>
                </c:pt>
                <c:pt idx="48">
                  <c:v>-3.7</c:v>
                </c:pt>
                <c:pt idx="49">
                  <c:v>-4.1499999999999986</c:v>
                </c:pt>
                <c:pt idx="50">
                  <c:v>-4.5999999999999996</c:v>
                </c:pt>
                <c:pt idx="51">
                  <c:v>-5.0500000000000007</c:v>
                </c:pt>
                <c:pt idx="52">
                  <c:v>-5.5</c:v>
                </c:pt>
                <c:pt idx="53">
                  <c:v>-5.2750000000000004</c:v>
                </c:pt>
                <c:pt idx="54">
                  <c:v>-5.0500000000000007</c:v>
                </c:pt>
                <c:pt idx="55">
                  <c:v>-4.8249999999999993</c:v>
                </c:pt>
                <c:pt idx="56">
                  <c:v>-4.5999999999999996</c:v>
                </c:pt>
                <c:pt idx="57">
                  <c:v>-4.6749999999999998</c:v>
                </c:pt>
                <c:pt idx="58">
                  <c:v>-4.75</c:v>
                </c:pt>
                <c:pt idx="59">
                  <c:v>-4.8249999999999966</c:v>
                </c:pt>
                <c:pt idx="60">
                  <c:v>-4.9000000000000004</c:v>
                </c:pt>
                <c:pt idx="61">
                  <c:v>-4.875</c:v>
                </c:pt>
                <c:pt idx="62">
                  <c:v>-4.8499999999999996</c:v>
                </c:pt>
                <c:pt idx="63">
                  <c:v>-4.8249999999999957</c:v>
                </c:pt>
                <c:pt idx="64">
                  <c:v>-4.8</c:v>
                </c:pt>
                <c:pt idx="65">
                  <c:v>-4.375</c:v>
                </c:pt>
                <c:pt idx="66">
                  <c:v>-3.95</c:v>
                </c:pt>
                <c:pt idx="67">
                  <c:v>-3.5249999999999999</c:v>
                </c:pt>
                <c:pt idx="68">
                  <c:v>-3.1</c:v>
                </c:pt>
                <c:pt idx="69">
                  <c:v>-3.0750000000000002</c:v>
                </c:pt>
                <c:pt idx="70">
                  <c:v>-3.05</c:v>
                </c:pt>
                <c:pt idx="71">
                  <c:v>-3.0249999999999999</c:v>
                </c:pt>
                <c:pt idx="72">
                  <c:v>-3</c:v>
                </c:pt>
                <c:pt idx="73">
                  <c:v>-2.9249999999999998</c:v>
                </c:pt>
                <c:pt idx="74">
                  <c:v>-2.85</c:v>
                </c:pt>
                <c:pt idx="75">
                  <c:v>-2.774999999999999</c:v>
                </c:pt>
                <c:pt idx="76">
                  <c:v>-2.7</c:v>
                </c:pt>
                <c:pt idx="77">
                  <c:v>-2.95</c:v>
                </c:pt>
                <c:pt idx="78">
                  <c:v>-3.2</c:v>
                </c:pt>
                <c:pt idx="79">
                  <c:v>-3.45</c:v>
                </c:pt>
                <c:pt idx="80">
                  <c:v>-3.7</c:v>
                </c:pt>
                <c:pt idx="81">
                  <c:v>-3.85</c:v>
                </c:pt>
                <c:pt idx="82">
                  <c:v>-4</c:v>
                </c:pt>
                <c:pt idx="83">
                  <c:v>-4.1499999999999986</c:v>
                </c:pt>
                <c:pt idx="84">
                  <c:v>-4.3</c:v>
                </c:pt>
                <c:pt idx="85">
                  <c:v>-4.3249999999999966</c:v>
                </c:pt>
                <c:pt idx="86">
                  <c:v>-4.3499999999999996</c:v>
                </c:pt>
                <c:pt idx="87">
                  <c:v>-4.3750000000000009</c:v>
                </c:pt>
                <c:pt idx="88">
                  <c:v>-4.4000000000000004</c:v>
                </c:pt>
                <c:pt idx="89">
                  <c:v>-4.2250000000000014</c:v>
                </c:pt>
                <c:pt idx="90">
                  <c:v>-4.0500000000000007</c:v>
                </c:pt>
                <c:pt idx="91">
                  <c:v>-3.875</c:v>
                </c:pt>
                <c:pt idx="92">
                  <c:v>-3.7</c:v>
                </c:pt>
                <c:pt idx="93">
                  <c:v>-3.4750000000000001</c:v>
                </c:pt>
                <c:pt idx="94">
                  <c:v>-3.25</c:v>
                </c:pt>
                <c:pt idx="95">
                  <c:v>-3.0249999999999999</c:v>
                </c:pt>
                <c:pt idx="96">
                  <c:v>-2.8</c:v>
                </c:pt>
                <c:pt idx="97">
                  <c:v>-2.625</c:v>
                </c:pt>
                <c:pt idx="98">
                  <c:v>-2.4500000000000002</c:v>
                </c:pt>
                <c:pt idx="99">
                  <c:v>-2.2749999999999999</c:v>
                </c:pt>
                <c:pt idx="100">
                  <c:v>-2.1</c:v>
                </c:pt>
                <c:pt idx="101">
                  <c:v>-1.9</c:v>
                </c:pt>
                <c:pt idx="102">
                  <c:v>-1.7</c:v>
                </c:pt>
                <c:pt idx="103">
                  <c:v>-1.5</c:v>
                </c:pt>
                <c:pt idx="104">
                  <c:v>-1.3</c:v>
                </c:pt>
                <c:pt idx="105">
                  <c:v>-1.05</c:v>
                </c:pt>
                <c:pt idx="106">
                  <c:v>-0.8</c:v>
                </c:pt>
                <c:pt idx="107">
                  <c:v>-0.55000000000000004</c:v>
                </c:pt>
                <c:pt idx="108">
                  <c:v>-0.3</c:v>
                </c:pt>
                <c:pt idx="109">
                  <c:v>-2.5000000000000001E-2</c:v>
                </c:pt>
                <c:pt idx="110">
                  <c:v>0.25</c:v>
                </c:pt>
                <c:pt idx="111">
                  <c:v>0.52500000000000002</c:v>
                </c:pt>
                <c:pt idx="112">
                  <c:v>0.8</c:v>
                </c:pt>
                <c:pt idx="113">
                  <c:v>0.92500000000000004</c:v>
                </c:pt>
                <c:pt idx="114">
                  <c:v>1.05</c:v>
                </c:pt>
                <c:pt idx="115">
                  <c:v>1.175</c:v>
                </c:pt>
                <c:pt idx="116">
                  <c:v>1.3</c:v>
                </c:pt>
                <c:pt idx="117">
                  <c:v>1.575</c:v>
                </c:pt>
                <c:pt idx="118">
                  <c:v>1.85</c:v>
                </c:pt>
                <c:pt idx="119">
                  <c:v>2.125</c:v>
                </c:pt>
                <c:pt idx="120">
                  <c:v>2.4</c:v>
                </c:pt>
                <c:pt idx="121">
                  <c:v>2.1</c:v>
                </c:pt>
                <c:pt idx="122">
                  <c:v>1.8</c:v>
                </c:pt>
                <c:pt idx="123">
                  <c:v>1.5</c:v>
                </c:pt>
                <c:pt idx="124">
                  <c:v>1.2</c:v>
                </c:pt>
                <c:pt idx="125">
                  <c:v>0.55000000000000004</c:v>
                </c:pt>
                <c:pt idx="126">
                  <c:v>-9.9999999999999797E-2</c:v>
                </c:pt>
                <c:pt idx="127">
                  <c:v>-0.75</c:v>
                </c:pt>
                <c:pt idx="128">
                  <c:v>-1.4</c:v>
                </c:pt>
                <c:pt idx="129">
                  <c:v>-1.85</c:v>
                </c:pt>
                <c:pt idx="130">
                  <c:v>-2.2999999999999998</c:v>
                </c:pt>
                <c:pt idx="131">
                  <c:v>-2.75</c:v>
                </c:pt>
                <c:pt idx="132">
                  <c:v>-3.2</c:v>
                </c:pt>
                <c:pt idx="133">
                  <c:v>-3.25</c:v>
                </c:pt>
                <c:pt idx="134">
                  <c:v>-3.3</c:v>
                </c:pt>
                <c:pt idx="135">
                  <c:v>-3.35</c:v>
                </c:pt>
                <c:pt idx="136">
                  <c:v>-3.4</c:v>
                </c:pt>
                <c:pt idx="137">
                  <c:v>-3.1749999999999998</c:v>
                </c:pt>
                <c:pt idx="138">
                  <c:v>-2.95</c:v>
                </c:pt>
                <c:pt idx="139">
                  <c:v>-2.7250000000000001</c:v>
                </c:pt>
                <c:pt idx="140">
                  <c:v>-2.5</c:v>
                </c:pt>
                <c:pt idx="141">
                  <c:v>-2.3250000000000002</c:v>
                </c:pt>
                <c:pt idx="142">
                  <c:v>-2.15</c:v>
                </c:pt>
                <c:pt idx="143">
                  <c:v>-1.9750000000000001</c:v>
                </c:pt>
                <c:pt idx="144">
                  <c:v>-1.8</c:v>
                </c:pt>
                <c:pt idx="145">
                  <c:v>-1.625</c:v>
                </c:pt>
                <c:pt idx="146">
                  <c:v>-1.45</c:v>
                </c:pt>
                <c:pt idx="147">
                  <c:v>-1.2749999999999999</c:v>
                </c:pt>
                <c:pt idx="148">
                  <c:v>-1.1000000000000001</c:v>
                </c:pt>
                <c:pt idx="149">
                  <c:v>-1.6</c:v>
                </c:pt>
                <c:pt idx="150">
                  <c:v>-2.1</c:v>
                </c:pt>
                <c:pt idx="151">
                  <c:v>-2.6</c:v>
                </c:pt>
                <c:pt idx="152">
                  <c:v>-3.1</c:v>
                </c:pt>
                <c:pt idx="153">
                  <c:v>-4.6499999999999977</c:v>
                </c:pt>
                <c:pt idx="154">
                  <c:v>-6.2000000000000011</c:v>
                </c:pt>
                <c:pt idx="155">
                  <c:v>-7.7500000000000018</c:v>
                </c:pt>
                <c:pt idx="156">
                  <c:v>-9.3000000000000007</c:v>
                </c:pt>
                <c:pt idx="157">
                  <c:v>-9.0500000000000007</c:v>
                </c:pt>
                <c:pt idx="158">
                  <c:v>-8.8000000000000007</c:v>
                </c:pt>
                <c:pt idx="159">
                  <c:v>-8.5500000000000007</c:v>
                </c:pt>
                <c:pt idx="160">
                  <c:v>-8.3000000000000007</c:v>
                </c:pt>
                <c:pt idx="161">
                  <c:v>-8.25</c:v>
                </c:pt>
                <c:pt idx="162">
                  <c:v>-8.1999999999999993</c:v>
                </c:pt>
                <c:pt idx="163">
                  <c:v>-8.15</c:v>
                </c:pt>
                <c:pt idx="164">
                  <c:v>-8.1</c:v>
                </c:pt>
                <c:pt idx="165">
                  <c:v>-7.7249999999999996</c:v>
                </c:pt>
                <c:pt idx="166">
                  <c:v>-7.35</c:v>
                </c:pt>
                <c:pt idx="167">
                  <c:v>-6.9749999999999996</c:v>
                </c:pt>
                <c:pt idx="168">
                  <c:v>-6.6</c:v>
                </c:pt>
                <c:pt idx="169">
                  <c:v>-5.95</c:v>
                </c:pt>
                <c:pt idx="170">
                  <c:v>-5.2999999999999989</c:v>
                </c:pt>
                <c:pt idx="171">
                  <c:v>-4.6499999999999977</c:v>
                </c:pt>
                <c:pt idx="172">
                  <c:v>-4</c:v>
                </c:pt>
                <c:pt idx="173">
                  <c:v>-3.7</c:v>
                </c:pt>
                <c:pt idx="174">
                  <c:v>-3.4</c:v>
                </c:pt>
                <c:pt idx="175">
                  <c:v>-3.100000000000001</c:v>
                </c:pt>
                <c:pt idx="176">
                  <c:v>-2.8</c:v>
                </c:pt>
                <c:pt idx="177">
                  <c:v>-2.7</c:v>
                </c:pt>
                <c:pt idx="178">
                  <c:v>-2.6</c:v>
                </c:pt>
                <c:pt idx="179">
                  <c:v>-2.5</c:v>
                </c:pt>
                <c:pt idx="180">
                  <c:v>-2.4</c:v>
                </c:pt>
                <c:pt idx="181">
                  <c:v>-2.6</c:v>
                </c:pt>
                <c:pt idx="182">
                  <c:v>-2.8</c:v>
                </c:pt>
                <c:pt idx="183">
                  <c:v>-3</c:v>
                </c:pt>
                <c:pt idx="184">
                  <c:v>-3.2</c:v>
                </c:pt>
                <c:pt idx="185">
                  <c:v>-3.2749999999999999</c:v>
                </c:pt>
                <c:pt idx="186">
                  <c:v>-3.35</c:v>
                </c:pt>
                <c:pt idx="187">
                  <c:v>-3.4250000000000012</c:v>
                </c:pt>
                <c:pt idx="188">
                  <c:v>-3.5</c:v>
                </c:pt>
                <c:pt idx="189">
                  <c:v>-3.6749999999999998</c:v>
                </c:pt>
                <c:pt idx="190">
                  <c:v>-3.85</c:v>
                </c:pt>
                <c:pt idx="191">
                  <c:v>-4.0249999999999968</c:v>
                </c:pt>
                <c:pt idx="192">
                  <c:v>-4.2</c:v>
                </c:pt>
                <c:pt idx="193">
                  <c:v>-4.3</c:v>
                </c:pt>
                <c:pt idx="194">
                  <c:v>-4.3999999999999986</c:v>
                </c:pt>
                <c:pt idx="195">
                  <c:v>-4.5</c:v>
                </c:pt>
                <c:pt idx="196">
                  <c:v>-4.5999999999999996</c:v>
                </c:pt>
                <c:pt idx="197">
                  <c:v>-4.5999999999999996</c:v>
                </c:pt>
                <c:pt idx="198">
                  <c:v>-4.5999999999999996</c:v>
                </c:pt>
                <c:pt idx="199">
                  <c:v>-4.5999999999999996</c:v>
                </c:pt>
                <c:pt idx="200">
                  <c:v>-4.5999999999999996</c:v>
                </c:pt>
                <c:pt idx="201">
                  <c:v>-4.6749999999999998</c:v>
                </c:pt>
                <c:pt idx="202">
                  <c:v>-4.75</c:v>
                </c:pt>
                <c:pt idx="203">
                  <c:v>-4.8249999999999966</c:v>
                </c:pt>
                <c:pt idx="204">
                  <c:v>-4.9000000000000004</c:v>
                </c:pt>
                <c:pt idx="205">
                  <c:v>-4.95</c:v>
                </c:pt>
                <c:pt idx="206">
                  <c:v>-5</c:v>
                </c:pt>
                <c:pt idx="207">
                  <c:v>-5.05</c:v>
                </c:pt>
                <c:pt idx="208">
                  <c:v>-5.0999999999999996</c:v>
                </c:pt>
                <c:pt idx="209">
                  <c:v>-5.0999999999999996</c:v>
                </c:pt>
                <c:pt idx="210">
                  <c:v>-5.0999999999999996</c:v>
                </c:pt>
                <c:pt idx="211">
                  <c:v>-5.0999999999999996</c:v>
                </c:pt>
                <c:pt idx="212">
                  <c:v>-5.0999999999999996</c:v>
                </c:pt>
                <c:pt idx="213">
                  <c:v>-5.0999999999999996</c:v>
                </c:pt>
                <c:pt idx="214">
                  <c:v>-5.0999999999999996</c:v>
                </c:pt>
                <c:pt idx="215">
                  <c:v>-5.0999999999999996</c:v>
                </c:pt>
                <c:pt idx="216">
                  <c:v>-5.0999999999999996</c:v>
                </c:pt>
                <c:pt idx="217">
                  <c:v>-5.0999999999999996</c:v>
                </c:pt>
                <c:pt idx="218">
                  <c:v>-5.0999999999999996</c:v>
                </c:pt>
                <c:pt idx="219">
                  <c:v>-5.0999999999999996</c:v>
                </c:pt>
                <c:pt idx="220">
                  <c:v>-5.0999999999999996</c:v>
                </c:pt>
                <c:pt idx="221">
                  <c:v>-5.0249999999999968</c:v>
                </c:pt>
                <c:pt idx="222">
                  <c:v>-4.95</c:v>
                </c:pt>
                <c:pt idx="223">
                  <c:v>-4.8749999999999973</c:v>
                </c:pt>
                <c:pt idx="224">
                  <c:v>-4.8</c:v>
                </c:pt>
                <c:pt idx="225">
                  <c:v>-4.75</c:v>
                </c:pt>
                <c:pt idx="226">
                  <c:v>-4.7</c:v>
                </c:pt>
                <c:pt idx="227">
                  <c:v>-4.6499999999999977</c:v>
                </c:pt>
                <c:pt idx="228">
                  <c:v>-4.5999999999999996</c:v>
                </c:pt>
                <c:pt idx="229">
                  <c:v>-4.6499999999999977</c:v>
                </c:pt>
                <c:pt idx="230">
                  <c:v>-4.6999999999999966</c:v>
                </c:pt>
                <c:pt idx="231">
                  <c:v>-4.75</c:v>
                </c:pt>
                <c:pt idx="232">
                  <c:v>-4.8</c:v>
                </c:pt>
                <c:pt idx="233">
                  <c:v>-4.8</c:v>
                </c:pt>
                <c:pt idx="234">
                  <c:v>-4.8</c:v>
                </c:pt>
                <c:pt idx="235">
                  <c:v>-4.8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D2-4D59-8FBC-76935A132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83056"/>
        <c:axId val="234426752"/>
      </c:lineChart>
      <c:catAx>
        <c:axId val="39983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426752"/>
        <c:crossesAt val="-10"/>
        <c:auto val="1"/>
        <c:lblAlgn val="ctr"/>
        <c:lblOffset val="100"/>
        <c:tickLblSkip val="20"/>
        <c:tickMarkSkip val="5"/>
        <c:noMultiLvlLbl val="0"/>
      </c:catAx>
      <c:valAx>
        <c:axId val="234426752"/>
        <c:scaling>
          <c:orientation val="minMax"/>
          <c:max val="4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8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val>
            <c:numRef>
              <c:f>'10year-3month data'!$D$2:$D$195</c:f>
              <c:numCache>
                <c:formatCode>General</c:formatCode>
                <c:ptCount val="194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40">
                  <c:v>1000</c:v>
                </c:pt>
                <c:pt idx="41">
                  <c:v>1000</c:v>
                </c:pt>
                <c:pt idx="46">
                  <c:v>1000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  <c:pt idx="51">
                  <c:v>1000</c:v>
                </c:pt>
                <c:pt idx="82">
                  <c:v>1000</c:v>
                </c:pt>
                <c:pt idx="83">
                  <c:v>1000</c:v>
                </c:pt>
                <c:pt idx="84">
                  <c:v>1000</c:v>
                </c:pt>
                <c:pt idx="125">
                  <c:v>1000</c:v>
                </c:pt>
                <c:pt idx="126">
                  <c:v>1000</c:v>
                </c:pt>
                <c:pt idx="127">
                  <c:v>1000</c:v>
                </c:pt>
                <c:pt idx="152">
                  <c:v>1000</c:v>
                </c:pt>
                <c:pt idx="153">
                  <c:v>1000</c:v>
                </c:pt>
                <c:pt idx="154">
                  <c:v>1000</c:v>
                </c:pt>
                <c:pt idx="155">
                  <c:v>1000</c:v>
                </c:pt>
                <c:pt idx="156">
                  <c:v>1000</c:v>
                </c:pt>
                <c:pt idx="15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4-4C88-B745-C1C8B159B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013408"/>
        <c:axId val="234772288"/>
      </c:areaChart>
      <c:lineChart>
        <c:grouping val="standard"/>
        <c:varyColors val="0"/>
        <c:ser>
          <c:idx val="1"/>
          <c:order val="1"/>
          <c:tx>
            <c:strRef>
              <c:f>'10year-3month data'!$C$1</c:f>
              <c:strCache>
                <c:ptCount val="1"/>
                <c:pt idx="0">
                  <c:v>Zero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>
              <a:glow>
                <a:schemeClr val="tx1"/>
              </a:glow>
            </a:effectLst>
          </c:spPr>
          <c:marker>
            <c:symbol val="none"/>
          </c:marker>
          <c:cat>
            <c:numRef>
              <c:f>'10year-3month data'!$A$2:$A$195</c:f>
              <c:numCache>
                <c:formatCode>General</c:formatCode>
                <c:ptCount val="194"/>
                <c:pt idx="0">
                  <c:v>1970</c:v>
                </c:pt>
                <c:pt idx="1">
                  <c:v>1970.25</c:v>
                </c:pt>
                <c:pt idx="2">
                  <c:v>1970.5</c:v>
                </c:pt>
                <c:pt idx="3">
                  <c:v>1970.75</c:v>
                </c:pt>
                <c:pt idx="4">
                  <c:v>1971</c:v>
                </c:pt>
                <c:pt idx="5">
                  <c:v>1971.25</c:v>
                </c:pt>
                <c:pt idx="6">
                  <c:v>1971.5</c:v>
                </c:pt>
                <c:pt idx="7">
                  <c:v>1971.75</c:v>
                </c:pt>
                <c:pt idx="8">
                  <c:v>1972</c:v>
                </c:pt>
                <c:pt idx="9">
                  <c:v>1972.25</c:v>
                </c:pt>
                <c:pt idx="10">
                  <c:v>1972.5</c:v>
                </c:pt>
                <c:pt idx="11">
                  <c:v>1972.75</c:v>
                </c:pt>
                <c:pt idx="12">
                  <c:v>1973</c:v>
                </c:pt>
                <c:pt idx="13">
                  <c:v>1973.25</c:v>
                </c:pt>
                <c:pt idx="14">
                  <c:v>1973.5</c:v>
                </c:pt>
                <c:pt idx="15">
                  <c:v>1973.75</c:v>
                </c:pt>
                <c:pt idx="16">
                  <c:v>1974</c:v>
                </c:pt>
                <c:pt idx="17">
                  <c:v>1974.25</c:v>
                </c:pt>
                <c:pt idx="18">
                  <c:v>1974.5</c:v>
                </c:pt>
                <c:pt idx="19">
                  <c:v>1974.75</c:v>
                </c:pt>
                <c:pt idx="20">
                  <c:v>1975</c:v>
                </c:pt>
                <c:pt idx="21">
                  <c:v>1975.25</c:v>
                </c:pt>
                <c:pt idx="22">
                  <c:v>1975.5</c:v>
                </c:pt>
                <c:pt idx="23">
                  <c:v>1975.75</c:v>
                </c:pt>
                <c:pt idx="24">
                  <c:v>1976</c:v>
                </c:pt>
                <c:pt idx="25">
                  <c:v>1976.25</c:v>
                </c:pt>
                <c:pt idx="26">
                  <c:v>1976.5</c:v>
                </c:pt>
                <c:pt idx="27">
                  <c:v>1976.75</c:v>
                </c:pt>
                <c:pt idx="28">
                  <c:v>1977</c:v>
                </c:pt>
                <c:pt idx="29">
                  <c:v>1977.25</c:v>
                </c:pt>
                <c:pt idx="30">
                  <c:v>1977.5</c:v>
                </c:pt>
                <c:pt idx="31">
                  <c:v>1977.75</c:v>
                </c:pt>
                <c:pt idx="32">
                  <c:v>1978</c:v>
                </c:pt>
                <c:pt idx="33">
                  <c:v>1978.25</c:v>
                </c:pt>
                <c:pt idx="34">
                  <c:v>1978.5</c:v>
                </c:pt>
                <c:pt idx="35">
                  <c:v>1978.75</c:v>
                </c:pt>
                <c:pt idx="36">
                  <c:v>1979</c:v>
                </c:pt>
                <c:pt idx="37">
                  <c:v>1979.25</c:v>
                </c:pt>
                <c:pt idx="38">
                  <c:v>1979.5</c:v>
                </c:pt>
                <c:pt idx="39">
                  <c:v>1979.75</c:v>
                </c:pt>
                <c:pt idx="40">
                  <c:v>1980</c:v>
                </c:pt>
                <c:pt idx="41">
                  <c:v>1980.25</c:v>
                </c:pt>
                <c:pt idx="42">
                  <c:v>1980.5</c:v>
                </c:pt>
                <c:pt idx="43">
                  <c:v>1980.75</c:v>
                </c:pt>
                <c:pt idx="44">
                  <c:v>1981</c:v>
                </c:pt>
                <c:pt idx="45">
                  <c:v>1981.25</c:v>
                </c:pt>
                <c:pt idx="46">
                  <c:v>1981.5</c:v>
                </c:pt>
                <c:pt idx="47">
                  <c:v>1981.75</c:v>
                </c:pt>
                <c:pt idx="48">
                  <c:v>1982</c:v>
                </c:pt>
                <c:pt idx="49">
                  <c:v>1982.25</c:v>
                </c:pt>
                <c:pt idx="50">
                  <c:v>1982.5</c:v>
                </c:pt>
                <c:pt idx="51">
                  <c:v>1982.75</c:v>
                </c:pt>
                <c:pt idx="52">
                  <c:v>1983</c:v>
                </c:pt>
                <c:pt idx="53">
                  <c:v>1983.25</c:v>
                </c:pt>
                <c:pt idx="54">
                  <c:v>1983.5</c:v>
                </c:pt>
                <c:pt idx="55">
                  <c:v>1983.75</c:v>
                </c:pt>
                <c:pt idx="56">
                  <c:v>1984</c:v>
                </c:pt>
                <c:pt idx="57">
                  <c:v>1984.25</c:v>
                </c:pt>
                <c:pt idx="58">
                  <c:v>1984.5</c:v>
                </c:pt>
                <c:pt idx="59">
                  <c:v>1984.75</c:v>
                </c:pt>
                <c:pt idx="60">
                  <c:v>1985</c:v>
                </c:pt>
                <c:pt idx="61">
                  <c:v>1985.25</c:v>
                </c:pt>
                <c:pt idx="62">
                  <c:v>1985.5</c:v>
                </c:pt>
                <c:pt idx="63">
                  <c:v>1985.75</c:v>
                </c:pt>
                <c:pt idx="64">
                  <c:v>1986</c:v>
                </c:pt>
                <c:pt idx="65">
                  <c:v>1986.25</c:v>
                </c:pt>
                <c:pt idx="66">
                  <c:v>1986.5</c:v>
                </c:pt>
                <c:pt idx="67">
                  <c:v>1986.75</c:v>
                </c:pt>
                <c:pt idx="68">
                  <c:v>1987</c:v>
                </c:pt>
                <c:pt idx="69">
                  <c:v>1987.25</c:v>
                </c:pt>
                <c:pt idx="70">
                  <c:v>1987.5</c:v>
                </c:pt>
                <c:pt idx="71">
                  <c:v>1987.75</c:v>
                </c:pt>
                <c:pt idx="72">
                  <c:v>1988</c:v>
                </c:pt>
                <c:pt idx="73">
                  <c:v>1988.25</c:v>
                </c:pt>
                <c:pt idx="74">
                  <c:v>1988.5</c:v>
                </c:pt>
                <c:pt idx="75">
                  <c:v>1988.75</c:v>
                </c:pt>
                <c:pt idx="76">
                  <c:v>1989</c:v>
                </c:pt>
                <c:pt idx="77">
                  <c:v>1989.25</c:v>
                </c:pt>
                <c:pt idx="78">
                  <c:v>1989.5</c:v>
                </c:pt>
                <c:pt idx="79">
                  <c:v>1989.75</c:v>
                </c:pt>
                <c:pt idx="80">
                  <c:v>1990</c:v>
                </c:pt>
                <c:pt idx="81">
                  <c:v>1990.25</c:v>
                </c:pt>
                <c:pt idx="82">
                  <c:v>1990.5</c:v>
                </c:pt>
                <c:pt idx="83">
                  <c:v>1990.75</c:v>
                </c:pt>
                <c:pt idx="84">
                  <c:v>1991</c:v>
                </c:pt>
                <c:pt idx="85">
                  <c:v>1991.25</c:v>
                </c:pt>
                <c:pt idx="86">
                  <c:v>1991.5</c:v>
                </c:pt>
                <c:pt idx="87">
                  <c:v>1991.75</c:v>
                </c:pt>
                <c:pt idx="88">
                  <c:v>1992</c:v>
                </c:pt>
                <c:pt idx="89">
                  <c:v>1992.25</c:v>
                </c:pt>
                <c:pt idx="90">
                  <c:v>1992.5</c:v>
                </c:pt>
                <c:pt idx="91">
                  <c:v>1992.75</c:v>
                </c:pt>
                <c:pt idx="92">
                  <c:v>1993</c:v>
                </c:pt>
                <c:pt idx="93">
                  <c:v>1993.25</c:v>
                </c:pt>
                <c:pt idx="94">
                  <c:v>1993.5</c:v>
                </c:pt>
                <c:pt idx="95">
                  <c:v>1993.75</c:v>
                </c:pt>
                <c:pt idx="96">
                  <c:v>1994</c:v>
                </c:pt>
                <c:pt idx="97">
                  <c:v>1994.25</c:v>
                </c:pt>
                <c:pt idx="98">
                  <c:v>1994.5</c:v>
                </c:pt>
                <c:pt idx="99">
                  <c:v>1994.75</c:v>
                </c:pt>
                <c:pt idx="100">
                  <c:v>1995</c:v>
                </c:pt>
                <c:pt idx="101">
                  <c:v>1995.25</c:v>
                </c:pt>
                <c:pt idx="102">
                  <c:v>1995.5</c:v>
                </c:pt>
                <c:pt idx="103">
                  <c:v>1995.75</c:v>
                </c:pt>
                <c:pt idx="104">
                  <c:v>1996</c:v>
                </c:pt>
                <c:pt idx="105">
                  <c:v>1996.25</c:v>
                </c:pt>
                <c:pt idx="106">
                  <c:v>1996.5</c:v>
                </c:pt>
                <c:pt idx="107">
                  <c:v>1996.75</c:v>
                </c:pt>
                <c:pt idx="108">
                  <c:v>1997</c:v>
                </c:pt>
                <c:pt idx="109">
                  <c:v>1997.25</c:v>
                </c:pt>
                <c:pt idx="110">
                  <c:v>1997.5</c:v>
                </c:pt>
                <c:pt idx="111">
                  <c:v>1997.75</c:v>
                </c:pt>
                <c:pt idx="112">
                  <c:v>1998</c:v>
                </c:pt>
                <c:pt idx="113">
                  <c:v>1998.25</c:v>
                </c:pt>
                <c:pt idx="114">
                  <c:v>1998.5</c:v>
                </c:pt>
                <c:pt idx="115">
                  <c:v>1998.75</c:v>
                </c:pt>
                <c:pt idx="116">
                  <c:v>1999</c:v>
                </c:pt>
                <c:pt idx="117">
                  <c:v>1999.25</c:v>
                </c:pt>
                <c:pt idx="118">
                  <c:v>1999.5</c:v>
                </c:pt>
                <c:pt idx="119">
                  <c:v>1999.75</c:v>
                </c:pt>
                <c:pt idx="120">
                  <c:v>2000</c:v>
                </c:pt>
                <c:pt idx="121">
                  <c:v>2000.25</c:v>
                </c:pt>
                <c:pt idx="122">
                  <c:v>2000.5</c:v>
                </c:pt>
                <c:pt idx="123">
                  <c:v>2000.75</c:v>
                </c:pt>
                <c:pt idx="124">
                  <c:v>2001</c:v>
                </c:pt>
                <c:pt idx="125">
                  <c:v>2001.25</c:v>
                </c:pt>
                <c:pt idx="126">
                  <c:v>2001.5</c:v>
                </c:pt>
                <c:pt idx="127">
                  <c:v>2001.75</c:v>
                </c:pt>
                <c:pt idx="128">
                  <c:v>2002</c:v>
                </c:pt>
                <c:pt idx="129">
                  <c:v>2002.25</c:v>
                </c:pt>
                <c:pt idx="130">
                  <c:v>2002.5</c:v>
                </c:pt>
                <c:pt idx="131">
                  <c:v>2002.75</c:v>
                </c:pt>
                <c:pt idx="132">
                  <c:v>2003</c:v>
                </c:pt>
                <c:pt idx="133">
                  <c:v>2003.25</c:v>
                </c:pt>
                <c:pt idx="134">
                  <c:v>2003.5</c:v>
                </c:pt>
                <c:pt idx="135">
                  <c:v>2003.75</c:v>
                </c:pt>
                <c:pt idx="136">
                  <c:v>2004</c:v>
                </c:pt>
                <c:pt idx="137">
                  <c:v>2004.25</c:v>
                </c:pt>
                <c:pt idx="138">
                  <c:v>2004.5</c:v>
                </c:pt>
                <c:pt idx="139">
                  <c:v>2004.75</c:v>
                </c:pt>
                <c:pt idx="140">
                  <c:v>2005</c:v>
                </c:pt>
                <c:pt idx="141">
                  <c:v>2005.25</c:v>
                </c:pt>
                <c:pt idx="142">
                  <c:v>2005.5</c:v>
                </c:pt>
                <c:pt idx="143">
                  <c:v>2005.75</c:v>
                </c:pt>
                <c:pt idx="144">
                  <c:v>2006</c:v>
                </c:pt>
                <c:pt idx="145">
                  <c:v>2006.25</c:v>
                </c:pt>
                <c:pt idx="146">
                  <c:v>2006.5</c:v>
                </c:pt>
                <c:pt idx="147">
                  <c:v>2006.75</c:v>
                </c:pt>
                <c:pt idx="148">
                  <c:v>2007</c:v>
                </c:pt>
                <c:pt idx="149">
                  <c:v>2007.25</c:v>
                </c:pt>
                <c:pt idx="150">
                  <c:v>2007.5</c:v>
                </c:pt>
                <c:pt idx="151">
                  <c:v>2007.75</c:v>
                </c:pt>
                <c:pt idx="152">
                  <c:v>2008</c:v>
                </c:pt>
                <c:pt idx="153">
                  <c:v>2008.25</c:v>
                </c:pt>
                <c:pt idx="154">
                  <c:v>2008.5</c:v>
                </c:pt>
                <c:pt idx="155">
                  <c:v>2008.75</c:v>
                </c:pt>
                <c:pt idx="156">
                  <c:v>2009</c:v>
                </c:pt>
                <c:pt idx="157">
                  <c:v>2009.25</c:v>
                </c:pt>
                <c:pt idx="158">
                  <c:v>2009.5</c:v>
                </c:pt>
                <c:pt idx="159">
                  <c:v>2009.75</c:v>
                </c:pt>
                <c:pt idx="160">
                  <c:v>2010</c:v>
                </c:pt>
                <c:pt idx="161">
                  <c:v>2010.25</c:v>
                </c:pt>
                <c:pt idx="162">
                  <c:v>2010.5</c:v>
                </c:pt>
                <c:pt idx="163">
                  <c:v>2010.75</c:v>
                </c:pt>
                <c:pt idx="164">
                  <c:v>2011</c:v>
                </c:pt>
                <c:pt idx="165">
                  <c:v>2011.25</c:v>
                </c:pt>
                <c:pt idx="166">
                  <c:v>2011.5</c:v>
                </c:pt>
                <c:pt idx="167">
                  <c:v>2011.75</c:v>
                </c:pt>
                <c:pt idx="168">
                  <c:v>2012</c:v>
                </c:pt>
                <c:pt idx="169">
                  <c:v>2012.25</c:v>
                </c:pt>
                <c:pt idx="170">
                  <c:v>2012.5</c:v>
                </c:pt>
                <c:pt idx="171">
                  <c:v>2012.75</c:v>
                </c:pt>
                <c:pt idx="172">
                  <c:v>2013</c:v>
                </c:pt>
                <c:pt idx="173">
                  <c:v>2013.25</c:v>
                </c:pt>
                <c:pt idx="174">
                  <c:v>2013.5</c:v>
                </c:pt>
                <c:pt idx="175">
                  <c:v>2013.75</c:v>
                </c:pt>
                <c:pt idx="176">
                  <c:v>2014</c:v>
                </c:pt>
                <c:pt idx="177">
                  <c:v>2014.25</c:v>
                </c:pt>
                <c:pt idx="178">
                  <c:v>2014.5</c:v>
                </c:pt>
                <c:pt idx="179">
                  <c:v>2014.75</c:v>
                </c:pt>
                <c:pt idx="180">
                  <c:v>2015</c:v>
                </c:pt>
                <c:pt idx="181">
                  <c:v>2015.25</c:v>
                </c:pt>
                <c:pt idx="182">
                  <c:v>2015.5</c:v>
                </c:pt>
                <c:pt idx="183">
                  <c:v>2015.75</c:v>
                </c:pt>
                <c:pt idx="184">
                  <c:v>2016</c:v>
                </c:pt>
                <c:pt idx="185">
                  <c:v>2016.25</c:v>
                </c:pt>
                <c:pt idx="186">
                  <c:v>2016.5</c:v>
                </c:pt>
                <c:pt idx="187">
                  <c:v>2016.75</c:v>
                </c:pt>
                <c:pt idx="188">
                  <c:v>2017</c:v>
                </c:pt>
                <c:pt idx="189">
                  <c:v>2017.25</c:v>
                </c:pt>
                <c:pt idx="190">
                  <c:v>2017.5</c:v>
                </c:pt>
                <c:pt idx="191">
                  <c:v>2017.75</c:v>
                </c:pt>
                <c:pt idx="192">
                  <c:v>2018</c:v>
                </c:pt>
                <c:pt idx="193">
                  <c:v>2018.25</c:v>
                </c:pt>
              </c:numCache>
            </c:numRef>
          </c:cat>
          <c:val>
            <c:numRef>
              <c:f>'10year-3month data'!$C$2:$C$195</c:f>
              <c:numCache>
                <c:formatCode>0.00</c:formatCode>
                <c:ptCount val="19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 formatCode="General">
                  <c:v>0</c:v>
                </c:pt>
                <c:pt idx="193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74-4C88-B745-C1C8B159BC91}"/>
            </c:ext>
          </c:extLst>
        </c:ser>
        <c:ser>
          <c:idx val="2"/>
          <c:order val="2"/>
          <c:tx>
            <c:strRef>
              <c:f>'10year-3month data'!$B$1</c:f>
              <c:strCache>
                <c:ptCount val="1"/>
                <c:pt idx="0">
                  <c:v>10 year - 2 year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'10year-3month data'!$A$2:$A$195</c:f>
              <c:numCache>
                <c:formatCode>General</c:formatCode>
                <c:ptCount val="194"/>
                <c:pt idx="0">
                  <c:v>1970</c:v>
                </c:pt>
                <c:pt idx="1">
                  <c:v>1970.25</c:v>
                </c:pt>
                <c:pt idx="2">
                  <c:v>1970.5</c:v>
                </c:pt>
                <c:pt idx="3">
                  <c:v>1970.75</c:v>
                </c:pt>
                <c:pt idx="4">
                  <c:v>1971</c:v>
                </c:pt>
                <c:pt idx="5">
                  <c:v>1971.25</c:v>
                </c:pt>
                <c:pt idx="6">
                  <c:v>1971.5</c:v>
                </c:pt>
                <c:pt idx="7">
                  <c:v>1971.75</c:v>
                </c:pt>
                <c:pt idx="8">
                  <c:v>1972</c:v>
                </c:pt>
                <c:pt idx="9">
                  <c:v>1972.25</c:v>
                </c:pt>
                <c:pt idx="10">
                  <c:v>1972.5</c:v>
                </c:pt>
                <c:pt idx="11">
                  <c:v>1972.75</c:v>
                </c:pt>
                <c:pt idx="12">
                  <c:v>1973</c:v>
                </c:pt>
                <c:pt idx="13">
                  <c:v>1973.25</c:v>
                </c:pt>
                <c:pt idx="14">
                  <c:v>1973.5</c:v>
                </c:pt>
                <c:pt idx="15">
                  <c:v>1973.75</c:v>
                </c:pt>
                <c:pt idx="16">
                  <c:v>1974</c:v>
                </c:pt>
                <c:pt idx="17">
                  <c:v>1974.25</c:v>
                </c:pt>
                <c:pt idx="18">
                  <c:v>1974.5</c:v>
                </c:pt>
                <c:pt idx="19">
                  <c:v>1974.75</c:v>
                </c:pt>
                <c:pt idx="20">
                  <c:v>1975</c:v>
                </c:pt>
                <c:pt idx="21">
                  <c:v>1975.25</c:v>
                </c:pt>
                <c:pt idx="22">
                  <c:v>1975.5</c:v>
                </c:pt>
                <c:pt idx="23">
                  <c:v>1975.75</c:v>
                </c:pt>
                <c:pt idx="24">
                  <c:v>1976</c:v>
                </c:pt>
                <c:pt idx="25">
                  <c:v>1976.25</c:v>
                </c:pt>
                <c:pt idx="26">
                  <c:v>1976.5</c:v>
                </c:pt>
                <c:pt idx="27">
                  <c:v>1976.75</c:v>
                </c:pt>
                <c:pt idx="28">
                  <c:v>1977</c:v>
                </c:pt>
                <c:pt idx="29">
                  <c:v>1977.25</c:v>
                </c:pt>
                <c:pt idx="30">
                  <c:v>1977.5</c:v>
                </c:pt>
                <c:pt idx="31">
                  <c:v>1977.75</c:v>
                </c:pt>
                <c:pt idx="32">
                  <c:v>1978</c:v>
                </c:pt>
                <c:pt idx="33">
                  <c:v>1978.25</c:v>
                </c:pt>
                <c:pt idx="34">
                  <c:v>1978.5</c:v>
                </c:pt>
                <c:pt idx="35">
                  <c:v>1978.75</c:v>
                </c:pt>
                <c:pt idx="36">
                  <c:v>1979</c:v>
                </c:pt>
                <c:pt idx="37">
                  <c:v>1979.25</c:v>
                </c:pt>
                <c:pt idx="38">
                  <c:v>1979.5</c:v>
                </c:pt>
                <c:pt idx="39">
                  <c:v>1979.75</c:v>
                </c:pt>
                <c:pt idx="40">
                  <c:v>1980</c:v>
                </c:pt>
                <c:pt idx="41">
                  <c:v>1980.25</c:v>
                </c:pt>
                <c:pt idx="42">
                  <c:v>1980.5</c:v>
                </c:pt>
                <c:pt idx="43">
                  <c:v>1980.75</c:v>
                </c:pt>
                <c:pt idx="44">
                  <c:v>1981</c:v>
                </c:pt>
                <c:pt idx="45">
                  <c:v>1981.25</c:v>
                </c:pt>
                <c:pt idx="46">
                  <c:v>1981.5</c:v>
                </c:pt>
                <c:pt idx="47">
                  <c:v>1981.75</c:v>
                </c:pt>
                <c:pt idx="48">
                  <c:v>1982</c:v>
                </c:pt>
                <c:pt idx="49">
                  <c:v>1982.25</c:v>
                </c:pt>
                <c:pt idx="50">
                  <c:v>1982.5</c:v>
                </c:pt>
                <c:pt idx="51">
                  <c:v>1982.75</c:v>
                </c:pt>
                <c:pt idx="52">
                  <c:v>1983</c:v>
                </c:pt>
                <c:pt idx="53">
                  <c:v>1983.25</c:v>
                </c:pt>
                <c:pt idx="54">
                  <c:v>1983.5</c:v>
                </c:pt>
                <c:pt idx="55">
                  <c:v>1983.75</c:v>
                </c:pt>
                <c:pt idx="56">
                  <c:v>1984</c:v>
                </c:pt>
                <c:pt idx="57">
                  <c:v>1984.25</c:v>
                </c:pt>
                <c:pt idx="58">
                  <c:v>1984.5</c:v>
                </c:pt>
                <c:pt idx="59">
                  <c:v>1984.75</c:v>
                </c:pt>
                <c:pt idx="60">
                  <c:v>1985</c:v>
                </c:pt>
                <c:pt idx="61">
                  <c:v>1985.25</c:v>
                </c:pt>
                <c:pt idx="62">
                  <c:v>1985.5</c:v>
                </c:pt>
                <c:pt idx="63">
                  <c:v>1985.75</c:v>
                </c:pt>
                <c:pt idx="64">
                  <c:v>1986</c:v>
                </c:pt>
                <c:pt idx="65">
                  <c:v>1986.25</c:v>
                </c:pt>
                <c:pt idx="66">
                  <c:v>1986.5</c:v>
                </c:pt>
                <c:pt idx="67">
                  <c:v>1986.75</c:v>
                </c:pt>
                <c:pt idx="68">
                  <c:v>1987</c:v>
                </c:pt>
                <c:pt idx="69">
                  <c:v>1987.25</c:v>
                </c:pt>
                <c:pt idx="70">
                  <c:v>1987.5</c:v>
                </c:pt>
                <c:pt idx="71">
                  <c:v>1987.75</c:v>
                </c:pt>
                <c:pt idx="72">
                  <c:v>1988</c:v>
                </c:pt>
                <c:pt idx="73">
                  <c:v>1988.25</c:v>
                </c:pt>
                <c:pt idx="74">
                  <c:v>1988.5</c:v>
                </c:pt>
                <c:pt idx="75">
                  <c:v>1988.75</c:v>
                </c:pt>
                <c:pt idx="76">
                  <c:v>1989</c:v>
                </c:pt>
                <c:pt idx="77">
                  <c:v>1989.25</c:v>
                </c:pt>
                <c:pt idx="78">
                  <c:v>1989.5</c:v>
                </c:pt>
                <c:pt idx="79">
                  <c:v>1989.75</c:v>
                </c:pt>
                <c:pt idx="80">
                  <c:v>1990</c:v>
                </c:pt>
                <c:pt idx="81">
                  <c:v>1990.25</c:v>
                </c:pt>
                <c:pt idx="82">
                  <c:v>1990.5</c:v>
                </c:pt>
                <c:pt idx="83">
                  <c:v>1990.75</c:v>
                </c:pt>
                <c:pt idx="84">
                  <c:v>1991</c:v>
                </c:pt>
                <c:pt idx="85">
                  <c:v>1991.25</c:v>
                </c:pt>
                <c:pt idx="86">
                  <c:v>1991.5</c:v>
                </c:pt>
                <c:pt idx="87">
                  <c:v>1991.75</c:v>
                </c:pt>
                <c:pt idx="88">
                  <c:v>1992</c:v>
                </c:pt>
                <c:pt idx="89">
                  <c:v>1992.25</c:v>
                </c:pt>
                <c:pt idx="90">
                  <c:v>1992.5</c:v>
                </c:pt>
                <c:pt idx="91">
                  <c:v>1992.75</c:v>
                </c:pt>
                <c:pt idx="92">
                  <c:v>1993</c:v>
                </c:pt>
                <c:pt idx="93">
                  <c:v>1993.25</c:v>
                </c:pt>
                <c:pt idx="94">
                  <c:v>1993.5</c:v>
                </c:pt>
                <c:pt idx="95">
                  <c:v>1993.75</c:v>
                </c:pt>
                <c:pt idx="96">
                  <c:v>1994</c:v>
                </c:pt>
                <c:pt idx="97">
                  <c:v>1994.25</c:v>
                </c:pt>
                <c:pt idx="98">
                  <c:v>1994.5</c:v>
                </c:pt>
                <c:pt idx="99">
                  <c:v>1994.75</c:v>
                </c:pt>
                <c:pt idx="100">
                  <c:v>1995</c:v>
                </c:pt>
                <c:pt idx="101">
                  <c:v>1995.25</c:v>
                </c:pt>
                <c:pt idx="102">
                  <c:v>1995.5</c:v>
                </c:pt>
                <c:pt idx="103">
                  <c:v>1995.75</c:v>
                </c:pt>
                <c:pt idx="104">
                  <c:v>1996</c:v>
                </c:pt>
                <c:pt idx="105">
                  <c:v>1996.25</c:v>
                </c:pt>
                <c:pt idx="106">
                  <c:v>1996.5</c:v>
                </c:pt>
                <c:pt idx="107">
                  <c:v>1996.75</c:v>
                </c:pt>
                <c:pt idx="108">
                  <c:v>1997</c:v>
                </c:pt>
                <c:pt idx="109">
                  <c:v>1997.25</c:v>
                </c:pt>
                <c:pt idx="110">
                  <c:v>1997.5</c:v>
                </c:pt>
                <c:pt idx="111">
                  <c:v>1997.75</c:v>
                </c:pt>
                <c:pt idx="112">
                  <c:v>1998</c:v>
                </c:pt>
                <c:pt idx="113">
                  <c:v>1998.25</c:v>
                </c:pt>
                <c:pt idx="114">
                  <c:v>1998.5</c:v>
                </c:pt>
                <c:pt idx="115">
                  <c:v>1998.75</c:v>
                </c:pt>
                <c:pt idx="116">
                  <c:v>1999</c:v>
                </c:pt>
                <c:pt idx="117">
                  <c:v>1999.25</c:v>
                </c:pt>
                <c:pt idx="118">
                  <c:v>1999.5</c:v>
                </c:pt>
                <c:pt idx="119">
                  <c:v>1999.75</c:v>
                </c:pt>
                <c:pt idx="120">
                  <c:v>2000</c:v>
                </c:pt>
                <c:pt idx="121">
                  <c:v>2000.25</c:v>
                </c:pt>
                <c:pt idx="122">
                  <c:v>2000.5</c:v>
                </c:pt>
                <c:pt idx="123">
                  <c:v>2000.75</c:v>
                </c:pt>
                <c:pt idx="124">
                  <c:v>2001</c:v>
                </c:pt>
                <c:pt idx="125">
                  <c:v>2001.25</c:v>
                </c:pt>
                <c:pt idx="126">
                  <c:v>2001.5</c:v>
                </c:pt>
                <c:pt idx="127">
                  <c:v>2001.75</c:v>
                </c:pt>
                <c:pt idx="128">
                  <c:v>2002</c:v>
                </c:pt>
                <c:pt idx="129">
                  <c:v>2002.25</c:v>
                </c:pt>
                <c:pt idx="130">
                  <c:v>2002.5</c:v>
                </c:pt>
                <c:pt idx="131">
                  <c:v>2002.75</c:v>
                </c:pt>
                <c:pt idx="132">
                  <c:v>2003</c:v>
                </c:pt>
                <c:pt idx="133">
                  <c:v>2003.25</c:v>
                </c:pt>
                <c:pt idx="134">
                  <c:v>2003.5</c:v>
                </c:pt>
                <c:pt idx="135">
                  <c:v>2003.75</c:v>
                </c:pt>
                <c:pt idx="136">
                  <c:v>2004</c:v>
                </c:pt>
                <c:pt idx="137">
                  <c:v>2004.25</c:v>
                </c:pt>
                <c:pt idx="138">
                  <c:v>2004.5</c:v>
                </c:pt>
                <c:pt idx="139">
                  <c:v>2004.75</c:v>
                </c:pt>
                <c:pt idx="140">
                  <c:v>2005</c:v>
                </c:pt>
                <c:pt idx="141">
                  <c:v>2005.25</c:v>
                </c:pt>
                <c:pt idx="142">
                  <c:v>2005.5</c:v>
                </c:pt>
                <c:pt idx="143">
                  <c:v>2005.75</c:v>
                </c:pt>
                <c:pt idx="144">
                  <c:v>2006</c:v>
                </c:pt>
                <c:pt idx="145">
                  <c:v>2006.25</c:v>
                </c:pt>
                <c:pt idx="146">
                  <c:v>2006.5</c:v>
                </c:pt>
                <c:pt idx="147">
                  <c:v>2006.75</c:v>
                </c:pt>
                <c:pt idx="148">
                  <c:v>2007</c:v>
                </c:pt>
                <c:pt idx="149">
                  <c:v>2007.25</c:v>
                </c:pt>
                <c:pt idx="150">
                  <c:v>2007.5</c:v>
                </c:pt>
                <c:pt idx="151">
                  <c:v>2007.75</c:v>
                </c:pt>
                <c:pt idx="152">
                  <c:v>2008</c:v>
                </c:pt>
                <c:pt idx="153">
                  <c:v>2008.25</c:v>
                </c:pt>
                <c:pt idx="154">
                  <c:v>2008.5</c:v>
                </c:pt>
                <c:pt idx="155">
                  <c:v>2008.75</c:v>
                </c:pt>
                <c:pt idx="156">
                  <c:v>2009</c:v>
                </c:pt>
                <c:pt idx="157">
                  <c:v>2009.25</c:v>
                </c:pt>
                <c:pt idx="158">
                  <c:v>2009.5</c:v>
                </c:pt>
                <c:pt idx="159">
                  <c:v>2009.75</c:v>
                </c:pt>
                <c:pt idx="160">
                  <c:v>2010</c:v>
                </c:pt>
                <c:pt idx="161">
                  <c:v>2010.25</c:v>
                </c:pt>
                <c:pt idx="162">
                  <c:v>2010.5</c:v>
                </c:pt>
                <c:pt idx="163">
                  <c:v>2010.75</c:v>
                </c:pt>
                <c:pt idx="164">
                  <c:v>2011</c:v>
                </c:pt>
                <c:pt idx="165">
                  <c:v>2011.25</c:v>
                </c:pt>
                <c:pt idx="166">
                  <c:v>2011.5</c:v>
                </c:pt>
                <c:pt idx="167">
                  <c:v>2011.75</c:v>
                </c:pt>
                <c:pt idx="168">
                  <c:v>2012</c:v>
                </c:pt>
                <c:pt idx="169">
                  <c:v>2012.25</c:v>
                </c:pt>
                <c:pt idx="170">
                  <c:v>2012.5</c:v>
                </c:pt>
                <c:pt idx="171">
                  <c:v>2012.75</c:v>
                </c:pt>
                <c:pt idx="172">
                  <c:v>2013</c:v>
                </c:pt>
                <c:pt idx="173">
                  <c:v>2013.25</c:v>
                </c:pt>
                <c:pt idx="174">
                  <c:v>2013.5</c:v>
                </c:pt>
                <c:pt idx="175">
                  <c:v>2013.75</c:v>
                </c:pt>
                <c:pt idx="176">
                  <c:v>2014</c:v>
                </c:pt>
                <c:pt idx="177">
                  <c:v>2014.25</c:v>
                </c:pt>
                <c:pt idx="178">
                  <c:v>2014.5</c:v>
                </c:pt>
                <c:pt idx="179">
                  <c:v>2014.75</c:v>
                </c:pt>
                <c:pt idx="180">
                  <c:v>2015</c:v>
                </c:pt>
                <c:pt idx="181">
                  <c:v>2015.25</c:v>
                </c:pt>
                <c:pt idx="182">
                  <c:v>2015.5</c:v>
                </c:pt>
                <c:pt idx="183">
                  <c:v>2015.75</c:v>
                </c:pt>
                <c:pt idx="184">
                  <c:v>2016</c:v>
                </c:pt>
                <c:pt idx="185">
                  <c:v>2016.25</c:v>
                </c:pt>
                <c:pt idx="186">
                  <c:v>2016.5</c:v>
                </c:pt>
                <c:pt idx="187">
                  <c:v>2016.75</c:v>
                </c:pt>
                <c:pt idx="188">
                  <c:v>2017</c:v>
                </c:pt>
                <c:pt idx="189">
                  <c:v>2017.25</c:v>
                </c:pt>
                <c:pt idx="190">
                  <c:v>2017.5</c:v>
                </c:pt>
                <c:pt idx="191">
                  <c:v>2017.75</c:v>
                </c:pt>
                <c:pt idx="192">
                  <c:v>2018</c:v>
                </c:pt>
                <c:pt idx="193">
                  <c:v>2018.25</c:v>
                </c:pt>
              </c:numCache>
            </c:numRef>
          </c:cat>
          <c:val>
            <c:numRef>
              <c:f>'10year-3month data'!$B$2:$B$195</c:f>
              <c:numCache>
                <c:formatCode>0.00</c:formatCode>
                <c:ptCount val="194"/>
                <c:pt idx="0">
                  <c:v>0.16516666666666699</c:v>
                </c:pt>
                <c:pt idx="1">
                  <c:v>1.033333333333333</c:v>
                </c:pt>
                <c:pt idx="2">
                  <c:v>1.1313020833333329</c:v>
                </c:pt>
                <c:pt idx="3">
                  <c:v>1.492732240437159</c:v>
                </c:pt>
                <c:pt idx="4">
                  <c:v>2.159508196721311</c:v>
                </c:pt>
                <c:pt idx="5">
                  <c:v>2.0015873015873011</c:v>
                </c:pt>
                <c:pt idx="6">
                  <c:v>1.4754687500000001</c:v>
                </c:pt>
                <c:pt idx="7">
                  <c:v>1.658032786885246</c:v>
                </c:pt>
                <c:pt idx="8">
                  <c:v>2.5955555555555549</c:v>
                </c:pt>
                <c:pt idx="9">
                  <c:v>2.3709375000000001</c:v>
                </c:pt>
                <c:pt idx="10">
                  <c:v>2.0671428571428572</c:v>
                </c:pt>
                <c:pt idx="11">
                  <c:v>1.5095000000000001</c:v>
                </c:pt>
                <c:pt idx="12">
                  <c:v>0.90096774193548401</c:v>
                </c:pt>
                <c:pt idx="13">
                  <c:v>0.20476190476190501</c:v>
                </c:pt>
                <c:pt idx="14">
                  <c:v>-1.104603174603175</c:v>
                </c:pt>
                <c:pt idx="15">
                  <c:v>-0.74366666666666703</c:v>
                </c:pt>
                <c:pt idx="16">
                  <c:v>-0.56142076502732197</c:v>
                </c:pt>
                <c:pt idx="17">
                  <c:v>-0.61142857142857099</c:v>
                </c:pt>
                <c:pt idx="18">
                  <c:v>-0.23015625000000001</c:v>
                </c:pt>
                <c:pt idx="19">
                  <c:v>0.31377049180327898</c:v>
                </c:pt>
                <c:pt idx="20">
                  <c:v>1.7941666666666669</c:v>
                </c:pt>
                <c:pt idx="21">
                  <c:v>2.6585416666666668</c:v>
                </c:pt>
                <c:pt idx="22">
                  <c:v>1.9615625000000001</c:v>
                </c:pt>
                <c:pt idx="23">
                  <c:v>2.4366120218579241</c:v>
                </c:pt>
                <c:pt idx="24">
                  <c:v>2.8373655913978491</c:v>
                </c:pt>
                <c:pt idx="25">
                  <c:v>2.6163492063492062</c:v>
                </c:pt>
                <c:pt idx="26">
                  <c:v>2.5821874999999999</c:v>
                </c:pt>
                <c:pt idx="27">
                  <c:v>2.5048633879781419</c:v>
                </c:pt>
                <c:pt idx="28">
                  <c:v>2.7269841269841271</c:v>
                </c:pt>
                <c:pt idx="29">
                  <c:v>2.5260317460317459</c:v>
                </c:pt>
                <c:pt idx="30">
                  <c:v>1.862222222222222</c:v>
                </c:pt>
                <c:pt idx="31">
                  <c:v>1.487166666666667</c:v>
                </c:pt>
                <c:pt idx="32">
                  <c:v>1.6143715846994531</c:v>
                </c:pt>
                <c:pt idx="33">
                  <c:v>1.8488888888888899</c:v>
                </c:pt>
                <c:pt idx="34">
                  <c:v>1.172063492063492</c:v>
                </c:pt>
                <c:pt idx="35">
                  <c:v>0.24508196721311501</c:v>
                </c:pt>
                <c:pt idx="36">
                  <c:v>-0.27784946236559099</c:v>
                </c:pt>
                <c:pt idx="37">
                  <c:v>-0.26166666666666699</c:v>
                </c:pt>
                <c:pt idx="38">
                  <c:v>-0.57825396825396802</c:v>
                </c:pt>
                <c:pt idx="39">
                  <c:v>-1.4054644808743171</c:v>
                </c:pt>
                <c:pt idx="40">
                  <c:v>-1.39752688172043</c:v>
                </c:pt>
                <c:pt idx="41">
                  <c:v>0.86095238095238102</c:v>
                </c:pt>
                <c:pt idx="42">
                  <c:v>1.7883854166666671</c:v>
                </c:pt>
                <c:pt idx="43">
                  <c:v>-1.2077595628415301</c:v>
                </c:pt>
                <c:pt idx="44">
                  <c:v>-1.4393442622950821</c:v>
                </c:pt>
                <c:pt idx="45">
                  <c:v>-1.166190476190476</c:v>
                </c:pt>
                <c:pt idx="46">
                  <c:v>-0.21489583333333301</c:v>
                </c:pt>
                <c:pt idx="47">
                  <c:v>2.36672131147541</c:v>
                </c:pt>
                <c:pt idx="48">
                  <c:v>1.4546994535519131</c:v>
                </c:pt>
                <c:pt idx="49">
                  <c:v>1.5220634920634919</c:v>
                </c:pt>
                <c:pt idx="50">
                  <c:v>3.7958333333333329</c:v>
                </c:pt>
                <c:pt idx="51">
                  <c:v>2.756775956284153</c:v>
                </c:pt>
                <c:pt idx="52">
                  <c:v>2.4492063492063489</c:v>
                </c:pt>
                <c:pt idx="53">
                  <c:v>2.1533333333333329</c:v>
                </c:pt>
                <c:pt idx="54">
                  <c:v>2.4964062500000002</c:v>
                </c:pt>
                <c:pt idx="55">
                  <c:v>2.8891666666666671</c:v>
                </c:pt>
                <c:pt idx="56">
                  <c:v>2.7845161290322582</c:v>
                </c:pt>
                <c:pt idx="57">
                  <c:v>3.4173015873015871</c:v>
                </c:pt>
                <c:pt idx="58">
                  <c:v>2.553174603174603</c:v>
                </c:pt>
                <c:pt idx="59">
                  <c:v>2.9573224043715851</c:v>
                </c:pt>
                <c:pt idx="60">
                  <c:v>3.4031666666666669</c:v>
                </c:pt>
                <c:pt idx="61">
                  <c:v>3.3634920634920631</c:v>
                </c:pt>
                <c:pt idx="62">
                  <c:v>3.2288888888888891</c:v>
                </c:pt>
                <c:pt idx="63">
                  <c:v>2.599462365591398</c:v>
                </c:pt>
                <c:pt idx="64">
                  <c:v>1.670333333333333</c:v>
                </c:pt>
                <c:pt idx="65">
                  <c:v>1.45796875</c:v>
                </c:pt>
                <c:pt idx="66">
                  <c:v>1.782135416666667</c:v>
                </c:pt>
                <c:pt idx="67">
                  <c:v>1.910698924731183</c:v>
                </c:pt>
                <c:pt idx="68">
                  <c:v>1.658743169398907</c:v>
                </c:pt>
                <c:pt idx="69">
                  <c:v>2.686031746031746</c:v>
                </c:pt>
                <c:pt idx="70">
                  <c:v>2.8263541666666661</c:v>
                </c:pt>
                <c:pt idx="71">
                  <c:v>3.2656989247311832</c:v>
                </c:pt>
                <c:pt idx="72">
                  <c:v>2.68763440860215</c:v>
                </c:pt>
                <c:pt idx="73">
                  <c:v>2.7028571428571428</c:v>
                </c:pt>
                <c:pt idx="74">
                  <c:v>2.0935937500000001</c:v>
                </c:pt>
                <c:pt idx="75">
                  <c:v>1.2303825136612021</c:v>
                </c:pt>
                <c:pt idx="76">
                  <c:v>0.67163934426229499</c:v>
                </c:pt>
                <c:pt idx="77">
                  <c:v>0.34796874999999999</c:v>
                </c:pt>
                <c:pt idx="78">
                  <c:v>0.26412698412698399</c:v>
                </c:pt>
                <c:pt idx="79">
                  <c:v>0.25376344086021502</c:v>
                </c:pt>
                <c:pt idx="80">
                  <c:v>0.66387096774193499</c:v>
                </c:pt>
                <c:pt idx="81">
                  <c:v>0.92746031746031699</c:v>
                </c:pt>
                <c:pt idx="82">
                  <c:v>1.2246031746031749</c:v>
                </c:pt>
                <c:pt idx="83">
                  <c:v>1.4159677419354839</c:v>
                </c:pt>
                <c:pt idx="84">
                  <c:v>1.9998333333333329</c:v>
                </c:pt>
                <c:pt idx="85">
                  <c:v>2.56546875</c:v>
                </c:pt>
                <c:pt idx="86">
                  <c:v>2.5733333333333328</c:v>
                </c:pt>
                <c:pt idx="87">
                  <c:v>2.8050000000000002</c:v>
                </c:pt>
                <c:pt idx="88">
                  <c:v>3.4136021505376339</c:v>
                </c:pt>
                <c:pt idx="89">
                  <c:v>3.6960317460317458</c:v>
                </c:pt>
                <c:pt idx="90">
                  <c:v>3.5354166666666669</c:v>
                </c:pt>
                <c:pt idx="91">
                  <c:v>3.6703225806451609</c:v>
                </c:pt>
                <c:pt idx="92">
                  <c:v>3.2981967213114749</c:v>
                </c:pt>
                <c:pt idx="93">
                  <c:v>3.0214285714285709</c:v>
                </c:pt>
                <c:pt idx="94">
                  <c:v>2.6119791666666661</c:v>
                </c:pt>
                <c:pt idx="95">
                  <c:v>2.555967741935484</c:v>
                </c:pt>
                <c:pt idx="96">
                  <c:v>2.8469892473118281</c:v>
                </c:pt>
                <c:pt idx="97">
                  <c:v>3.102849462365592</c:v>
                </c:pt>
                <c:pt idx="98">
                  <c:v>2.8513020833333331</c:v>
                </c:pt>
                <c:pt idx="99">
                  <c:v>2.5572131147540982</c:v>
                </c:pt>
                <c:pt idx="100">
                  <c:v>1.734623655913978</c:v>
                </c:pt>
                <c:pt idx="101">
                  <c:v>1.003492063492063</c:v>
                </c:pt>
                <c:pt idx="102">
                  <c:v>0.96253968253968203</c:v>
                </c:pt>
                <c:pt idx="103">
                  <c:v>0.63854838709677397</c:v>
                </c:pt>
                <c:pt idx="104">
                  <c:v>0.98048387096774203</c:v>
                </c:pt>
                <c:pt idx="105">
                  <c:v>1.6940625</c:v>
                </c:pt>
                <c:pt idx="106">
                  <c:v>1.679270833333333</c:v>
                </c:pt>
                <c:pt idx="107">
                  <c:v>1.37752688172043</c:v>
                </c:pt>
                <c:pt idx="108">
                  <c:v>1.5069999999999999</c:v>
                </c:pt>
                <c:pt idx="109">
                  <c:v>1.6530208333333329</c:v>
                </c:pt>
                <c:pt idx="110">
                  <c:v>1.1955208333333329</c:v>
                </c:pt>
                <c:pt idx="111">
                  <c:v>0.81629032258064504</c:v>
                </c:pt>
                <c:pt idx="112">
                  <c:v>0.53765027322404402</c:v>
                </c:pt>
                <c:pt idx="113">
                  <c:v>0.61634920634920598</c:v>
                </c:pt>
                <c:pt idx="114">
                  <c:v>0.38401041666666702</c:v>
                </c:pt>
                <c:pt idx="115">
                  <c:v>0.40860215053763399</c:v>
                </c:pt>
                <c:pt idx="116">
                  <c:v>0.59415300546448102</c:v>
                </c:pt>
                <c:pt idx="117">
                  <c:v>1.0879166666666671</c:v>
                </c:pt>
                <c:pt idx="118">
                  <c:v>1.2329687499999999</c:v>
                </c:pt>
                <c:pt idx="119">
                  <c:v>1.1015053763440861</c:v>
                </c:pt>
                <c:pt idx="120">
                  <c:v>0.94841269841269804</c:v>
                </c:pt>
                <c:pt idx="121">
                  <c:v>0.471587301587302</c:v>
                </c:pt>
                <c:pt idx="122">
                  <c:v>-0.12682539682539701</c:v>
                </c:pt>
                <c:pt idx="123">
                  <c:v>-0.446021505376344</c:v>
                </c:pt>
                <c:pt idx="124">
                  <c:v>0.22752688172043001</c:v>
                </c:pt>
                <c:pt idx="125">
                  <c:v>1.616190476190476</c:v>
                </c:pt>
                <c:pt idx="126">
                  <c:v>1.825737704918033</c:v>
                </c:pt>
                <c:pt idx="127">
                  <c:v>2.8554301075268822</c:v>
                </c:pt>
                <c:pt idx="128">
                  <c:v>3.3591666666666669</c:v>
                </c:pt>
                <c:pt idx="129">
                  <c:v>3.3927604166666661</c:v>
                </c:pt>
                <c:pt idx="130">
                  <c:v>2.6290104166666661</c:v>
                </c:pt>
                <c:pt idx="131">
                  <c:v>2.6715053763440859</c:v>
                </c:pt>
                <c:pt idx="132">
                  <c:v>2.7633333333333332</c:v>
                </c:pt>
                <c:pt idx="133">
                  <c:v>2.5806349206349211</c:v>
                </c:pt>
                <c:pt idx="134">
                  <c:v>3.2976562500000002</c:v>
                </c:pt>
                <c:pt idx="135">
                  <c:v>3.3684946236559141</c:v>
                </c:pt>
                <c:pt idx="136">
                  <c:v>3.0933333333333328</c:v>
                </c:pt>
                <c:pt idx="137">
                  <c:v>3.5204301075268818</c:v>
                </c:pt>
                <c:pt idx="138">
                  <c:v>2.8147395833333331</c:v>
                </c:pt>
                <c:pt idx="139">
                  <c:v>2.1691397849462359</c:v>
                </c:pt>
                <c:pt idx="140">
                  <c:v>1.766939890710383</c:v>
                </c:pt>
                <c:pt idx="141">
                  <c:v>1.295260416666667</c:v>
                </c:pt>
                <c:pt idx="142">
                  <c:v>0.85515624999999995</c:v>
                </c:pt>
                <c:pt idx="143">
                  <c:v>0.66153005464480896</c:v>
                </c:pt>
                <c:pt idx="144">
                  <c:v>0.18376344086021501</c:v>
                </c:pt>
                <c:pt idx="145">
                  <c:v>0.36936507936507901</c:v>
                </c:pt>
                <c:pt idx="146">
                  <c:v>-1.31746031746032E-2</c:v>
                </c:pt>
                <c:pt idx="147">
                  <c:v>-0.27268817204301099</c:v>
                </c:pt>
                <c:pt idx="148">
                  <c:v>-0.304301075268817</c:v>
                </c:pt>
                <c:pt idx="149">
                  <c:v>0.10942708333333299</c:v>
                </c:pt>
                <c:pt idx="150">
                  <c:v>0.43507936507936501</c:v>
                </c:pt>
                <c:pt idx="151">
                  <c:v>0.87661290322580598</c:v>
                </c:pt>
                <c:pt idx="152">
                  <c:v>1.6219125683060109</c:v>
                </c:pt>
                <c:pt idx="153">
                  <c:v>2.2548958333333329</c:v>
                </c:pt>
                <c:pt idx="154">
                  <c:v>2.368854166666666</c:v>
                </c:pt>
                <c:pt idx="155">
                  <c:v>2.938010752688172</c:v>
                </c:pt>
                <c:pt idx="156">
                  <c:v>2.522896174863388</c:v>
                </c:pt>
                <c:pt idx="157">
                  <c:v>3.1474603174603168</c:v>
                </c:pt>
                <c:pt idx="158">
                  <c:v>3.3611458333333331</c:v>
                </c:pt>
                <c:pt idx="159">
                  <c:v>3.4073655913978489</c:v>
                </c:pt>
                <c:pt idx="160">
                  <c:v>3.6112021857923491</c:v>
                </c:pt>
                <c:pt idx="161">
                  <c:v>3.3458333333333332</c:v>
                </c:pt>
                <c:pt idx="162">
                  <c:v>2.6278645833333329</c:v>
                </c:pt>
                <c:pt idx="163">
                  <c:v>2.7417204301075269</c:v>
                </c:pt>
                <c:pt idx="164">
                  <c:v>3.3307526881720428</c:v>
                </c:pt>
                <c:pt idx="165">
                  <c:v>3.1547619047619051</c:v>
                </c:pt>
                <c:pt idx="166">
                  <c:v>2.3908854166666651</c:v>
                </c:pt>
                <c:pt idx="167">
                  <c:v>2.0333879781420761</c:v>
                </c:pt>
                <c:pt idx="168">
                  <c:v>1.9733333333333329</c:v>
                </c:pt>
                <c:pt idx="169">
                  <c:v>1.739114583333333</c:v>
                </c:pt>
                <c:pt idx="170">
                  <c:v>1.5379365079365079</c:v>
                </c:pt>
                <c:pt idx="171">
                  <c:v>1.620382513661202</c:v>
                </c:pt>
                <c:pt idx="172">
                  <c:v>1.864333333333333</c:v>
                </c:pt>
                <c:pt idx="173">
                  <c:v>1.93625</c:v>
                </c:pt>
                <c:pt idx="174">
                  <c:v>2.6732291666666672</c:v>
                </c:pt>
                <c:pt idx="175">
                  <c:v>2.6808602150537628</c:v>
                </c:pt>
                <c:pt idx="176">
                  <c:v>2.7187431693989068</c:v>
                </c:pt>
                <c:pt idx="177">
                  <c:v>2.587619047619047</c:v>
                </c:pt>
                <c:pt idx="178">
                  <c:v>2.4728645833333331</c:v>
                </c:pt>
                <c:pt idx="179">
                  <c:v>2.2526344086021499</c:v>
                </c:pt>
                <c:pt idx="180">
                  <c:v>1.942185792349727</c:v>
                </c:pt>
                <c:pt idx="181">
                  <c:v>2.1443750000000001</c:v>
                </c:pt>
                <c:pt idx="182">
                  <c:v>2.183125</c:v>
                </c:pt>
                <c:pt idx="183">
                  <c:v>2.0671505376344079</c:v>
                </c:pt>
                <c:pt idx="184">
                  <c:v>1.6275956284152999</c:v>
                </c:pt>
                <c:pt idx="185">
                  <c:v>1.493489583333333</c:v>
                </c:pt>
                <c:pt idx="186">
                  <c:v>1.267708333333333</c:v>
                </c:pt>
                <c:pt idx="187">
                  <c:v>1.708688524590164</c:v>
                </c:pt>
                <c:pt idx="188">
                  <c:v>1.8566129032258061</c:v>
                </c:pt>
                <c:pt idx="189">
                  <c:v>1.3709523809523809</c:v>
                </c:pt>
                <c:pt idx="190" formatCode="General">
                  <c:v>1.2047619047619049</c:v>
                </c:pt>
                <c:pt idx="191" formatCode="General">
                  <c:v>1.16478494623656</c:v>
                </c:pt>
                <c:pt idx="192" formatCode="General">
                  <c:v>1.1985245901639341</c:v>
                </c:pt>
                <c:pt idx="193" formatCode="General">
                  <c:v>1.0806249999999999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74-4C88-B745-C1C8B159B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013408"/>
        <c:axId val="234772288"/>
      </c:lineChart>
      <c:catAx>
        <c:axId val="234013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772288"/>
        <c:crossesAt val="-900"/>
        <c:auto val="1"/>
        <c:lblAlgn val="ctr"/>
        <c:lblOffset val="100"/>
        <c:tickLblSkip val="20"/>
        <c:noMultiLvlLbl val="0"/>
      </c:catAx>
      <c:valAx>
        <c:axId val="23477228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01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val>
            <c:numRef>
              <c:f>'Starts_HHs Data'!$C$2:$C$230</c:f>
              <c:numCache>
                <c:formatCode>General</c:formatCode>
                <c:ptCount val="229"/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40">
                  <c:v>1000</c:v>
                </c:pt>
                <c:pt idx="41">
                  <c:v>1000</c:v>
                </c:pt>
                <c:pt idx="42">
                  <c:v>1000</c:v>
                </c:pt>
                <c:pt idx="43">
                  <c:v>1000</c:v>
                </c:pt>
                <c:pt idx="56">
                  <c:v>1000</c:v>
                </c:pt>
                <c:pt idx="57">
                  <c:v>1000</c:v>
                </c:pt>
                <c:pt idx="58">
                  <c:v>1000</c:v>
                </c:pt>
                <c:pt idx="59">
                  <c:v>1000</c:v>
                </c:pt>
                <c:pt idx="60">
                  <c:v>1000</c:v>
                </c:pt>
                <c:pt idx="80">
                  <c:v>1000</c:v>
                </c:pt>
                <c:pt idx="81">
                  <c:v>1000</c:v>
                </c:pt>
                <c:pt idx="86">
                  <c:v>1000</c:v>
                </c:pt>
                <c:pt idx="87">
                  <c:v>1000</c:v>
                </c:pt>
                <c:pt idx="88">
                  <c:v>1000</c:v>
                </c:pt>
                <c:pt idx="89">
                  <c:v>1000</c:v>
                </c:pt>
                <c:pt idx="90">
                  <c:v>1000</c:v>
                </c:pt>
                <c:pt idx="91">
                  <c:v>1000</c:v>
                </c:pt>
                <c:pt idx="122">
                  <c:v>1000</c:v>
                </c:pt>
                <c:pt idx="123">
                  <c:v>1000</c:v>
                </c:pt>
                <c:pt idx="124">
                  <c:v>1000</c:v>
                </c:pt>
                <c:pt idx="165">
                  <c:v>1000</c:v>
                </c:pt>
                <c:pt idx="166">
                  <c:v>1000</c:v>
                </c:pt>
                <c:pt idx="167">
                  <c:v>1000</c:v>
                </c:pt>
                <c:pt idx="192">
                  <c:v>1000</c:v>
                </c:pt>
                <c:pt idx="193">
                  <c:v>1000</c:v>
                </c:pt>
                <c:pt idx="194">
                  <c:v>1000</c:v>
                </c:pt>
                <c:pt idx="195">
                  <c:v>1000</c:v>
                </c:pt>
                <c:pt idx="196">
                  <c:v>1000</c:v>
                </c:pt>
                <c:pt idx="19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9B-4ED7-8E86-9FAC9839D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4163168"/>
        <c:axId val="228902704"/>
      </c:barChart>
      <c:lineChart>
        <c:grouping val="standard"/>
        <c:varyColors val="0"/>
        <c:ser>
          <c:idx val="0"/>
          <c:order val="0"/>
          <c:tx>
            <c:strRef>
              <c:f>'Starts_HHs Data'!$B$1</c:f>
              <c:strCache>
                <c:ptCount val="1"/>
                <c:pt idx="0">
                  <c:v>Starts/HHs</c:v>
                </c:pt>
              </c:strCache>
            </c:strRef>
          </c:tx>
          <c:spPr>
            <a:ln w="38100" cap="rnd">
              <a:solidFill>
                <a:srgbClr val="70AD47">
                  <a:lumMod val="60000"/>
                  <a:lumOff val="40000"/>
                </a:srgb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'Starts_HHs Data'!$A$2:$A$230</c:f>
              <c:numCache>
                <c:formatCode>General</c:formatCode>
                <c:ptCount val="229"/>
                <c:pt idx="0">
                  <c:v>1960</c:v>
                </c:pt>
                <c:pt idx="1">
                  <c:v>1960.25</c:v>
                </c:pt>
                <c:pt idx="2">
                  <c:v>1960.5</c:v>
                </c:pt>
                <c:pt idx="3">
                  <c:v>1960.75</c:v>
                </c:pt>
                <c:pt idx="4">
                  <c:v>1961</c:v>
                </c:pt>
                <c:pt idx="5">
                  <c:v>1961.25</c:v>
                </c:pt>
                <c:pt idx="6">
                  <c:v>1961.5</c:v>
                </c:pt>
                <c:pt idx="7">
                  <c:v>1961.75</c:v>
                </c:pt>
                <c:pt idx="8">
                  <c:v>1962</c:v>
                </c:pt>
                <c:pt idx="9">
                  <c:v>1962.25</c:v>
                </c:pt>
                <c:pt idx="10">
                  <c:v>1962.5</c:v>
                </c:pt>
                <c:pt idx="11">
                  <c:v>1962.75</c:v>
                </c:pt>
                <c:pt idx="12">
                  <c:v>1963</c:v>
                </c:pt>
                <c:pt idx="13">
                  <c:v>1963.25</c:v>
                </c:pt>
                <c:pt idx="14">
                  <c:v>1963.5</c:v>
                </c:pt>
                <c:pt idx="15">
                  <c:v>1963.75</c:v>
                </c:pt>
                <c:pt idx="16">
                  <c:v>1964</c:v>
                </c:pt>
                <c:pt idx="17">
                  <c:v>1964.25</c:v>
                </c:pt>
                <c:pt idx="18">
                  <c:v>1964.5</c:v>
                </c:pt>
                <c:pt idx="19">
                  <c:v>1964.75</c:v>
                </c:pt>
                <c:pt idx="20">
                  <c:v>1965</c:v>
                </c:pt>
                <c:pt idx="21">
                  <c:v>1965.25</c:v>
                </c:pt>
                <c:pt idx="22">
                  <c:v>1965.5</c:v>
                </c:pt>
                <c:pt idx="23">
                  <c:v>1965.75</c:v>
                </c:pt>
                <c:pt idx="24">
                  <c:v>1966</c:v>
                </c:pt>
                <c:pt idx="25">
                  <c:v>1966.25</c:v>
                </c:pt>
                <c:pt idx="26">
                  <c:v>1966.5</c:v>
                </c:pt>
                <c:pt idx="27">
                  <c:v>1966.75</c:v>
                </c:pt>
                <c:pt idx="28">
                  <c:v>1967</c:v>
                </c:pt>
                <c:pt idx="29">
                  <c:v>1967.25</c:v>
                </c:pt>
                <c:pt idx="30">
                  <c:v>1967.5</c:v>
                </c:pt>
                <c:pt idx="31">
                  <c:v>1967.75</c:v>
                </c:pt>
                <c:pt idx="32">
                  <c:v>1968</c:v>
                </c:pt>
                <c:pt idx="33">
                  <c:v>1968.25</c:v>
                </c:pt>
                <c:pt idx="34">
                  <c:v>1968.5</c:v>
                </c:pt>
                <c:pt idx="35">
                  <c:v>1968.75</c:v>
                </c:pt>
                <c:pt idx="36">
                  <c:v>1969</c:v>
                </c:pt>
                <c:pt idx="37">
                  <c:v>1969.25</c:v>
                </c:pt>
                <c:pt idx="38">
                  <c:v>1969.5</c:v>
                </c:pt>
                <c:pt idx="39">
                  <c:v>1969.75</c:v>
                </c:pt>
                <c:pt idx="40">
                  <c:v>1970</c:v>
                </c:pt>
                <c:pt idx="41">
                  <c:v>1970.25</c:v>
                </c:pt>
                <c:pt idx="42">
                  <c:v>1970.5</c:v>
                </c:pt>
                <c:pt idx="43">
                  <c:v>1970.75</c:v>
                </c:pt>
                <c:pt idx="44">
                  <c:v>1971</c:v>
                </c:pt>
                <c:pt idx="45">
                  <c:v>1971.25</c:v>
                </c:pt>
                <c:pt idx="46">
                  <c:v>1971.5</c:v>
                </c:pt>
                <c:pt idx="47">
                  <c:v>1971.75</c:v>
                </c:pt>
                <c:pt idx="48">
                  <c:v>1972</c:v>
                </c:pt>
                <c:pt idx="49">
                  <c:v>1972.25</c:v>
                </c:pt>
                <c:pt idx="50">
                  <c:v>1972.5</c:v>
                </c:pt>
                <c:pt idx="51">
                  <c:v>1972.75</c:v>
                </c:pt>
                <c:pt idx="52">
                  <c:v>1973</c:v>
                </c:pt>
                <c:pt idx="53">
                  <c:v>1973.25</c:v>
                </c:pt>
                <c:pt idx="54">
                  <c:v>1973.5</c:v>
                </c:pt>
                <c:pt idx="55">
                  <c:v>1973.75</c:v>
                </c:pt>
                <c:pt idx="56">
                  <c:v>1974</c:v>
                </c:pt>
                <c:pt idx="57">
                  <c:v>1974.25</c:v>
                </c:pt>
                <c:pt idx="58">
                  <c:v>1974.5</c:v>
                </c:pt>
                <c:pt idx="59">
                  <c:v>1974.75</c:v>
                </c:pt>
                <c:pt idx="60">
                  <c:v>1975</c:v>
                </c:pt>
                <c:pt idx="61">
                  <c:v>1975.25</c:v>
                </c:pt>
                <c:pt idx="62">
                  <c:v>1975.5</c:v>
                </c:pt>
                <c:pt idx="63">
                  <c:v>1975.75</c:v>
                </c:pt>
                <c:pt idx="64">
                  <c:v>1976</c:v>
                </c:pt>
                <c:pt idx="65">
                  <c:v>1976.25</c:v>
                </c:pt>
                <c:pt idx="66">
                  <c:v>1976.5</c:v>
                </c:pt>
                <c:pt idx="67">
                  <c:v>1976.75</c:v>
                </c:pt>
                <c:pt idx="68">
                  <c:v>1977</c:v>
                </c:pt>
                <c:pt idx="69">
                  <c:v>1977.25</c:v>
                </c:pt>
                <c:pt idx="70">
                  <c:v>1977.5</c:v>
                </c:pt>
                <c:pt idx="71">
                  <c:v>1977.75</c:v>
                </c:pt>
                <c:pt idx="72">
                  <c:v>1978</c:v>
                </c:pt>
                <c:pt idx="73">
                  <c:v>1978.25</c:v>
                </c:pt>
                <c:pt idx="74">
                  <c:v>1978.5</c:v>
                </c:pt>
                <c:pt idx="75">
                  <c:v>1978.75</c:v>
                </c:pt>
                <c:pt idx="76">
                  <c:v>1979</c:v>
                </c:pt>
                <c:pt idx="77">
                  <c:v>1979.25</c:v>
                </c:pt>
                <c:pt idx="78">
                  <c:v>1979.5</c:v>
                </c:pt>
                <c:pt idx="79">
                  <c:v>1979.75</c:v>
                </c:pt>
                <c:pt idx="80">
                  <c:v>1980</c:v>
                </c:pt>
                <c:pt idx="81">
                  <c:v>1980.25</c:v>
                </c:pt>
                <c:pt idx="82">
                  <c:v>1980.5</c:v>
                </c:pt>
                <c:pt idx="83">
                  <c:v>1980.75</c:v>
                </c:pt>
                <c:pt idx="84">
                  <c:v>1981</c:v>
                </c:pt>
                <c:pt idx="85">
                  <c:v>1981.25</c:v>
                </c:pt>
                <c:pt idx="86">
                  <c:v>1981.5</c:v>
                </c:pt>
                <c:pt idx="87">
                  <c:v>1981.75</c:v>
                </c:pt>
                <c:pt idx="88">
                  <c:v>1982</c:v>
                </c:pt>
                <c:pt idx="89">
                  <c:v>1982.25</c:v>
                </c:pt>
                <c:pt idx="90">
                  <c:v>1982.5</c:v>
                </c:pt>
                <c:pt idx="91">
                  <c:v>1982.75</c:v>
                </c:pt>
                <c:pt idx="92">
                  <c:v>1983</c:v>
                </c:pt>
                <c:pt idx="93">
                  <c:v>1983.25</c:v>
                </c:pt>
                <c:pt idx="94">
                  <c:v>1983.5</c:v>
                </c:pt>
                <c:pt idx="95">
                  <c:v>1983.75</c:v>
                </c:pt>
                <c:pt idx="96">
                  <c:v>1984</c:v>
                </c:pt>
                <c:pt idx="97">
                  <c:v>1984.25</c:v>
                </c:pt>
                <c:pt idx="98">
                  <c:v>1984.5</c:v>
                </c:pt>
                <c:pt idx="99">
                  <c:v>1984.75</c:v>
                </c:pt>
                <c:pt idx="100">
                  <c:v>1985</c:v>
                </c:pt>
                <c:pt idx="101">
                  <c:v>1985.25</c:v>
                </c:pt>
                <c:pt idx="102">
                  <c:v>1985.5</c:v>
                </c:pt>
                <c:pt idx="103">
                  <c:v>1985.75</c:v>
                </c:pt>
                <c:pt idx="104">
                  <c:v>1986</c:v>
                </c:pt>
                <c:pt idx="105">
                  <c:v>1986.25</c:v>
                </c:pt>
                <c:pt idx="106">
                  <c:v>1986.5</c:v>
                </c:pt>
                <c:pt idx="107">
                  <c:v>1986.75</c:v>
                </c:pt>
                <c:pt idx="108">
                  <c:v>1987</c:v>
                </c:pt>
                <c:pt idx="109">
                  <c:v>1987.25</c:v>
                </c:pt>
                <c:pt idx="110">
                  <c:v>1987.5</c:v>
                </c:pt>
                <c:pt idx="111">
                  <c:v>1987.75</c:v>
                </c:pt>
                <c:pt idx="112">
                  <c:v>1988</c:v>
                </c:pt>
                <c:pt idx="113">
                  <c:v>1988.25</c:v>
                </c:pt>
                <c:pt idx="114">
                  <c:v>1988.5</c:v>
                </c:pt>
                <c:pt idx="115">
                  <c:v>1988.75</c:v>
                </c:pt>
                <c:pt idx="116">
                  <c:v>1989</c:v>
                </c:pt>
                <c:pt idx="117">
                  <c:v>1989.25</c:v>
                </c:pt>
                <c:pt idx="118">
                  <c:v>1989.5</c:v>
                </c:pt>
                <c:pt idx="119">
                  <c:v>1989.75</c:v>
                </c:pt>
                <c:pt idx="120">
                  <c:v>1990</c:v>
                </c:pt>
                <c:pt idx="121">
                  <c:v>1990.25</c:v>
                </c:pt>
                <c:pt idx="122">
                  <c:v>1990.5</c:v>
                </c:pt>
                <c:pt idx="123">
                  <c:v>1990.75</c:v>
                </c:pt>
                <c:pt idx="124">
                  <c:v>1991</c:v>
                </c:pt>
                <c:pt idx="125">
                  <c:v>1991.25</c:v>
                </c:pt>
                <c:pt idx="126">
                  <c:v>1991.5</c:v>
                </c:pt>
                <c:pt idx="127">
                  <c:v>1991.75</c:v>
                </c:pt>
                <c:pt idx="128">
                  <c:v>1992</c:v>
                </c:pt>
                <c:pt idx="129">
                  <c:v>1992.25</c:v>
                </c:pt>
                <c:pt idx="130">
                  <c:v>1992.5</c:v>
                </c:pt>
                <c:pt idx="131">
                  <c:v>1992.75</c:v>
                </c:pt>
                <c:pt idx="132">
                  <c:v>1993</c:v>
                </c:pt>
                <c:pt idx="133">
                  <c:v>1993.25</c:v>
                </c:pt>
                <c:pt idx="134">
                  <c:v>1993.5</c:v>
                </c:pt>
                <c:pt idx="135">
                  <c:v>1993.75</c:v>
                </c:pt>
                <c:pt idx="136">
                  <c:v>1994</c:v>
                </c:pt>
                <c:pt idx="137">
                  <c:v>1994.25</c:v>
                </c:pt>
                <c:pt idx="138">
                  <c:v>1994.5</c:v>
                </c:pt>
                <c:pt idx="139">
                  <c:v>1994.75</c:v>
                </c:pt>
                <c:pt idx="140">
                  <c:v>1995</c:v>
                </c:pt>
                <c:pt idx="141">
                  <c:v>1995.25</c:v>
                </c:pt>
                <c:pt idx="142">
                  <c:v>1995.5</c:v>
                </c:pt>
                <c:pt idx="143">
                  <c:v>1995.75</c:v>
                </c:pt>
                <c:pt idx="144">
                  <c:v>1996</c:v>
                </c:pt>
                <c:pt idx="145">
                  <c:v>1996.25</c:v>
                </c:pt>
                <c:pt idx="146">
                  <c:v>1996.5</c:v>
                </c:pt>
                <c:pt idx="147">
                  <c:v>1996.75</c:v>
                </c:pt>
                <c:pt idx="148">
                  <c:v>1997</c:v>
                </c:pt>
                <c:pt idx="149">
                  <c:v>1997.25</c:v>
                </c:pt>
                <c:pt idx="150">
                  <c:v>1997.5</c:v>
                </c:pt>
                <c:pt idx="151">
                  <c:v>1997.75</c:v>
                </c:pt>
                <c:pt idx="152">
                  <c:v>1998</c:v>
                </c:pt>
                <c:pt idx="153">
                  <c:v>1998.25</c:v>
                </c:pt>
                <c:pt idx="154">
                  <c:v>1998.5</c:v>
                </c:pt>
                <c:pt idx="155">
                  <c:v>1998.75</c:v>
                </c:pt>
                <c:pt idx="156">
                  <c:v>1999</c:v>
                </c:pt>
                <c:pt idx="157">
                  <c:v>1999.25</c:v>
                </c:pt>
                <c:pt idx="158">
                  <c:v>1999.5</c:v>
                </c:pt>
                <c:pt idx="159">
                  <c:v>1999.75</c:v>
                </c:pt>
                <c:pt idx="160">
                  <c:v>2000</c:v>
                </c:pt>
                <c:pt idx="161">
                  <c:v>2000.25</c:v>
                </c:pt>
                <c:pt idx="162">
                  <c:v>2000.5</c:v>
                </c:pt>
                <c:pt idx="163">
                  <c:v>2000.75</c:v>
                </c:pt>
                <c:pt idx="164">
                  <c:v>2001</c:v>
                </c:pt>
                <c:pt idx="165">
                  <c:v>2001.25</c:v>
                </c:pt>
                <c:pt idx="166">
                  <c:v>2001.5</c:v>
                </c:pt>
                <c:pt idx="167">
                  <c:v>2001.75</c:v>
                </c:pt>
                <c:pt idx="168">
                  <c:v>2002</c:v>
                </c:pt>
                <c:pt idx="169">
                  <c:v>2002.25</c:v>
                </c:pt>
                <c:pt idx="170">
                  <c:v>2002.5</c:v>
                </c:pt>
                <c:pt idx="171">
                  <c:v>2002.75</c:v>
                </c:pt>
                <c:pt idx="172">
                  <c:v>2003</c:v>
                </c:pt>
                <c:pt idx="173">
                  <c:v>2003.25</c:v>
                </c:pt>
                <c:pt idx="174">
                  <c:v>2003.5</c:v>
                </c:pt>
                <c:pt idx="175">
                  <c:v>2003.75</c:v>
                </c:pt>
                <c:pt idx="176">
                  <c:v>2004</c:v>
                </c:pt>
                <c:pt idx="177">
                  <c:v>2004.25</c:v>
                </c:pt>
                <c:pt idx="178">
                  <c:v>2004.5</c:v>
                </c:pt>
                <c:pt idx="179">
                  <c:v>2004.75</c:v>
                </c:pt>
                <c:pt idx="180">
                  <c:v>2005</c:v>
                </c:pt>
                <c:pt idx="181">
                  <c:v>2005.25</c:v>
                </c:pt>
                <c:pt idx="182">
                  <c:v>2005.5</c:v>
                </c:pt>
                <c:pt idx="183">
                  <c:v>2005.75</c:v>
                </c:pt>
                <c:pt idx="184">
                  <c:v>2006</c:v>
                </c:pt>
                <c:pt idx="185">
                  <c:v>2006.25</c:v>
                </c:pt>
                <c:pt idx="186">
                  <c:v>2006.5</c:v>
                </c:pt>
                <c:pt idx="187">
                  <c:v>2006.75</c:v>
                </c:pt>
                <c:pt idx="188">
                  <c:v>2007</c:v>
                </c:pt>
                <c:pt idx="189">
                  <c:v>2007.25</c:v>
                </c:pt>
                <c:pt idx="190">
                  <c:v>2007.5</c:v>
                </c:pt>
                <c:pt idx="191">
                  <c:v>2007.75</c:v>
                </c:pt>
                <c:pt idx="192">
                  <c:v>2008</c:v>
                </c:pt>
                <c:pt idx="193">
                  <c:v>2008.25</c:v>
                </c:pt>
                <c:pt idx="194">
                  <c:v>2008.5</c:v>
                </c:pt>
                <c:pt idx="195">
                  <c:v>2008.75</c:v>
                </c:pt>
                <c:pt idx="196">
                  <c:v>2009</c:v>
                </c:pt>
                <c:pt idx="197">
                  <c:v>2009.25</c:v>
                </c:pt>
                <c:pt idx="198">
                  <c:v>2009.5</c:v>
                </c:pt>
                <c:pt idx="199">
                  <c:v>2009.75</c:v>
                </c:pt>
                <c:pt idx="200">
                  <c:v>2010</c:v>
                </c:pt>
                <c:pt idx="201">
                  <c:v>2010.25</c:v>
                </c:pt>
                <c:pt idx="202">
                  <c:v>2010.5</c:v>
                </c:pt>
                <c:pt idx="203">
                  <c:v>2010.75</c:v>
                </c:pt>
                <c:pt idx="204">
                  <c:v>2011</c:v>
                </c:pt>
                <c:pt idx="205">
                  <c:v>2011.25</c:v>
                </c:pt>
                <c:pt idx="206">
                  <c:v>2011.5</c:v>
                </c:pt>
                <c:pt idx="207">
                  <c:v>2011.75</c:v>
                </c:pt>
                <c:pt idx="208">
                  <c:v>2012</c:v>
                </c:pt>
                <c:pt idx="209">
                  <c:v>2012.25</c:v>
                </c:pt>
                <c:pt idx="210">
                  <c:v>2012.5</c:v>
                </c:pt>
                <c:pt idx="211">
                  <c:v>2012.75</c:v>
                </c:pt>
                <c:pt idx="212">
                  <c:v>2013</c:v>
                </c:pt>
                <c:pt idx="213">
                  <c:v>2013.25</c:v>
                </c:pt>
                <c:pt idx="214">
                  <c:v>2013.5</c:v>
                </c:pt>
                <c:pt idx="215">
                  <c:v>2013.75</c:v>
                </c:pt>
                <c:pt idx="216">
                  <c:v>2014</c:v>
                </c:pt>
                <c:pt idx="217">
                  <c:v>2014.25</c:v>
                </c:pt>
                <c:pt idx="218">
                  <c:v>2014.5</c:v>
                </c:pt>
                <c:pt idx="219">
                  <c:v>2014.75</c:v>
                </c:pt>
                <c:pt idx="220">
                  <c:v>2015</c:v>
                </c:pt>
                <c:pt idx="221">
                  <c:v>2015.25</c:v>
                </c:pt>
                <c:pt idx="222">
                  <c:v>2015.5</c:v>
                </c:pt>
                <c:pt idx="223">
                  <c:v>2015.75</c:v>
                </c:pt>
                <c:pt idx="224">
                  <c:v>2016</c:v>
                </c:pt>
                <c:pt idx="225">
                  <c:v>2016.25</c:v>
                </c:pt>
                <c:pt idx="226">
                  <c:v>2016.5</c:v>
                </c:pt>
                <c:pt idx="227">
                  <c:v>2016.75</c:v>
                </c:pt>
                <c:pt idx="228">
                  <c:v>2017</c:v>
                </c:pt>
              </c:numCache>
            </c:numRef>
          </c:cat>
          <c:val>
            <c:numRef>
              <c:f>'Starts_HHs Data'!$B$2:$B$230</c:f>
              <c:numCache>
                <c:formatCode>0.00000</c:formatCode>
                <c:ptCount val="229"/>
                <c:pt idx="0">
                  <c:v>28.545999999999999</c:v>
                </c:pt>
                <c:pt idx="1">
                  <c:v>28.7558775</c:v>
                </c:pt>
                <c:pt idx="2">
                  <c:v>28.965755000000001</c:v>
                </c:pt>
                <c:pt idx="3">
                  <c:v>29.175632499999999</c:v>
                </c:pt>
                <c:pt idx="4">
                  <c:v>29.38551</c:v>
                </c:pt>
                <c:pt idx="5">
                  <c:v>30.029327500000001</c:v>
                </c:pt>
                <c:pt idx="6">
                  <c:v>30.673145000000002</c:v>
                </c:pt>
                <c:pt idx="7">
                  <c:v>31.316962499999999</c:v>
                </c:pt>
                <c:pt idx="8">
                  <c:v>31.96078</c:v>
                </c:pt>
                <c:pt idx="9">
                  <c:v>32.591897499999988</c:v>
                </c:pt>
                <c:pt idx="10">
                  <c:v>33.223014999999997</c:v>
                </c:pt>
                <c:pt idx="11">
                  <c:v>33.854132500000013</c:v>
                </c:pt>
                <c:pt idx="12">
                  <c:v>34.485250000000001</c:v>
                </c:pt>
                <c:pt idx="13">
                  <c:v>34.094270000000002</c:v>
                </c:pt>
                <c:pt idx="14">
                  <c:v>33.703290000000003</c:v>
                </c:pt>
                <c:pt idx="15">
                  <c:v>33.312309999999997</c:v>
                </c:pt>
                <c:pt idx="16">
                  <c:v>32.921329999999998</c:v>
                </c:pt>
                <c:pt idx="17">
                  <c:v>32.365627500000002</c:v>
                </c:pt>
                <c:pt idx="18">
                  <c:v>31.809925</c:v>
                </c:pt>
                <c:pt idx="19">
                  <c:v>31.254222500000001</c:v>
                </c:pt>
                <c:pt idx="20">
                  <c:v>30.698519999999998</c:v>
                </c:pt>
                <c:pt idx="21">
                  <c:v>29.01557</c:v>
                </c:pt>
                <c:pt idx="22">
                  <c:v>27.332619999999999</c:v>
                </c:pt>
                <c:pt idx="23">
                  <c:v>25.64967</c:v>
                </c:pt>
                <c:pt idx="24">
                  <c:v>23.966719999999999</c:v>
                </c:pt>
                <c:pt idx="25">
                  <c:v>24.482062499999991</c:v>
                </c:pt>
                <c:pt idx="26">
                  <c:v>24.997405000000001</c:v>
                </c:pt>
                <c:pt idx="27">
                  <c:v>25.5127475</c:v>
                </c:pt>
                <c:pt idx="28">
                  <c:v>26.028089999999999</c:v>
                </c:pt>
                <c:pt idx="29">
                  <c:v>26.938477500000001</c:v>
                </c:pt>
                <c:pt idx="30">
                  <c:v>27.848865</c:v>
                </c:pt>
                <c:pt idx="31">
                  <c:v>28.759252499999999</c:v>
                </c:pt>
                <c:pt idx="32">
                  <c:v>29.669640000000001</c:v>
                </c:pt>
                <c:pt idx="33">
                  <c:v>29.421035</c:v>
                </c:pt>
                <c:pt idx="34">
                  <c:v>29.172429999999999</c:v>
                </c:pt>
                <c:pt idx="35">
                  <c:v>28.923825000000001</c:v>
                </c:pt>
                <c:pt idx="36">
                  <c:v>28.675219999999999</c:v>
                </c:pt>
                <c:pt idx="37">
                  <c:v>28.295739999999991</c:v>
                </c:pt>
                <c:pt idx="38">
                  <c:v>27.916260000000001</c:v>
                </c:pt>
                <c:pt idx="39">
                  <c:v>27.53678</c:v>
                </c:pt>
                <c:pt idx="40">
                  <c:v>27.157299999999999</c:v>
                </c:pt>
                <c:pt idx="41">
                  <c:v>29.7951725</c:v>
                </c:pt>
                <c:pt idx="42">
                  <c:v>32.433045</c:v>
                </c:pt>
                <c:pt idx="43">
                  <c:v>35.0709175</c:v>
                </c:pt>
                <c:pt idx="44">
                  <c:v>37.70879</c:v>
                </c:pt>
                <c:pt idx="45">
                  <c:v>38.903480000000002</c:v>
                </c:pt>
                <c:pt idx="46">
                  <c:v>40.098170000000003</c:v>
                </c:pt>
                <c:pt idx="47">
                  <c:v>41.292859999999997</c:v>
                </c:pt>
                <c:pt idx="48">
                  <c:v>42.487549999999999</c:v>
                </c:pt>
                <c:pt idx="49">
                  <c:v>40.849780000000003</c:v>
                </c:pt>
                <c:pt idx="50">
                  <c:v>39.212009999999999</c:v>
                </c:pt>
                <c:pt idx="51">
                  <c:v>37.574240000000003</c:v>
                </c:pt>
                <c:pt idx="52">
                  <c:v>35.93647</c:v>
                </c:pt>
                <c:pt idx="53">
                  <c:v>32.672087500000004</c:v>
                </c:pt>
                <c:pt idx="54">
                  <c:v>29.407705</c:v>
                </c:pt>
                <c:pt idx="55">
                  <c:v>26.1433225</c:v>
                </c:pt>
                <c:pt idx="56">
                  <c:v>22.87894</c:v>
                </c:pt>
                <c:pt idx="57">
                  <c:v>22.051290000000002</c:v>
                </c:pt>
                <c:pt idx="58" formatCode="General">
                  <c:v>21.22364</c:v>
                </c:pt>
                <c:pt idx="59" formatCode="General">
                  <c:v>20.395990000000001</c:v>
                </c:pt>
                <c:pt idx="60" formatCode="General">
                  <c:v>19.568339999999999</c:v>
                </c:pt>
                <c:pt idx="61" formatCode="General">
                  <c:v>20.995987499999998</c:v>
                </c:pt>
                <c:pt idx="62" formatCode="General">
                  <c:v>22.423635000000001</c:v>
                </c:pt>
                <c:pt idx="63" formatCode="General">
                  <c:v>23.8512825</c:v>
                </c:pt>
                <c:pt idx="64" formatCode="General">
                  <c:v>25.278929999999999</c:v>
                </c:pt>
                <c:pt idx="65" formatCode="General">
                  <c:v>26.897342500000001</c:v>
                </c:pt>
                <c:pt idx="66" formatCode="General">
                  <c:v>28.515754999999999</c:v>
                </c:pt>
                <c:pt idx="67" formatCode="General">
                  <c:v>30.1341675</c:v>
                </c:pt>
                <c:pt idx="68" formatCode="General">
                  <c:v>31.752579999999998</c:v>
                </c:pt>
                <c:pt idx="69" formatCode="General">
                  <c:v>31.708357500000002</c:v>
                </c:pt>
                <c:pt idx="70" formatCode="General">
                  <c:v>31.664135000000002</c:v>
                </c:pt>
                <c:pt idx="71" formatCode="General">
                  <c:v>31.619912500000002</c:v>
                </c:pt>
                <c:pt idx="72" formatCode="General">
                  <c:v>31.575690000000002</c:v>
                </c:pt>
                <c:pt idx="73" formatCode="General">
                  <c:v>30.343800000000002</c:v>
                </c:pt>
                <c:pt idx="74" formatCode="General">
                  <c:v>29.111910000000002</c:v>
                </c:pt>
                <c:pt idx="75" formatCode="General">
                  <c:v>27.880019999999998</c:v>
                </c:pt>
                <c:pt idx="76" formatCode="General">
                  <c:v>26.648129999999998</c:v>
                </c:pt>
                <c:pt idx="77" formatCode="General">
                  <c:v>24.815192499999998</c:v>
                </c:pt>
                <c:pt idx="78" formatCode="General">
                  <c:v>22.982254999999999</c:v>
                </c:pt>
                <c:pt idx="79" formatCode="General">
                  <c:v>21.149317499999999</c:v>
                </c:pt>
                <c:pt idx="80" formatCode="General">
                  <c:v>19.316379999999999</c:v>
                </c:pt>
                <c:pt idx="81" formatCode="General">
                  <c:v>18.480339999999991</c:v>
                </c:pt>
                <c:pt idx="82" formatCode="General">
                  <c:v>17.644300000000001</c:v>
                </c:pt>
                <c:pt idx="83" formatCode="General">
                  <c:v>16.808260000000001</c:v>
                </c:pt>
                <c:pt idx="84" formatCode="General">
                  <c:v>15.97222</c:v>
                </c:pt>
                <c:pt idx="85" formatCode="General">
                  <c:v>15.77674</c:v>
                </c:pt>
                <c:pt idx="86" formatCode="General">
                  <c:v>15.58126</c:v>
                </c:pt>
                <c:pt idx="87" formatCode="General">
                  <c:v>15.38578</c:v>
                </c:pt>
                <c:pt idx="88" formatCode="General">
                  <c:v>15.190300000000001</c:v>
                </c:pt>
                <c:pt idx="89" formatCode="General">
                  <c:v>17.489450000000001</c:v>
                </c:pt>
                <c:pt idx="90" formatCode="General">
                  <c:v>19.788599999999999</c:v>
                </c:pt>
                <c:pt idx="91" formatCode="General">
                  <c:v>22.08775</c:v>
                </c:pt>
                <c:pt idx="92" formatCode="General">
                  <c:v>24.386900000000001</c:v>
                </c:pt>
                <c:pt idx="93" formatCode="General">
                  <c:v>24.502802500000001</c:v>
                </c:pt>
                <c:pt idx="94" formatCode="General">
                  <c:v>24.618704999999999</c:v>
                </c:pt>
                <c:pt idx="95" formatCode="General">
                  <c:v>24.734607499999999</c:v>
                </c:pt>
                <c:pt idx="96" formatCode="General">
                  <c:v>24.85051</c:v>
                </c:pt>
                <c:pt idx="97" formatCode="General">
                  <c:v>24.657367499999999</c:v>
                </c:pt>
                <c:pt idx="98" formatCode="General">
                  <c:v>24.464224999999999</c:v>
                </c:pt>
                <c:pt idx="99" formatCode="General">
                  <c:v>24.271082499999999</c:v>
                </c:pt>
                <c:pt idx="100" formatCode="General">
                  <c:v>24.077940000000002</c:v>
                </c:pt>
                <c:pt idx="101" formatCode="General">
                  <c:v>24.203462500000001</c:v>
                </c:pt>
                <c:pt idx="102" formatCode="General">
                  <c:v>24.328984999999999</c:v>
                </c:pt>
                <c:pt idx="103" formatCode="General">
                  <c:v>24.454507499999998</c:v>
                </c:pt>
                <c:pt idx="104" formatCode="General">
                  <c:v>24.580030000000001</c:v>
                </c:pt>
                <c:pt idx="105" formatCode="General">
                  <c:v>23.901667499999999</c:v>
                </c:pt>
                <c:pt idx="106" formatCode="General">
                  <c:v>23.223305</c:v>
                </c:pt>
                <c:pt idx="107" formatCode="General">
                  <c:v>22.544942500000001</c:v>
                </c:pt>
                <c:pt idx="108" formatCode="General">
                  <c:v>21.866579999999999</c:v>
                </c:pt>
                <c:pt idx="109" formatCode="General">
                  <c:v>21.298204999999999</c:v>
                </c:pt>
                <c:pt idx="110" formatCode="General">
                  <c:v>20.72983</c:v>
                </c:pt>
                <c:pt idx="111" formatCode="General">
                  <c:v>20.161455</c:v>
                </c:pt>
                <c:pt idx="112" formatCode="General">
                  <c:v>19.59308</c:v>
                </c:pt>
                <c:pt idx="113" formatCode="General">
                  <c:v>19.161307499999999</c:v>
                </c:pt>
                <c:pt idx="114" formatCode="General">
                  <c:v>18.729534999999998</c:v>
                </c:pt>
                <c:pt idx="115" formatCode="General">
                  <c:v>18.297762500000001</c:v>
                </c:pt>
                <c:pt idx="116" formatCode="General">
                  <c:v>17.86599</c:v>
                </c:pt>
                <c:pt idx="117" formatCode="General">
                  <c:v>17.266247499999999</c:v>
                </c:pt>
                <c:pt idx="118" formatCode="General">
                  <c:v>16.666505000000001</c:v>
                </c:pt>
                <c:pt idx="119" formatCode="General">
                  <c:v>16.066762499999999</c:v>
                </c:pt>
                <c:pt idx="120" formatCode="General">
                  <c:v>15.46702</c:v>
                </c:pt>
                <c:pt idx="121" formatCode="General">
                  <c:v>14.80903</c:v>
                </c:pt>
                <c:pt idx="122" formatCode="General">
                  <c:v>14.15104</c:v>
                </c:pt>
                <c:pt idx="123" formatCode="General">
                  <c:v>13.49305</c:v>
                </c:pt>
                <c:pt idx="124" formatCode="General">
                  <c:v>12.83506</c:v>
                </c:pt>
                <c:pt idx="125" formatCode="General">
                  <c:v>13.393712499999999</c:v>
                </c:pt>
                <c:pt idx="126" formatCode="General">
                  <c:v>13.952365</c:v>
                </c:pt>
                <c:pt idx="127" formatCode="General">
                  <c:v>14.511017499999999</c:v>
                </c:pt>
                <c:pt idx="128" formatCode="General">
                  <c:v>15.06967</c:v>
                </c:pt>
                <c:pt idx="129" formatCode="General">
                  <c:v>15.32062</c:v>
                </c:pt>
                <c:pt idx="130" formatCode="General">
                  <c:v>15.571569999999999</c:v>
                </c:pt>
                <c:pt idx="131" formatCode="General">
                  <c:v>15.822520000000001</c:v>
                </c:pt>
                <c:pt idx="132" formatCode="General">
                  <c:v>16.07347</c:v>
                </c:pt>
                <c:pt idx="133" formatCode="General">
                  <c:v>16.52234</c:v>
                </c:pt>
                <c:pt idx="134" formatCode="General">
                  <c:v>16.971209999999999</c:v>
                </c:pt>
                <c:pt idx="135" formatCode="General">
                  <c:v>17.420079999999999</c:v>
                </c:pt>
                <c:pt idx="136" formatCode="General">
                  <c:v>17.868950000000002</c:v>
                </c:pt>
                <c:pt idx="137" formatCode="General">
                  <c:v>17.526372500000001</c:v>
                </c:pt>
                <c:pt idx="138" formatCode="General">
                  <c:v>17.183795</c:v>
                </c:pt>
                <c:pt idx="139" formatCode="General">
                  <c:v>16.841217499999999</c:v>
                </c:pt>
                <c:pt idx="140" formatCode="General">
                  <c:v>16.498639999999991</c:v>
                </c:pt>
                <c:pt idx="141" formatCode="General">
                  <c:v>16.796475000000001</c:v>
                </c:pt>
                <c:pt idx="142" formatCode="General">
                  <c:v>17.09431</c:v>
                </c:pt>
                <c:pt idx="143" formatCode="General">
                  <c:v>17.392144999999999</c:v>
                </c:pt>
                <c:pt idx="144" formatCode="General">
                  <c:v>17.689979999999998</c:v>
                </c:pt>
                <c:pt idx="145" formatCode="General">
                  <c:v>17.646654999999999</c:v>
                </c:pt>
                <c:pt idx="146" formatCode="General">
                  <c:v>17.60333</c:v>
                </c:pt>
                <c:pt idx="147" formatCode="General">
                  <c:v>17.560005</c:v>
                </c:pt>
                <c:pt idx="148" formatCode="General">
                  <c:v>17.516680000000001</c:v>
                </c:pt>
                <c:pt idx="149" formatCode="General">
                  <c:v>17.881092500000001</c:v>
                </c:pt>
                <c:pt idx="150" formatCode="General">
                  <c:v>18.245505000000001</c:v>
                </c:pt>
                <c:pt idx="151" formatCode="General">
                  <c:v>18.609917500000002</c:v>
                </c:pt>
                <c:pt idx="152" formatCode="General">
                  <c:v>18.974329999999998</c:v>
                </c:pt>
                <c:pt idx="153" formatCode="General">
                  <c:v>18.988195000000001</c:v>
                </c:pt>
                <c:pt idx="154" formatCode="General">
                  <c:v>19.00206</c:v>
                </c:pt>
                <c:pt idx="155" formatCode="General">
                  <c:v>19.015924999999999</c:v>
                </c:pt>
                <c:pt idx="156" formatCode="General">
                  <c:v>19.029789999999998</c:v>
                </c:pt>
                <c:pt idx="157" formatCode="General">
                  <c:v>18.780245000000001</c:v>
                </c:pt>
                <c:pt idx="158" formatCode="General">
                  <c:v>18.5307</c:v>
                </c:pt>
                <c:pt idx="159" formatCode="General">
                  <c:v>18.281155000000009</c:v>
                </c:pt>
                <c:pt idx="160" formatCode="General">
                  <c:v>18.031610000000001</c:v>
                </c:pt>
                <c:pt idx="161" formatCode="General">
                  <c:v>17.962802499999999</c:v>
                </c:pt>
                <c:pt idx="162" formatCode="General">
                  <c:v>17.893995</c:v>
                </c:pt>
                <c:pt idx="163" formatCode="General">
                  <c:v>17.825187500000009</c:v>
                </c:pt>
                <c:pt idx="164" formatCode="General">
                  <c:v>17.75638</c:v>
                </c:pt>
                <c:pt idx="165" formatCode="General">
                  <c:v>18.011604999999999</c:v>
                </c:pt>
                <c:pt idx="166" formatCode="General">
                  <c:v>18.266829999999999</c:v>
                </c:pt>
                <c:pt idx="167" formatCode="General">
                  <c:v>18.522055000000002</c:v>
                </c:pt>
                <c:pt idx="168" formatCode="General">
                  <c:v>18.777280000000001</c:v>
                </c:pt>
                <c:pt idx="169" formatCode="General">
                  <c:v>19.0805775</c:v>
                </c:pt>
                <c:pt idx="170" formatCode="General">
                  <c:v>19.383875</c:v>
                </c:pt>
                <c:pt idx="171" formatCode="General">
                  <c:v>19.687172499999999</c:v>
                </c:pt>
                <c:pt idx="172" formatCode="General">
                  <c:v>19.990469999999998</c:v>
                </c:pt>
                <c:pt idx="173" formatCode="General">
                  <c:v>20.214727499999999</c:v>
                </c:pt>
                <c:pt idx="174" formatCode="General">
                  <c:v>20.438984999999999</c:v>
                </c:pt>
                <c:pt idx="175" formatCode="General">
                  <c:v>20.663242499999999</c:v>
                </c:pt>
                <c:pt idx="176" formatCode="General">
                  <c:v>20.887499999999999</c:v>
                </c:pt>
                <c:pt idx="177" formatCode="General">
                  <c:v>21.152290000000001</c:v>
                </c:pt>
                <c:pt idx="178" formatCode="General">
                  <c:v>21.417079999999999</c:v>
                </c:pt>
                <c:pt idx="179" formatCode="General">
                  <c:v>21.68187</c:v>
                </c:pt>
                <c:pt idx="180" formatCode="General">
                  <c:v>21.946660000000001</c:v>
                </c:pt>
                <c:pt idx="181" formatCode="General">
                  <c:v>21.21219</c:v>
                </c:pt>
                <c:pt idx="182" formatCode="General">
                  <c:v>20.477720000000001</c:v>
                </c:pt>
                <c:pt idx="183" formatCode="General">
                  <c:v>19.74325</c:v>
                </c:pt>
                <c:pt idx="184" formatCode="General">
                  <c:v>19.008780000000002</c:v>
                </c:pt>
                <c:pt idx="185" formatCode="General">
                  <c:v>17.726514999999999</c:v>
                </c:pt>
                <c:pt idx="186" formatCode="General">
                  <c:v>16.44425</c:v>
                </c:pt>
                <c:pt idx="187" formatCode="General">
                  <c:v>15.161985</c:v>
                </c:pt>
                <c:pt idx="188" formatCode="General">
                  <c:v>13.879720000000001</c:v>
                </c:pt>
                <c:pt idx="189" formatCode="General">
                  <c:v>12.721769999999999</c:v>
                </c:pt>
                <c:pt idx="190" formatCode="General">
                  <c:v>11.56382</c:v>
                </c:pt>
                <c:pt idx="191" formatCode="General">
                  <c:v>10.40587</c:v>
                </c:pt>
                <c:pt idx="192" formatCode="General">
                  <c:v>9.2479199999999988</c:v>
                </c:pt>
                <c:pt idx="193" formatCode="General">
                  <c:v>8.3542574999999992</c:v>
                </c:pt>
                <c:pt idx="194" formatCode="General">
                  <c:v>7.4605949999999996</c:v>
                </c:pt>
                <c:pt idx="195" formatCode="General">
                  <c:v>6.5669324999999992</c:v>
                </c:pt>
                <c:pt idx="196" formatCode="General">
                  <c:v>5.6732699999999996</c:v>
                </c:pt>
                <c:pt idx="197" formatCode="General">
                  <c:v>5.7493625000000002</c:v>
                </c:pt>
                <c:pt idx="198" formatCode="General">
                  <c:v>5.8254549999999989</c:v>
                </c:pt>
                <c:pt idx="199" formatCode="General">
                  <c:v>5.9015475000000004</c:v>
                </c:pt>
                <c:pt idx="200" formatCode="General">
                  <c:v>5.9776400000000001</c:v>
                </c:pt>
                <c:pt idx="201" formatCode="General">
                  <c:v>6.0139524999999994</c:v>
                </c:pt>
                <c:pt idx="202" formatCode="General">
                  <c:v>6.0502649999999996</c:v>
                </c:pt>
                <c:pt idx="203" formatCode="General">
                  <c:v>6.0865775000000006</c:v>
                </c:pt>
                <c:pt idx="204" formatCode="General">
                  <c:v>6.1228899999999991</c:v>
                </c:pt>
                <c:pt idx="205" formatCode="General">
                  <c:v>6.5340024999999997</c:v>
                </c:pt>
                <c:pt idx="206" formatCode="General">
                  <c:v>6.9451149999999977</c:v>
                </c:pt>
                <c:pt idx="207" formatCode="General">
                  <c:v>7.3562275000000001</c:v>
                </c:pt>
                <c:pt idx="208" formatCode="General">
                  <c:v>7.7673399999999999</c:v>
                </c:pt>
                <c:pt idx="209" formatCode="General">
                  <c:v>8.0993274999999993</c:v>
                </c:pt>
                <c:pt idx="210" formatCode="General">
                  <c:v>8.4313149999999961</c:v>
                </c:pt>
                <c:pt idx="211" formatCode="General">
                  <c:v>8.7633025</c:v>
                </c:pt>
                <c:pt idx="212" formatCode="General">
                  <c:v>9.0952900000000003</c:v>
                </c:pt>
                <c:pt idx="213" formatCode="General">
                  <c:v>9.2543375000000001</c:v>
                </c:pt>
                <c:pt idx="214" formatCode="General">
                  <c:v>9.4133849999999999</c:v>
                </c:pt>
                <c:pt idx="215" formatCode="General">
                  <c:v>9.5724324999999997</c:v>
                </c:pt>
                <c:pt idx="216" formatCode="General">
                  <c:v>9.7314799999999995</c:v>
                </c:pt>
                <c:pt idx="217" formatCode="General">
                  <c:v>9.9636150000000026</c:v>
                </c:pt>
                <c:pt idx="218" formatCode="General">
                  <c:v>10.19575</c:v>
                </c:pt>
                <c:pt idx="219" formatCode="General">
                  <c:v>10.427885</c:v>
                </c:pt>
                <c:pt idx="220" formatCode="General">
                  <c:v>10.660019999999999</c:v>
                </c:pt>
                <c:pt idx="221" formatCode="General">
                  <c:v>10.802222499999999</c:v>
                </c:pt>
                <c:pt idx="222" formatCode="General">
                  <c:v>10.944425000000001</c:v>
                </c:pt>
                <c:pt idx="223" formatCode="General">
                  <c:v>11.086627500000001</c:v>
                </c:pt>
                <c:pt idx="224" formatCode="General">
                  <c:v>11.22883</c:v>
                </c:pt>
                <c:pt idx="225" formatCode="General">
                  <c:v>11.293105000000001</c:v>
                </c:pt>
                <c:pt idx="226" formatCode="General">
                  <c:v>11.357379999999999</c:v>
                </c:pt>
                <c:pt idx="227" formatCode="General">
                  <c:v>11.421654999999999</c:v>
                </c:pt>
                <c:pt idx="228" formatCode="General">
                  <c:v>11.48593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9B-4ED7-8E86-9FAC9839D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897552"/>
        <c:axId val="228899872"/>
      </c:lineChart>
      <c:catAx>
        <c:axId val="228897552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508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99872"/>
        <c:crosses val="autoZero"/>
        <c:auto val="1"/>
        <c:lblAlgn val="ctr"/>
        <c:lblOffset val="100"/>
        <c:tickLblSkip val="20"/>
        <c:noMultiLvlLbl val="0"/>
      </c:catAx>
      <c:valAx>
        <c:axId val="22889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97552"/>
        <c:crosses val="autoZero"/>
        <c:crossBetween val="between"/>
      </c:valAx>
      <c:valAx>
        <c:axId val="228902704"/>
        <c:scaling>
          <c:orientation val="minMax"/>
          <c:max val="100"/>
          <c:min val="50"/>
        </c:scaling>
        <c:delete val="0"/>
        <c:axPos val="r"/>
        <c:numFmt formatCode="General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63168"/>
        <c:crosses val="max"/>
        <c:crossBetween val="between"/>
      </c:valAx>
      <c:catAx>
        <c:axId val="144163168"/>
        <c:scaling>
          <c:orientation val="minMax"/>
        </c:scaling>
        <c:delete val="1"/>
        <c:axPos val="b"/>
        <c:majorTickMark val="out"/>
        <c:minorTickMark val="none"/>
        <c:tickLblPos val="nextTo"/>
        <c:crossAx val="228902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0.79189</cdr:x>
      <cdr:y>0.13883</cdr:y>
    </cdr:from>
    <cdr:to>
      <cdr:x>1</cdr:x>
      <cdr:y>0.18743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69707" y="715962"/>
          <a:ext cx="1805370" cy="250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chemeClr val="tx1"/>
              </a:solidFill>
            </a:rPr>
            <a:t>C4 Real PCE</a:t>
          </a:r>
        </a:p>
      </cdr:txBody>
    </cdr:sp>
  </cdr:relSizeAnchor>
  <cdr:relSizeAnchor xmlns:cdr="http://schemas.openxmlformats.org/drawingml/2006/chartDrawing">
    <cdr:from>
      <cdr:x>0.31748</cdr:x>
      <cdr:y>0.74592</cdr:y>
    </cdr:from>
    <cdr:to>
      <cdr:x>0.54963</cdr:x>
      <cdr:y>0.79529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7662" y="4695106"/>
          <a:ext cx="2016427" cy="3107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chemeClr val="tx1"/>
              </a:solidFill>
            </a:rPr>
            <a:t>C4 Payroll Employment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0.80435</cdr:x>
      <cdr:y>0.07064</cdr:y>
    </cdr:from>
    <cdr:to>
      <cdr:x>0.80435</cdr:x>
      <cdr:y>0.8998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970416" y="444041"/>
          <a:ext cx="0" cy="521207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0.73286</cdr:x>
      <cdr:y>0.13713</cdr:y>
    </cdr:from>
    <cdr:to>
      <cdr:x>0.73286</cdr:x>
      <cdr:y>0.87827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358783" y="862824"/>
          <a:ext cx="0" cy="466313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08A-462D-4602-BBA1-A03C9A970D2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73F3-5C7F-4723-9853-56BD172C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8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Monetary Tools, Financial Reforms,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and the Next Financial Crisis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Global Economics Conference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Arlington, Virginia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July 20, 2018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When Will the Next Recession Come?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Factors to Consider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Monetary Policy:  How Restrictive?</a:t>
            </a:r>
          </a:p>
          <a:p>
            <a:r>
              <a:rPr lang="en-US" sz="3600" b="1" dirty="0" smtClean="0"/>
              <a:t>Tax Cuts and Reform:  How </a:t>
            </a:r>
            <a:r>
              <a:rPr lang="en-US" sz="3600" b="1" dirty="0" err="1" smtClean="0"/>
              <a:t>Stimulative</a:t>
            </a:r>
            <a:r>
              <a:rPr lang="en-US" sz="3600" b="1" dirty="0" smtClean="0"/>
              <a:t>?</a:t>
            </a:r>
          </a:p>
          <a:p>
            <a:r>
              <a:rPr lang="en-US" sz="3600" b="1" dirty="0" smtClean="0"/>
              <a:t>Added Stimulus from Government Spending</a:t>
            </a:r>
          </a:p>
          <a:p>
            <a:r>
              <a:rPr lang="en-US" sz="3600" b="1" dirty="0" smtClean="0"/>
              <a:t>How Long Will Growth Rise to 3% from its 2% average during the expansion?</a:t>
            </a:r>
          </a:p>
          <a:p>
            <a:r>
              <a:rPr lang="en-US" sz="3600" b="1" dirty="0"/>
              <a:t>Can the Supply Side Support the Demand Expansion</a:t>
            </a:r>
            <a:r>
              <a:rPr lang="en-US" sz="36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869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Longest Expansions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U.S. History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35257"/>
              </p:ext>
            </p:extLst>
          </p:nvPr>
        </p:nvGraphicFramePr>
        <p:xfrm>
          <a:off x="229809" y="1417638"/>
          <a:ext cx="8684381" cy="515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004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Current Economy: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 Golden Era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“Golden” with low inflation and GDP growth of 2.9 percent over the year ending in 2018:Q2</a:t>
            </a:r>
          </a:p>
          <a:p>
            <a:pPr lvl="1"/>
            <a:r>
              <a:rPr lang="en-US" sz="3200" b="1" dirty="0" smtClean="0"/>
              <a:t>Another year of 3 percent growth now to mid-2019</a:t>
            </a:r>
          </a:p>
          <a:p>
            <a:r>
              <a:rPr lang="en-US" sz="3600" b="1" dirty="0" smtClean="0"/>
              <a:t>Unemployment rate has fallen from 10 percent in October 2009 to 4.0 in June 2018</a:t>
            </a:r>
          </a:p>
          <a:p>
            <a:pPr lvl="1"/>
            <a:r>
              <a:rPr lang="en-US" b="1" dirty="0" smtClean="0"/>
              <a:t>Below Most Estimates of Full Employment</a:t>
            </a:r>
          </a:p>
          <a:p>
            <a:r>
              <a:rPr lang="en-US" sz="3600" b="1" dirty="0" smtClean="0"/>
              <a:t>But Inflation is not accelerating as in past expansions. Why?  Discussion in second talk today.</a:t>
            </a:r>
          </a:p>
          <a:p>
            <a:r>
              <a:rPr lang="en-US" sz="3600" b="1" dirty="0" smtClean="0"/>
              <a:t>How Low Can Unemployment Go?</a:t>
            </a:r>
          </a:p>
          <a:p>
            <a:pPr lvl="1"/>
            <a:r>
              <a:rPr lang="en-US" b="1" dirty="0" smtClean="0"/>
              <a:t>3.8% April 2000, 3.4% Fall-Winter 1968-69</a:t>
            </a:r>
          </a:p>
          <a:p>
            <a:pPr lvl="1"/>
            <a:r>
              <a:rPr lang="en-US" b="1" dirty="0" smtClean="0"/>
              <a:t>19 U.S. states have U rates at 3.5% or below</a:t>
            </a:r>
          </a:p>
          <a:p>
            <a:pPr lvl="1"/>
            <a:r>
              <a:rPr lang="en-US" b="1" dirty="0" smtClean="0"/>
              <a:t>WI-MN-CO 3.0%</a:t>
            </a:r>
          </a:p>
          <a:p>
            <a:r>
              <a:rPr lang="en-US" b="1" dirty="0" smtClean="0"/>
              <a:t>Conditional on inflation remaining at 2.0% or slightly above</a:t>
            </a:r>
          </a:p>
        </p:txBody>
      </p:sp>
    </p:spTree>
    <p:extLst>
      <p:ext uri="{BB962C8B-B14F-4D97-AF65-F5344CB8AC3E}">
        <p14:creationId xmlns:p14="http://schemas.microsoft.com/office/powerpoint/2010/main" val="3271967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Has Propelled the Expansion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Over the Past 9 Years?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“Virtuous Circle” of job growth feeding income growth feeding consumption growth feeding more job growth.  </a:t>
            </a:r>
          </a:p>
          <a:p>
            <a:r>
              <a:rPr lang="en-US" sz="3600" b="1" dirty="0" smtClean="0"/>
              <a:t>That can go on forever, or until we run out of workers</a:t>
            </a:r>
          </a:p>
          <a:p>
            <a:r>
              <a:rPr lang="en-US" sz="3600" b="1" dirty="0" smtClean="0"/>
              <a:t>Even as the U rate goes below 4.0 percent, there remain many discouraged workers and those working part-time who still lack full-time jobs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5447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Virtuous Circle – Employment Feeds Consumption Feeds Employment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00510"/>
              </p:ext>
            </p:extLst>
          </p:nvPr>
        </p:nvGraphicFramePr>
        <p:xfrm>
          <a:off x="234461" y="1417638"/>
          <a:ext cx="8675077" cy="515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157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Is GDP Growth Speeding Up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from its 2% Path to 3%?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Normal expansion deficit shrinks as rising incomes pull up Federal revenues</a:t>
            </a:r>
          </a:p>
          <a:p>
            <a:r>
              <a:rPr lang="en-US" sz="4000" b="1" dirty="0" smtClean="0"/>
              <a:t>Now the corporate and individual tax cuts provide 0.3% growth stimulus in 2018  </a:t>
            </a:r>
          </a:p>
          <a:p>
            <a:r>
              <a:rPr lang="en-US" sz="4000" b="1" dirty="0" smtClean="0"/>
              <a:t>Bipartisan two-year $300 billion increase in government spending 2018-19 provides 0.8% growth stimulus each year</a:t>
            </a:r>
          </a:p>
        </p:txBody>
      </p:sp>
    </p:spTree>
    <p:extLst>
      <p:ext uri="{BB962C8B-B14F-4D97-AF65-F5344CB8AC3E}">
        <p14:creationId xmlns:p14="http://schemas.microsoft.com/office/powerpoint/2010/main" val="929545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Government Deficit Should Decline in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Expansions, But Not Now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32000"/>
              </p:ext>
            </p:extLst>
          </p:nvPr>
        </p:nvGraphicFramePr>
        <p:xfrm>
          <a:off x="239059" y="1417637"/>
          <a:ext cx="8665882" cy="515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864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Stock Market Wealth Effect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S&amp;P 500 has increased 30% since Oct 31, 2016</a:t>
            </a:r>
          </a:p>
          <a:p>
            <a:r>
              <a:rPr lang="en-US" sz="3500" b="1" dirty="0" smtClean="0"/>
              <a:t>This represents about +$6 trillion in wealth</a:t>
            </a:r>
          </a:p>
          <a:p>
            <a:r>
              <a:rPr lang="en-US" sz="3500" b="1" dirty="0" smtClean="0"/>
              <a:t>How much of this wealth would have to raise consumption to boost GDP by half a percent?</a:t>
            </a:r>
          </a:p>
          <a:p>
            <a:r>
              <a:rPr lang="en-US" sz="3500" b="1" dirty="0" smtClean="0"/>
              <a:t>Answer:  1.5 cents spending per dollar of extra wealth</a:t>
            </a:r>
          </a:p>
          <a:p>
            <a:r>
              <a:rPr lang="en-US" sz="3500" b="1" dirty="0" smtClean="0"/>
              <a:t>Together with tax cuts and </a:t>
            </a:r>
            <a:r>
              <a:rPr lang="en-US" sz="3500" b="1" dirty="0" err="1" smtClean="0"/>
              <a:t>govt</a:t>
            </a:r>
            <a:r>
              <a:rPr lang="en-US" sz="3500" b="1" dirty="0" smtClean="0"/>
              <a:t> spending, , that’s more than enough to boost GDP growth from 2.0 to 3.0</a:t>
            </a:r>
          </a:p>
        </p:txBody>
      </p:sp>
    </p:spTree>
    <p:extLst>
      <p:ext uri="{BB962C8B-B14F-4D97-AF65-F5344CB8AC3E}">
        <p14:creationId xmlns:p14="http://schemas.microsoft.com/office/powerpoint/2010/main" val="849786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Will Bring the Expansion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Finally to an End?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End of bipartisan government spending increase?  It could be extended in 2020, an election year</a:t>
            </a:r>
          </a:p>
          <a:p>
            <a:r>
              <a:rPr lang="en-US" sz="3600" b="1" dirty="0" smtClean="0"/>
              <a:t>Trump’s trade war?  Even a 10% tariff on $400 billion of Chinese imports only impacts 3% of personal consumption expenditures.  Raises inflation by 0.3% for a year.  </a:t>
            </a:r>
          </a:p>
          <a:p>
            <a:r>
              <a:rPr lang="en-US" sz="3600" b="1" dirty="0" smtClean="0"/>
              <a:t>Traditional answer?  Monetary tightness,</a:t>
            </a:r>
            <a:r>
              <a:rPr lang="en-US" sz="3600" b="1" dirty="0"/>
              <a:t> </a:t>
            </a:r>
            <a:r>
              <a:rPr lang="en-US" sz="3600" b="1" dirty="0" smtClean="0"/>
              <a:t>measured by the inverted yield curve</a:t>
            </a:r>
          </a:p>
        </p:txBody>
      </p:sp>
    </p:spTree>
    <p:extLst>
      <p:ext uri="{BB962C8B-B14F-4D97-AF65-F5344CB8AC3E}">
        <p14:creationId xmlns:p14="http://schemas.microsoft.com/office/powerpoint/2010/main" val="1868189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Yield Curve Inverted Before Recessions:  1970-2018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73590"/>
              </p:ext>
            </p:extLst>
          </p:nvPr>
        </p:nvGraphicFramePr>
        <p:xfrm>
          <a:off x="234461" y="1417638"/>
          <a:ext cx="8675077" cy="515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00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Questions Posted to Me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for this Presentation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How </a:t>
            </a:r>
            <a:r>
              <a:rPr lang="en-US" sz="3600" b="1" i="1" dirty="0"/>
              <a:t>will central banks and governments use monetary tools in the next financial crisis? </a:t>
            </a:r>
            <a:endParaRPr lang="en-US" sz="3600" b="1" i="1" dirty="0" smtClean="0"/>
          </a:p>
          <a:p>
            <a:r>
              <a:rPr lang="en-US" sz="3600" b="1" i="1" dirty="0" smtClean="0"/>
              <a:t>What </a:t>
            </a:r>
            <a:r>
              <a:rPr lang="en-US" sz="3600" b="1" i="1" dirty="0"/>
              <a:t>are your thoughts on the state of global financial reforms and/or global responses to US financial reforms? </a:t>
            </a:r>
            <a:endParaRPr lang="en-US" sz="3600" b="1" i="1" dirty="0" smtClean="0"/>
          </a:p>
          <a:p>
            <a:r>
              <a:rPr lang="en-US" sz="3600" b="1" i="1" dirty="0" smtClean="0"/>
              <a:t>What </a:t>
            </a:r>
            <a:r>
              <a:rPr lang="en-US" sz="3600" b="1" i="1" dirty="0"/>
              <a:t>do you see as the future of international monetary policy cooperation?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71595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When Will the Yield Curve Invert?  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Fed is on track to raise Fed Funds rate to 3% by end of 2019</a:t>
            </a:r>
          </a:p>
          <a:p>
            <a:r>
              <a:rPr lang="en-US" b="1" dirty="0" smtClean="0"/>
              <a:t>But by then 10-year rate, now 3%, likely to be 3.5 to 4%, so no inverted yield curve</a:t>
            </a:r>
          </a:p>
          <a:p>
            <a:r>
              <a:rPr lang="en-US" sz="3200" b="1" dirty="0" smtClean="0"/>
              <a:t>What could change the forecast FF path?</a:t>
            </a:r>
          </a:p>
          <a:p>
            <a:pPr lvl="1"/>
            <a:r>
              <a:rPr lang="en-US" b="1" dirty="0" smtClean="0"/>
              <a:t>Rise of inflation faster than Fed’s overly optimistic forecast</a:t>
            </a:r>
          </a:p>
          <a:p>
            <a:pPr lvl="1"/>
            <a:r>
              <a:rPr lang="en-US" b="1" dirty="0" smtClean="0"/>
              <a:t>Impact of Trump’s tariffs on inflation rate</a:t>
            </a:r>
          </a:p>
          <a:p>
            <a:pPr lvl="1"/>
            <a:r>
              <a:rPr lang="en-US" b="1" dirty="0" smtClean="0"/>
              <a:t>Overheating of economy in response to tax cuts and extra government spending</a:t>
            </a:r>
          </a:p>
        </p:txBody>
      </p:sp>
    </p:spTree>
    <p:extLst>
      <p:ext uri="{BB962C8B-B14F-4D97-AF65-F5344CB8AC3E}">
        <p14:creationId xmlns:p14="http://schemas.microsoft.com/office/powerpoint/2010/main" val="640597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Adequacy of Monetary Tools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 Deal with the Next Recession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Widespread concern that Fed “doesn’t have enough room to drop rates.”  </a:t>
            </a:r>
          </a:p>
          <a:p>
            <a:pPr lvl="1"/>
            <a:r>
              <a:rPr lang="en-US" sz="3200" b="1" dirty="0" smtClean="0"/>
              <a:t>Fed Funds rate has typically declined 5% in response to a recession</a:t>
            </a:r>
          </a:p>
          <a:p>
            <a:pPr lvl="1"/>
            <a:r>
              <a:rPr lang="en-US" sz="3200" b="1" dirty="0" smtClean="0"/>
              <a:t>Now barely 2% and can’t fall below zero</a:t>
            </a:r>
          </a:p>
          <a:p>
            <a:r>
              <a:rPr lang="en-US" sz="3600" b="1" dirty="0" smtClean="0"/>
              <a:t>Potency of rate declines greatly exaggerated, legacy of old Regulation Q era pre-1980</a:t>
            </a:r>
          </a:p>
          <a:p>
            <a:pPr lvl="1"/>
            <a:r>
              <a:rPr lang="en-US" sz="3200" b="1" dirty="0" smtClean="0"/>
              <a:t>Then S&amp;Ls had a monopoly of mortgage lending</a:t>
            </a:r>
          </a:p>
          <a:p>
            <a:pPr lvl="1"/>
            <a:r>
              <a:rPr lang="en-US" sz="3200" b="1" dirty="0" smtClean="0"/>
              <a:t>Fed rate policy controlled flow of S&amp;L lending</a:t>
            </a:r>
          </a:p>
        </p:txBody>
      </p:sp>
    </p:spTree>
    <p:extLst>
      <p:ext uri="{BB962C8B-B14F-4D97-AF65-F5344CB8AC3E}">
        <p14:creationId xmlns:p14="http://schemas.microsoft.com/office/powerpoint/2010/main" val="2822906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Monetary Weakness:  Housing Starts Were Much More Sensitive in 1970s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5971"/>
              </p:ext>
            </p:extLst>
          </p:nvPr>
        </p:nvGraphicFramePr>
        <p:xfrm>
          <a:off x="239059" y="1417637"/>
          <a:ext cx="8665882" cy="515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79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Verdict on Monetary Potency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 Fight the Next Recession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Residential housing is the most sensitive spending component to interest rates</a:t>
            </a:r>
          </a:p>
          <a:p>
            <a:pPr lvl="1"/>
            <a:r>
              <a:rPr lang="en-US" sz="3200" b="1" dirty="0" smtClean="0"/>
              <a:t>Business investment depends on confidence, tax policy, and capacity utilization, not interest rates</a:t>
            </a:r>
          </a:p>
          <a:p>
            <a:r>
              <a:rPr lang="en-US" sz="3600" b="1" dirty="0" smtClean="0"/>
              <a:t>Rate cuts have little impact on residential housing</a:t>
            </a:r>
          </a:p>
          <a:p>
            <a:r>
              <a:rPr lang="en-US" sz="3600" b="1" dirty="0" smtClean="0"/>
              <a:t>What about Quantitative Easing (QE)?</a:t>
            </a:r>
          </a:p>
          <a:p>
            <a:r>
              <a:rPr lang="en-US" sz="3600" b="1" dirty="0" smtClean="0"/>
              <a:t>Huge increase in Fed’s balance sheet from $0.8 trillion to $4.5 trillion decreased the 10-year rate at most 50 basis points</a:t>
            </a:r>
          </a:p>
          <a:p>
            <a:r>
              <a:rPr lang="en-US" sz="3600" b="1" dirty="0" smtClean="0"/>
              <a:t>Conclusion – Fed has little power to blunt the next recession</a:t>
            </a:r>
          </a:p>
        </p:txBody>
      </p:sp>
    </p:spTree>
    <p:extLst>
      <p:ext uri="{BB962C8B-B14F-4D97-AF65-F5344CB8AC3E}">
        <p14:creationId xmlns:p14="http://schemas.microsoft.com/office/powerpoint/2010/main" val="554099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Is Government Helpless to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Fight the Next Recession?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If monetary ease has little impact, what about fiscal?</a:t>
            </a:r>
          </a:p>
          <a:p>
            <a:r>
              <a:rPr lang="en-US" sz="3600" b="1" dirty="0" smtClean="0"/>
              <a:t>2009-2010 Obama stimulus was $800 billion (5% of GDP) spread over two years</a:t>
            </a:r>
          </a:p>
          <a:p>
            <a:r>
              <a:rPr lang="en-US" sz="3600" b="1" dirty="0" smtClean="0"/>
              <a:t>Stopped the collapse but didn’t stimulate a brisk recovery – GDP grew at only 2% per year 2010-2017</a:t>
            </a:r>
          </a:p>
          <a:p>
            <a:r>
              <a:rPr lang="en-US" sz="3600" b="1" dirty="0" smtClean="0"/>
              <a:t>Impact of Obama stimulus followed by sequester-driven fiscal austerity from 2012 to 2015</a:t>
            </a:r>
          </a:p>
          <a:p>
            <a:r>
              <a:rPr lang="en-US" sz="3600" b="1" dirty="0" smtClean="0"/>
              <a:t>Big obstacles to another stimulus</a:t>
            </a:r>
          </a:p>
          <a:p>
            <a:pPr lvl="1"/>
            <a:r>
              <a:rPr lang="en-US" sz="3200" b="1" dirty="0" smtClean="0"/>
              <a:t>Rising debt-GDP ratio under current policy</a:t>
            </a:r>
          </a:p>
          <a:p>
            <a:pPr lvl="1"/>
            <a:r>
              <a:rPr lang="en-US" sz="3200" b="1" dirty="0" smtClean="0"/>
              <a:t>2018-19 Tax cuts and spending increases just when we don’t need it</a:t>
            </a:r>
          </a:p>
          <a:p>
            <a:r>
              <a:rPr lang="en-US" sz="3600" b="1" dirty="0" smtClean="0"/>
              <a:t>Current fiscal stimulus should have been saved for next recession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710310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Debt % GDP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0451"/>
              </p:ext>
            </p:extLst>
          </p:nvPr>
        </p:nvGraphicFramePr>
        <p:xfrm>
          <a:off x="234461" y="1417638"/>
          <a:ext cx="8675077" cy="515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996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Second Topic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i="1" dirty="0"/>
              <a:t>What are your thoughts on the state of global financial reforms and/or global responses to US financial reforms? </a:t>
            </a:r>
            <a:endParaRPr lang="en-US" sz="3600" b="1" i="1" dirty="0" smtClean="0"/>
          </a:p>
          <a:p>
            <a:r>
              <a:rPr lang="en-US" sz="3600" b="1" dirty="0" smtClean="0"/>
              <a:t>U.S. Dodd-Frank and stress tests leave us with a well-capitalized banking system</a:t>
            </a:r>
          </a:p>
          <a:p>
            <a:r>
              <a:rPr lang="en-US" sz="3600" b="1" dirty="0" smtClean="0"/>
              <a:t>Sub-prime mortgages and over-levered shadow banks could become a problem again but not now nor in sight</a:t>
            </a:r>
          </a:p>
        </p:txBody>
      </p:sp>
    </p:spTree>
    <p:extLst>
      <p:ext uri="{BB962C8B-B14F-4D97-AF65-F5344CB8AC3E}">
        <p14:creationId xmlns:p14="http://schemas.microsoft.com/office/powerpoint/2010/main" val="1100698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Global Reform? 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Look at Euro-zone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Not prepared for next recession</a:t>
            </a:r>
          </a:p>
          <a:p>
            <a:pPr lvl="1"/>
            <a:r>
              <a:rPr lang="en-US" sz="3200" b="1" dirty="0" smtClean="0"/>
              <a:t>Interest rates still near zero, negative some countries</a:t>
            </a:r>
          </a:p>
          <a:p>
            <a:pPr lvl="1"/>
            <a:r>
              <a:rPr lang="en-US" sz="3200" b="1" dirty="0" smtClean="0"/>
              <a:t>Quantitative easing still happening, unlike Fed’s normalization of balance sheet</a:t>
            </a:r>
          </a:p>
          <a:p>
            <a:r>
              <a:rPr lang="en-US" sz="3600" b="1" dirty="0" smtClean="0"/>
              <a:t>Slow recovery caused by</a:t>
            </a:r>
          </a:p>
          <a:p>
            <a:pPr lvl="1"/>
            <a:r>
              <a:rPr lang="en-US" sz="3200" b="1" dirty="0" smtClean="0"/>
              <a:t>Lack of bank bailouts, slow start on monetary stimulus, fiscal austerity</a:t>
            </a:r>
          </a:p>
          <a:p>
            <a:r>
              <a:rPr lang="en-US" sz="3600" b="1" dirty="0" smtClean="0"/>
              <a:t>Fiscal coordination impossible because of divide between Germany and S. Europe</a:t>
            </a:r>
          </a:p>
          <a:p>
            <a:r>
              <a:rPr lang="en-US" sz="3600" b="1" dirty="0" smtClean="0"/>
              <a:t>GDP still hasn’t recovered to 2007 in Greece, Italy</a:t>
            </a:r>
          </a:p>
          <a:p>
            <a:r>
              <a:rPr lang="en-US" sz="3600" b="1" dirty="0" smtClean="0"/>
              <a:t>Lack of serious structural reforms except in France</a:t>
            </a:r>
          </a:p>
        </p:txBody>
      </p:sp>
    </p:spTree>
    <p:extLst>
      <p:ext uri="{BB962C8B-B14F-4D97-AF65-F5344CB8AC3E}">
        <p14:creationId xmlns:p14="http://schemas.microsoft.com/office/powerpoint/2010/main" val="1142009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No financial crisis in U.S.</a:t>
            </a:r>
          </a:p>
          <a:p>
            <a:r>
              <a:rPr lang="en-US" sz="3600" b="1" dirty="0" smtClean="0"/>
              <a:t>Next recession not in sight</a:t>
            </a:r>
          </a:p>
          <a:p>
            <a:r>
              <a:rPr lang="en-US" sz="3600" b="1" dirty="0" smtClean="0"/>
              <a:t>Fed has little power to stabilize economy</a:t>
            </a:r>
          </a:p>
          <a:p>
            <a:r>
              <a:rPr lang="en-US" sz="3600" b="1" dirty="0" smtClean="0"/>
              <a:t>Fiscal stimulus in next recession hampered by high debt-GDP ratio</a:t>
            </a:r>
          </a:p>
          <a:p>
            <a:r>
              <a:rPr lang="en-US" sz="3600" b="1" dirty="0" smtClean="0"/>
              <a:t>2018-19 fiscal stimulus exactly the wrong timing, should have been saved for next recession</a:t>
            </a:r>
          </a:p>
          <a:p>
            <a:r>
              <a:rPr lang="en-US" sz="3600" b="1" dirty="0" smtClean="0"/>
              <a:t>Wild card?  More inflation than Fed forecasts, stay tuned for my </a:t>
            </a:r>
            <a:r>
              <a:rPr lang="en-US" sz="3600" b="1" smtClean="0"/>
              <a:t>second presentation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5133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First Question Starts From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Wrong Premise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/>
          </a:bodyPr>
          <a:lstStyle/>
          <a:p>
            <a:r>
              <a:rPr lang="en-US" sz="3600" b="1" i="1" dirty="0"/>
              <a:t>How will central banks and governments use monetary tools in the next financial crisis? </a:t>
            </a:r>
          </a:p>
          <a:p>
            <a:r>
              <a:rPr lang="en-US" sz="3600" b="1" dirty="0" smtClean="0"/>
              <a:t>There is not going to be a “next financial crisis”</a:t>
            </a:r>
          </a:p>
          <a:p>
            <a:r>
              <a:rPr lang="en-US" sz="3600" b="1" dirty="0" smtClean="0"/>
              <a:t>My starting point:  to convince you to stop worrying about the next crisis</a:t>
            </a:r>
          </a:p>
          <a:p>
            <a:r>
              <a:rPr lang="en-US" sz="3600" b="1" dirty="0" smtClean="0"/>
              <a:t>Change of topic:  adequacy of monetary tools for the next recession</a:t>
            </a:r>
          </a:p>
          <a:p>
            <a:r>
              <a:rPr lang="en-US" sz="3600" b="1" dirty="0" smtClean="0"/>
              <a:t>When are we going to have the next recession?</a:t>
            </a:r>
          </a:p>
        </p:txBody>
      </p:sp>
    </p:spTree>
    <p:extLst>
      <p:ext uri="{BB962C8B-B14F-4D97-AF65-F5344CB8AC3E}">
        <p14:creationId xmlns:p14="http://schemas.microsoft.com/office/powerpoint/2010/main" val="424348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We’re Not Going to Have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Another Financial Crisis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There can’t be a global financial crisis without a crisis in the U.S., and there won’t be a crisis in the U. S. </a:t>
            </a:r>
          </a:p>
          <a:p>
            <a:r>
              <a:rPr lang="en-US" sz="3600" b="1" dirty="0" smtClean="0"/>
              <a:t>Previous foreign financial crises that had no impact on the U. S.</a:t>
            </a:r>
          </a:p>
          <a:p>
            <a:pPr lvl="1"/>
            <a:r>
              <a:rPr lang="en-US" sz="3200" b="1" dirty="0" smtClean="0"/>
              <a:t>Mexico 1994</a:t>
            </a:r>
          </a:p>
          <a:p>
            <a:pPr lvl="1"/>
            <a:r>
              <a:rPr lang="en-US" sz="3200" b="1" dirty="0" smtClean="0"/>
              <a:t>East Asia 1997-98</a:t>
            </a:r>
          </a:p>
          <a:p>
            <a:r>
              <a:rPr lang="en-US" sz="3600" b="1" dirty="0" smtClean="0"/>
              <a:t>Instability in major nations that did not affect U.S.</a:t>
            </a:r>
          </a:p>
          <a:p>
            <a:pPr lvl="1"/>
            <a:r>
              <a:rPr lang="en-US" sz="3200" b="1" dirty="0" smtClean="0"/>
              <a:t>Gyrations in Chinese stock market</a:t>
            </a:r>
          </a:p>
          <a:p>
            <a:pPr lvl="1"/>
            <a:r>
              <a:rPr lang="en-US" sz="3200" b="1" dirty="0" smtClean="0"/>
              <a:t>2013 Euro crisis, second wave of high unemployment in Europe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6818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U. S. Crisis History: 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Only Two U.S. Crises Since 1907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17638"/>
            <a:ext cx="9067800" cy="5440362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1929:  Stock market fell by half in one month, but this isn’t enough to explain Great Depression</a:t>
            </a:r>
          </a:p>
          <a:p>
            <a:pPr lvl="1"/>
            <a:r>
              <a:rPr lang="en-US" sz="3200" b="1" dirty="0" smtClean="0"/>
              <a:t>Monetary ineptness, money supply declined by 1/3</a:t>
            </a:r>
          </a:p>
          <a:p>
            <a:pPr lvl="1"/>
            <a:r>
              <a:rPr lang="en-US" sz="3200" b="1" dirty="0" smtClean="0"/>
              <a:t>25,000 banks failed</a:t>
            </a:r>
          </a:p>
          <a:p>
            <a:pPr lvl="1"/>
            <a:r>
              <a:rPr lang="en-US" sz="3200" b="1" dirty="0" smtClean="0"/>
              <a:t>Overbuilding in 1920s sapped demand for investment in 1930s, especially for housing</a:t>
            </a:r>
          </a:p>
          <a:p>
            <a:r>
              <a:rPr lang="en-US" sz="3600" b="1" dirty="0" smtClean="0"/>
              <a:t>2008:  What were the ingredients?</a:t>
            </a:r>
          </a:p>
          <a:p>
            <a:pPr lvl="1"/>
            <a:r>
              <a:rPr lang="en-US" sz="3200" b="1" dirty="0" smtClean="0"/>
              <a:t>Housing price bubble</a:t>
            </a:r>
          </a:p>
          <a:p>
            <a:pPr lvl="1"/>
            <a:r>
              <a:rPr lang="en-US" sz="3200" b="1" dirty="0" smtClean="0"/>
              <a:t>Sub-prime mortgages bundled into mortgage-backed securities</a:t>
            </a:r>
          </a:p>
          <a:p>
            <a:pPr lvl="1"/>
            <a:r>
              <a:rPr lang="en-US" sz="3200" b="1" dirty="0" err="1" smtClean="0"/>
              <a:t>Overlevered</a:t>
            </a:r>
            <a:r>
              <a:rPr lang="en-US" sz="3200" b="1" dirty="0" smtClean="0"/>
              <a:t> shadow banks which became insolvent when MBS were marked to market</a:t>
            </a:r>
          </a:p>
          <a:p>
            <a:r>
              <a:rPr lang="en-US" sz="3600" b="1" dirty="0" smtClean="0"/>
              <a:t>2000-2001?  Stock market fell by half</a:t>
            </a:r>
            <a:r>
              <a:rPr lang="en-US" sz="3600" b="1" dirty="0"/>
              <a:t> </a:t>
            </a:r>
            <a:r>
              <a:rPr lang="en-US" sz="3600" b="1" dirty="0" smtClean="0"/>
              <a:t>but no crisis</a:t>
            </a:r>
          </a:p>
        </p:txBody>
      </p:sp>
    </p:spTree>
    <p:extLst>
      <p:ext uri="{BB962C8B-B14F-4D97-AF65-F5344CB8AC3E}">
        <p14:creationId xmlns:p14="http://schemas.microsoft.com/office/powerpoint/2010/main" val="323957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S&amp;P Price Earnings Ratio,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1900-1948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13794"/>
              </p:ext>
            </p:extLst>
          </p:nvPr>
        </p:nvGraphicFramePr>
        <p:xfrm>
          <a:off x="237243" y="1417638"/>
          <a:ext cx="8669514" cy="515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Housing Starts Relative to Households, 1920-41 vs. </a:t>
            </a:r>
            <a:r>
              <a:rPr lang="en-US" b="1" dirty="0" smtClean="0">
                <a:solidFill>
                  <a:srgbClr val="C00000"/>
                </a:solidFill>
              </a:rPr>
              <a:t>2000-2018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521518"/>
              </p:ext>
            </p:extLst>
          </p:nvPr>
        </p:nvGraphicFramePr>
        <p:xfrm>
          <a:off x="233641" y="1417638"/>
          <a:ext cx="8676718" cy="515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01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S&amp;P Price-Earnings Ratio,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1970-2018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55448"/>
              </p:ext>
            </p:extLst>
          </p:nvPr>
        </p:nvGraphicFramePr>
        <p:xfrm>
          <a:off x="237243" y="1417638"/>
          <a:ext cx="8669514" cy="515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39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2003-06 Housing Bubble Stands Out:  House Price/Rent Ratio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1970-2018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40008"/>
              </p:ext>
            </p:extLst>
          </p:nvPr>
        </p:nvGraphicFramePr>
        <p:xfrm>
          <a:off x="230909" y="1417638"/>
          <a:ext cx="8682182" cy="515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72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137603</TotalTime>
  <Words>1327</Words>
  <Application>Microsoft Office PowerPoint</Application>
  <PresentationFormat>On-screen Show (4:3)</PresentationFormat>
  <Paragraphs>140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Palatino Linotype</vt:lpstr>
      <vt:lpstr>Office Theme</vt:lpstr>
      <vt:lpstr>Monetary Tools, Financial Reforms, and the Next Financial Crisis</vt:lpstr>
      <vt:lpstr>The Questions Posted to Me for this Presentation </vt:lpstr>
      <vt:lpstr>The First Question Starts From the Wrong Premise</vt:lpstr>
      <vt:lpstr>Why We’re Not Going to Have Another Financial Crisis</vt:lpstr>
      <vt:lpstr>U. S. Crisis History:   Only Two U.S. Crises Since 1907</vt:lpstr>
      <vt:lpstr>S&amp;P Price Earnings Ratio, 1900-1948</vt:lpstr>
      <vt:lpstr>Housing Starts Relative to Households, 1920-41 vs. 2000-2018</vt:lpstr>
      <vt:lpstr>S&amp;P Price-Earnings Ratio, 1970-2018</vt:lpstr>
      <vt:lpstr>The 2003-06 Housing Bubble Stands Out:  House Price/Rent Ratio  1970-2018</vt:lpstr>
      <vt:lpstr>When Will the Next Recession Come? Factors to Consider</vt:lpstr>
      <vt:lpstr>The Longest Expansions in U.S. History</vt:lpstr>
      <vt:lpstr>The Current Economy: A Golden Era</vt:lpstr>
      <vt:lpstr>What Has Propelled the Expansion Over the Past 9 Years?</vt:lpstr>
      <vt:lpstr>The Virtuous Circle – Employment Feeds Consumption Feeds Employment</vt:lpstr>
      <vt:lpstr>Why Is GDP Growth Speeding Up from its 2% Path to 3%? </vt:lpstr>
      <vt:lpstr>Government Deficit Should Decline in  Expansions, But Not Now</vt:lpstr>
      <vt:lpstr>Stock Market Wealth Effect</vt:lpstr>
      <vt:lpstr>What Will Bring the Expansion Finally to an End? </vt:lpstr>
      <vt:lpstr>The Yield Curve Inverted Before Recessions:  1970-2018</vt:lpstr>
      <vt:lpstr>When Will the Yield Curve Invert?   </vt:lpstr>
      <vt:lpstr>Adequacy of Monetary Tools to Deal with the Next Recession </vt:lpstr>
      <vt:lpstr>Monetary Weakness:  Housing Starts Were Much More Sensitive in 1970s</vt:lpstr>
      <vt:lpstr>Verdict on Monetary Potency  to Fight the Next Recession</vt:lpstr>
      <vt:lpstr>Is Government Helpless to Fight the Next Recession?</vt:lpstr>
      <vt:lpstr>Public Debt % GDP</vt:lpstr>
      <vt:lpstr>Second Topic</vt:lpstr>
      <vt:lpstr>Global Reform?   Look at Euro-zone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J Gordon</cp:lastModifiedBy>
  <cp:revision>295</cp:revision>
  <cp:lastPrinted>2015-04-09T18:03:11Z</cp:lastPrinted>
  <dcterms:created xsi:type="dcterms:W3CDTF">2015-04-08T17:41:41Z</dcterms:created>
  <dcterms:modified xsi:type="dcterms:W3CDTF">2018-07-18T05:03:28Z</dcterms:modified>
</cp:coreProperties>
</file>