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theme/themeOverride10.xml" ContentType="application/vnd.openxmlformats-officedocument.themeOverride+xml"/>
  <Override PartName="/ppt/drawings/drawing8.xml" ContentType="application/vnd.openxmlformats-officedocument.drawingml.chartshapes+xml"/>
  <Override PartName="/ppt/charts/chart17.xml" ContentType="application/vnd.openxmlformats-officedocument.drawingml.chart+xml"/>
  <Override PartName="/ppt/theme/themeOverride11.xml" ContentType="application/vnd.openxmlformats-officedocument.themeOverride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theme/themeOverride12.xml" ContentType="application/vnd.openxmlformats-officedocument.themeOverride+xml"/>
  <Override PartName="/ppt/drawings/drawing10.xml" ContentType="application/vnd.openxmlformats-officedocument.drawingml.chartshapes+xml"/>
  <Override PartName="/ppt/charts/chart19.xml" ContentType="application/vnd.openxmlformats-officedocument.drawingml.chart+xml"/>
  <Override PartName="/ppt/theme/themeOverride13.xml" ContentType="application/vnd.openxmlformats-officedocument.themeOverride+xml"/>
  <Override PartName="/ppt/charts/chart20.xml" ContentType="application/vnd.openxmlformats-officedocument.drawingml.chart+xml"/>
  <Override PartName="/ppt/theme/themeOverride14.xml" ContentType="application/vnd.openxmlformats-officedocument.themeOverride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theme/themeOverride15.xml" ContentType="application/vnd.openxmlformats-officedocument.themeOverrid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theme/themeOverride16.xml" ContentType="application/vnd.openxmlformats-officedocument.themeOverride+xml"/>
  <Override PartName="/ppt/drawings/drawing1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17.xml" ContentType="application/vnd.openxmlformats-officedocument.themeOverride+xml"/>
  <Override PartName="/ppt/charts/chart25.xml" ContentType="application/vnd.openxmlformats-officedocument.drawingml.chart+xml"/>
  <Override PartName="/ppt/theme/themeOverride18.xml" ContentType="application/vnd.openxmlformats-officedocument.themeOverride+xml"/>
  <Override PartName="/ppt/charts/chart26.xml" ContentType="application/vnd.openxmlformats-officedocument.drawingml.chart+xml"/>
  <Override PartName="/ppt/theme/themeOverride19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14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2.xml" ContentType="application/vnd.openxmlformats-officedocument.drawingml.chart+xml"/>
  <Override PartName="/ppt/theme/themeOverride20.xml" ContentType="application/vnd.openxmlformats-officedocument.themeOverride+xml"/>
  <Override PartName="/ppt/drawings/drawing15.xml" ContentType="application/vnd.openxmlformats-officedocument.drawingml.chartshapes+xml"/>
  <Override PartName="/ppt/charts/chart33.xml" ContentType="application/vnd.openxmlformats-officedocument.drawingml.chart+xml"/>
  <Override PartName="/ppt/theme/themeOverride21.xml" ContentType="application/vnd.openxmlformats-officedocument.themeOverride+xml"/>
  <Override PartName="/ppt/notesSlides/notesSlide3.xml" ContentType="application/vnd.openxmlformats-officedocument.presentationml.notesSlide+xml"/>
  <Override PartName="/ppt/charts/chart34.xml" ContentType="application/vnd.openxmlformats-officedocument.drawingml.chart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style12.xml" ContentType="application/vnd.ms-office.chartstyle+xml"/>
  <Override PartName="/ppt/charts/colors12.xml" ContentType="application/vnd.ms-office.chartcolor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style15.xml" ContentType="application/vnd.ms-office.chartstyle+xml"/>
  <Override PartName="/ppt/charts/colors15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  <Override PartName="/ppt/charts/style18.xml" ContentType="application/vnd.ms-office.chartstyle+xml"/>
  <Override PartName="/ppt/charts/colors18.xml" ContentType="application/vnd.ms-office.chartcolorstyle+xml"/>
  <Override PartName="/ppt/charts/colors19.xml" ContentType="application/vnd.ms-office.chartcolorstyle+xml"/>
  <Override PartName="/ppt/charts/style19.xml" ContentType="application/vnd.ms-office.chartstyle+xml"/>
  <Override PartName="/ppt/charts/style20.xml" ContentType="application/vnd.ms-office.chartstyle+xml"/>
  <Override PartName="/ppt/charts/colors20.xml" ContentType="application/vnd.ms-office.chartcolorstyle+xml"/>
  <Override PartName="/ppt/charts/style21.xml" ContentType="application/vnd.ms-office.chartstyle+xml"/>
  <Override PartName="/ppt/charts/colors21.xml" ContentType="application/vnd.ms-office.chartcolorstyle+xml"/>
  <Override PartName="/ppt/charts/style22.xml" ContentType="application/vnd.ms-office.chartstyle+xml"/>
  <Override PartName="/ppt/charts/colors22.xml" ContentType="application/vnd.ms-office.chartcolorstyle+xml"/>
  <Override PartName="/ppt/charts/style27.xml" ContentType="application/vnd.ms-office.chartstyle+xml"/>
  <Override PartName="/ppt/charts/colors27.xml" ContentType="application/vnd.ms-office.chartcolorstyle+xml"/>
  <Override PartName="/ppt/charts/colors28.xml" ContentType="application/vnd.ms-office.chartcolorstyle+xml"/>
  <Override PartName="/ppt/charts/style28.xml" ContentType="application/vnd.ms-office.chartstyle+xml"/>
  <Override PartName="/ppt/charts/colors29.xml" ContentType="application/vnd.ms-office.chartcolorstyle+xml"/>
  <Override PartName="/ppt/charts/style2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7"/>
  </p:notesMasterIdLst>
  <p:sldIdLst>
    <p:sldId id="270" r:id="rId2"/>
    <p:sldId id="451" r:id="rId3"/>
    <p:sldId id="452" r:id="rId4"/>
    <p:sldId id="504" r:id="rId5"/>
    <p:sldId id="437" r:id="rId6"/>
    <p:sldId id="434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8" r:id="rId15"/>
    <p:sldId id="469" r:id="rId16"/>
    <p:sldId id="461" r:id="rId17"/>
    <p:sldId id="463" r:id="rId18"/>
    <p:sldId id="462" r:id="rId19"/>
    <p:sldId id="464" r:id="rId20"/>
    <p:sldId id="465" r:id="rId21"/>
    <p:sldId id="466" r:id="rId22"/>
    <p:sldId id="467" r:id="rId23"/>
    <p:sldId id="470" r:id="rId24"/>
    <p:sldId id="471" r:id="rId25"/>
    <p:sldId id="472" r:id="rId26"/>
    <p:sldId id="473" r:id="rId27"/>
    <p:sldId id="474" r:id="rId28"/>
    <p:sldId id="475" r:id="rId29"/>
    <p:sldId id="485" r:id="rId30"/>
    <p:sldId id="476" r:id="rId31"/>
    <p:sldId id="478" r:id="rId32"/>
    <p:sldId id="479" r:id="rId33"/>
    <p:sldId id="480" r:id="rId34"/>
    <p:sldId id="481" r:id="rId35"/>
    <p:sldId id="482" r:id="rId36"/>
    <p:sldId id="499" r:id="rId37"/>
    <p:sldId id="498" r:id="rId38"/>
    <p:sldId id="483" r:id="rId39"/>
    <p:sldId id="486" r:id="rId40"/>
    <p:sldId id="508" r:id="rId41"/>
    <p:sldId id="509" r:id="rId42"/>
    <p:sldId id="510" r:id="rId43"/>
    <p:sldId id="490" r:id="rId44"/>
    <p:sldId id="511" r:id="rId45"/>
    <p:sldId id="512" r:id="rId46"/>
    <p:sldId id="500" r:id="rId47"/>
    <p:sldId id="501" r:id="rId48"/>
    <p:sldId id="503" r:id="rId49"/>
    <p:sldId id="507" r:id="rId50"/>
    <p:sldId id="491" r:id="rId51"/>
    <p:sldId id="493" r:id="rId52"/>
    <p:sldId id="494" r:id="rId53"/>
    <p:sldId id="495" r:id="rId54"/>
    <p:sldId id="496" r:id="rId55"/>
    <p:sldId id="51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4.xml"/><Relationship Id="rId1" Type="http://schemas.openxmlformats.org/officeDocument/2006/relationships/oleObject" Target="file:///\\Users\Hassan\Desktop\Macro%20Outlook%2020170911.xlsx" TargetMode="External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5.xml"/><Relationship Id="rId1" Type="http://schemas.openxmlformats.org/officeDocument/2006/relationships/oleObject" Target="Chart%20in%20Microsoft%20Office%20PowerPoint" TargetMode="External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Relationship Id="rId5" Type="http://schemas.microsoft.com/office/2011/relationships/chartStyle" Target="style12.xml"/><Relationship Id="rId4" Type="http://schemas.microsoft.com/office/2011/relationships/chartColorStyle" Target="colors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Relationship Id="rId5" Type="http://schemas.microsoft.com/office/2011/relationships/chartStyle" Target="style15.xml"/><Relationship Id="rId4" Type="http://schemas.microsoft.com/office/2011/relationships/chartColorStyle" Target="colors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Relationship Id="rId5" Type="http://schemas.microsoft.com/office/2011/relationships/chartStyle" Target="style16.xml"/><Relationship Id="rId4" Type="http://schemas.microsoft.com/office/2011/relationships/chartColorStyle" Target="colors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Relationship Id="rId5" Type="http://schemas.microsoft.com/office/2011/relationships/chartStyle" Target="style17.xml"/><Relationship Id="rId4" Type="http://schemas.microsoft.com/office/2011/relationships/chartColorStyle" Target="colors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Relationship Id="rId5" Type="http://schemas.microsoft.com/office/2011/relationships/chartStyle" Target="style18.xml"/><Relationship Id="rId4" Type="http://schemas.microsoft.com/office/2011/relationships/chartColorStyle" Target="colors18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Relationship Id="rId4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5" Type="http://schemas.microsoft.com/office/2011/relationships/chartStyle" Target="style2.xml"/><Relationship Id="rId4" Type="http://schemas.microsoft.com/office/2011/relationships/chartColorStyle" Target="colors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Relationship Id="rId5" Type="http://schemas.microsoft.com/office/2011/relationships/chartStyle" Target="style20.xml"/><Relationship Id="rId4" Type="http://schemas.microsoft.com/office/2011/relationships/chartColorStyle" Target="colors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Relationship Id="rId5" Type="http://schemas.microsoft.com/office/2011/relationships/chartStyle" Target="style21.xml"/><Relationship Id="rId4" Type="http://schemas.microsoft.com/office/2011/relationships/chartColorStyle" Target="colors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Relationship Id="rId5" Type="http://schemas.microsoft.com/office/2011/relationships/chartStyle" Target="style22.xml"/><Relationship Id="rId4" Type="http://schemas.microsoft.com/office/2011/relationships/chartColorStyle" Target="colors22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assan\Desktop\S&amp;P.xlsx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9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assan\Desktop\LP%20NoDev%20Predictions%2020180228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assan\Desktop\LP%20NoDev%20Predictions%2020180228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assan\Desktop\LP%20NoDev%20Predictions%202018022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Relationship Id="rId5" Type="http://schemas.microsoft.com/office/2011/relationships/chartStyle" Target="style3.xml"/><Relationship Id="rId4" Type="http://schemas.microsoft.com/office/2011/relationships/chartColorStyle" Target="colors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Hassan\Desktop\LP%20NoDev%20Predictions%2020180228.xlsx" TargetMode="Externa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\\Users\Hassan\Desktop\LP%20NoDev%20Predictions%2020180228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0.xml"/><Relationship Id="rId5" Type="http://schemas.microsoft.com/office/2011/relationships/chartStyle" Target="style27.xml"/><Relationship Id="rId4" Type="http://schemas.microsoft.com/office/2011/relationships/chartColorStyle" Target="colors27.xml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1.xml"/><Relationship Id="rId4" Type="http://schemas.microsoft.com/office/2011/relationships/chartStyle" Target="style28.xml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2.xml"/><Relationship Id="rId4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Relationship Id="rId5" Type="http://schemas.microsoft.com/office/2011/relationships/chartStyle" Target="style4.xml"/><Relationship Id="rId4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Chart%202%20in%20Microsoft%20Office%20PowerPoint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RA\Downloads\Macro%20Outlook%2020170911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\\Users\Hassan\Library\Containers\com.apple.mail\Data\Library\Mail%20Downloads\99C62F82-D1A0-4E18-BB23-12113091C2FE\Macro%20Outlook%202017091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\\Users\Hassan\Desktop\Macro%20Outlook%20201709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'Figure 1 Data'!$B$1</c:f>
              <c:strCache>
                <c:ptCount val="1"/>
                <c:pt idx="0">
                  <c:v>Length of Expansion (Months)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1 Data'!$A$2:$A$8</c:f>
              <c:strCache>
                <c:ptCount val="7"/>
                <c:pt idx="0">
                  <c:v>June 2009-Dec. 2017</c:v>
                </c:pt>
                <c:pt idx="1">
                  <c:v>March 1991-     March 2001</c:v>
                </c:pt>
                <c:pt idx="2">
                  <c:v>Feb. 1961-          Dec. 1969</c:v>
                </c:pt>
                <c:pt idx="3">
                  <c:v>Nov. 1982-     July 1990</c:v>
                </c:pt>
                <c:pt idx="4">
                  <c:v>Nov. 2001-     Dec. 2007</c:v>
                </c:pt>
                <c:pt idx="5">
                  <c:v>March 1975-     Jan. 1980</c:v>
                </c:pt>
                <c:pt idx="6">
                  <c:v>Oct. 1949-     July 1953</c:v>
                </c:pt>
              </c:strCache>
            </c:strRef>
          </c:cat>
          <c:val>
            <c:numRef>
              <c:f>'Figure 1 Data'!$B$2:$B$8</c:f>
              <c:numCache>
                <c:formatCode>General</c:formatCode>
                <c:ptCount val="7"/>
                <c:pt idx="0">
                  <c:v>105</c:v>
                </c:pt>
                <c:pt idx="1">
                  <c:v>120</c:v>
                </c:pt>
                <c:pt idx="2">
                  <c:v>106</c:v>
                </c:pt>
                <c:pt idx="3">
                  <c:v>92</c:v>
                </c:pt>
                <c:pt idx="4">
                  <c:v>73</c:v>
                </c:pt>
                <c:pt idx="5">
                  <c:v>58</c:v>
                </c:pt>
                <c:pt idx="6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899840"/>
        <c:axId val="98901376"/>
      </c:barChart>
      <c:catAx>
        <c:axId val="9889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01376"/>
        <c:crosses val="autoZero"/>
        <c:auto val="1"/>
        <c:lblAlgn val="ctr"/>
        <c:lblOffset val="100"/>
        <c:noMultiLvlLbl val="0"/>
      </c:catAx>
      <c:valAx>
        <c:axId val="9890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tx1"/>
                    </a:solidFill>
                  </a:rPr>
                  <a:t>Quarters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9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3 Data'!$E$150:$E$192</c:f>
              <c:numCache>
                <c:formatCode>General</c:formatCode>
                <c:ptCount val="43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69760"/>
        <c:axId val="41671680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3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3 Data'!$D$150:$D$192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3 Data'!$B$150:$B$192</c:f>
              <c:numCache>
                <c:formatCode>General</c:formatCode>
                <c:ptCount val="43"/>
                <c:pt idx="0">
                  <c:v>1.370250237498017</c:v>
                </c:pt>
                <c:pt idx="1">
                  <c:v>1.247008064688562</c:v>
                </c:pt>
                <c:pt idx="2">
                  <c:v>0.98261217130623202</c:v>
                </c:pt>
                <c:pt idx="3">
                  <c:v>0.89182557162155396</c:v>
                </c:pt>
                <c:pt idx="4">
                  <c:v>0.52105909315065502</c:v>
                </c:pt>
                <c:pt idx="5">
                  <c:v>-7.6124194856576899E-2</c:v>
                </c:pt>
                <c:pt idx="6">
                  <c:v>-0.65108465175201102</c:v>
                </c:pt>
                <c:pt idx="7">
                  <c:v>-2.0053689103824599</c:v>
                </c:pt>
                <c:pt idx="8">
                  <c:v>-3.7087505628636319</c:v>
                </c:pt>
                <c:pt idx="9">
                  <c:v>-4.774958304640478</c:v>
                </c:pt>
                <c:pt idx="10">
                  <c:v>-5.0016776220924122</c:v>
                </c:pt>
                <c:pt idx="11">
                  <c:v>-4.2201753499737853</c:v>
                </c:pt>
                <c:pt idx="12">
                  <c:v>-2.6612901505277451</c:v>
                </c:pt>
                <c:pt idx="13">
                  <c:v>-0.76901427112673604</c:v>
                </c:pt>
                <c:pt idx="14">
                  <c:v>-4.5228924284309198E-2</c:v>
                </c:pt>
                <c:pt idx="15">
                  <c:v>0.59761668908259402</c:v>
                </c:pt>
                <c:pt idx="16">
                  <c:v>0.97588674505074002</c:v>
                </c:pt>
                <c:pt idx="17">
                  <c:v>1.009878458938223</c:v>
                </c:pt>
                <c:pt idx="18">
                  <c:v>1.3336729951460651</c:v>
                </c:pt>
                <c:pt idx="19">
                  <c:v>1.520419443660644</c:v>
                </c:pt>
                <c:pt idx="20">
                  <c:v>1.8450526608153131</c:v>
                </c:pt>
                <c:pt idx="21">
                  <c:v>1.633420583091411</c:v>
                </c:pt>
                <c:pt idx="22">
                  <c:v>1.6411586808199781</c:v>
                </c:pt>
                <c:pt idx="23">
                  <c:v>1.5851816744359299</c:v>
                </c:pt>
                <c:pt idx="24">
                  <c:v>1.481585674119946</c:v>
                </c:pt>
                <c:pt idx="25">
                  <c:v>1.6020250857713181</c:v>
                </c:pt>
                <c:pt idx="26">
                  <c:v>1.6878691766928891</c:v>
                </c:pt>
                <c:pt idx="27">
                  <c:v>1.758080280573914</c:v>
                </c:pt>
                <c:pt idx="28">
                  <c:v>1.6379651310170751</c:v>
                </c:pt>
                <c:pt idx="29">
                  <c:v>1.805773505268967</c:v>
                </c:pt>
                <c:pt idx="30">
                  <c:v>1.9365870949255251</c:v>
                </c:pt>
                <c:pt idx="31">
                  <c:v>2.0487096812993029</c:v>
                </c:pt>
                <c:pt idx="32">
                  <c:v>2.1813981564040859</c:v>
                </c:pt>
                <c:pt idx="33">
                  <c:v>2.077405098616977</c:v>
                </c:pt>
                <c:pt idx="34">
                  <c:v>2.0032718352035821</c:v>
                </c:pt>
                <c:pt idx="35">
                  <c:v>1.934794018950472</c:v>
                </c:pt>
                <c:pt idx="36">
                  <c:v>1.8653988553294789</c:v>
                </c:pt>
                <c:pt idx="37">
                  <c:v>1.7264760890450199</c:v>
                </c:pt>
                <c:pt idx="38">
                  <c:v>1.7595148319178611</c:v>
                </c:pt>
                <c:pt idx="39">
                  <c:v>1.6194685919980729</c:v>
                </c:pt>
                <c:pt idx="40">
                  <c:v>1.498906796959967</c:v>
                </c:pt>
                <c:pt idx="41">
                  <c:v>1.3291825775357</c:v>
                </c:pt>
                <c:pt idx="42">
                  <c:v>1.3029638899746909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3 Data'!$C$1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3 Data'!$C$150:$C$192</c:f>
              <c:numCache>
                <c:formatCode>General</c:formatCode>
                <c:ptCount val="43"/>
                <c:pt idx="0">
                  <c:v>2.6522987396405351</c:v>
                </c:pt>
                <c:pt idx="1">
                  <c:v>2.4600343838864358</c:v>
                </c:pt>
                <c:pt idx="2">
                  <c:v>2.3218656692783428</c:v>
                </c:pt>
                <c:pt idx="3">
                  <c:v>1.432577621248414</c:v>
                </c:pt>
                <c:pt idx="4">
                  <c:v>0.70119030341740196</c:v>
                </c:pt>
                <c:pt idx="5">
                  <c:v>0.53028354582654003</c:v>
                </c:pt>
                <c:pt idx="6">
                  <c:v>-0.63862966936412702</c:v>
                </c:pt>
                <c:pt idx="7">
                  <c:v>-1.9743710981431599</c:v>
                </c:pt>
                <c:pt idx="8">
                  <c:v>-2.111389314983001</c:v>
                </c:pt>
                <c:pt idx="9">
                  <c:v>-2.7309673856155561</c:v>
                </c:pt>
                <c:pt idx="10">
                  <c:v>-1.401059604805492</c:v>
                </c:pt>
                <c:pt idx="11">
                  <c:v>-0.20152415741990001</c:v>
                </c:pt>
                <c:pt idx="12">
                  <c:v>0.67683694154997098</c:v>
                </c:pt>
                <c:pt idx="13">
                  <c:v>1.938984644335001</c:v>
                </c:pt>
                <c:pt idx="14">
                  <c:v>1.979090135604487</c:v>
                </c:pt>
                <c:pt idx="15">
                  <c:v>3.0085790112751072</c:v>
                </c:pt>
                <c:pt idx="16">
                  <c:v>2.9741747594692152</c:v>
                </c:pt>
                <c:pt idx="17">
                  <c:v>2.3651904815218119</c:v>
                </c:pt>
                <c:pt idx="18">
                  <c:v>2.1538976616485601</c:v>
                </c:pt>
                <c:pt idx="19">
                  <c:v>1.471497876312803</c:v>
                </c:pt>
                <c:pt idx="20">
                  <c:v>1.572174681287658</c:v>
                </c:pt>
                <c:pt idx="21">
                  <c:v>1.5401844611506481</c:v>
                </c:pt>
                <c:pt idx="22">
                  <c:v>1.3706188110162301</c:v>
                </c:pt>
                <c:pt idx="23">
                  <c:v>1.3134517180646981</c:v>
                </c:pt>
                <c:pt idx="24">
                  <c:v>1.1809746811946531</c:v>
                </c:pt>
                <c:pt idx="25">
                  <c:v>1.2170031423036209</c:v>
                </c:pt>
                <c:pt idx="26">
                  <c:v>1.4192606736311331</c:v>
                </c:pt>
                <c:pt idx="27">
                  <c:v>1.979662480064214</c:v>
                </c:pt>
                <c:pt idx="28">
                  <c:v>1.990101360215492</c:v>
                </c:pt>
                <c:pt idx="29">
                  <c:v>2.6369383848129879</c:v>
                </c:pt>
                <c:pt idx="30">
                  <c:v>3.1357594140935849</c:v>
                </c:pt>
                <c:pt idx="31">
                  <c:v>3.5291168017844798</c:v>
                </c:pt>
                <c:pt idx="32">
                  <c:v>3.952258997870254</c:v>
                </c:pt>
                <c:pt idx="33">
                  <c:v>3.8383507263739101</c:v>
                </c:pt>
                <c:pt idx="34">
                  <c:v>3.5539088629741982</c:v>
                </c:pt>
                <c:pt idx="35">
                  <c:v>2.979997093353286</c:v>
                </c:pt>
                <c:pt idx="36">
                  <c:v>2.5267337005932888</c:v>
                </c:pt>
                <c:pt idx="37">
                  <c:v>2.7218182302313032</c:v>
                </c:pt>
                <c:pt idx="38">
                  <c:v>2.7354504336873031</c:v>
                </c:pt>
                <c:pt idx="39">
                  <c:v>2.7972397494571428</c:v>
                </c:pt>
                <c:pt idx="40">
                  <c:v>2.8247753764075059</c:v>
                </c:pt>
                <c:pt idx="41">
                  <c:v>2.6955095403837559</c:v>
                </c:pt>
                <c:pt idx="42">
                  <c:v>2.5366317329810721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69760"/>
        <c:axId val="41671680"/>
      </c:lineChart>
      <c:catAx>
        <c:axId val="41669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71680"/>
        <c:crossesAt val="-6"/>
        <c:auto val="1"/>
        <c:lblAlgn val="ctr"/>
        <c:lblOffset val="100"/>
        <c:tickLblSkip val="4"/>
        <c:noMultiLvlLbl val="0"/>
      </c:catAx>
      <c:valAx>
        <c:axId val="41671680"/>
        <c:scaling>
          <c:orientation val="minMax"/>
          <c:max val="5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697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'[Chart in Microsoft Office PowerPoint]Figure 2 Data'!$E$150:$E$192</c:f>
              <c:numCache>
                <c:formatCode>General</c:formatCode>
                <c:ptCount val="43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79456"/>
        <c:axId val="42581376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Office PowerPoint]Figure 2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'[Chart in Microsoft Office PowerPoint]Figure 2 Data'!$D$150:$D$192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'[Chart in Microsoft Office PowerPoint]Figure 2 Data'!$B$1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'[Chart in Microsoft Office PowerPoint]Figure 2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'[Chart in Microsoft Office PowerPoint]Figure 2 Data'!$B$150:$B$192</c:f>
              <c:numCache>
                <c:formatCode>General</c:formatCode>
                <c:ptCount val="43"/>
                <c:pt idx="0">
                  <c:v>2.6522987396405351</c:v>
                </c:pt>
                <c:pt idx="1">
                  <c:v>2.4600343838864358</c:v>
                </c:pt>
                <c:pt idx="2">
                  <c:v>2.3218656692783419</c:v>
                </c:pt>
                <c:pt idx="3">
                  <c:v>1.432577621248414</c:v>
                </c:pt>
                <c:pt idx="4">
                  <c:v>0.70119030341740196</c:v>
                </c:pt>
                <c:pt idx="5">
                  <c:v>0.53028354582654003</c:v>
                </c:pt>
                <c:pt idx="6">
                  <c:v>-0.63862966936412702</c:v>
                </c:pt>
                <c:pt idx="7">
                  <c:v>-1.9743710981431599</c:v>
                </c:pt>
                <c:pt idx="8">
                  <c:v>-2.111389314983001</c:v>
                </c:pt>
                <c:pt idx="9">
                  <c:v>-2.7309673856155561</c:v>
                </c:pt>
                <c:pt idx="10">
                  <c:v>-1.401059604805492</c:v>
                </c:pt>
                <c:pt idx="11">
                  <c:v>-0.20152415741990001</c:v>
                </c:pt>
                <c:pt idx="12">
                  <c:v>0.67683694154997098</c:v>
                </c:pt>
                <c:pt idx="13">
                  <c:v>1.938984644335001</c:v>
                </c:pt>
                <c:pt idx="14">
                  <c:v>1.979090135604487</c:v>
                </c:pt>
                <c:pt idx="15">
                  <c:v>3.0085790112751072</c:v>
                </c:pt>
                <c:pt idx="16">
                  <c:v>2.9741747594692152</c:v>
                </c:pt>
                <c:pt idx="17">
                  <c:v>2.3651904815218119</c:v>
                </c:pt>
                <c:pt idx="18">
                  <c:v>2.1538976616485601</c:v>
                </c:pt>
                <c:pt idx="19">
                  <c:v>1.471497876312803</c:v>
                </c:pt>
                <c:pt idx="20">
                  <c:v>1.572174681287658</c:v>
                </c:pt>
                <c:pt idx="21">
                  <c:v>1.5401844611506481</c:v>
                </c:pt>
                <c:pt idx="22">
                  <c:v>1.3706188110162301</c:v>
                </c:pt>
                <c:pt idx="23">
                  <c:v>1.3134517180646981</c:v>
                </c:pt>
                <c:pt idx="24">
                  <c:v>1.1809746811946531</c:v>
                </c:pt>
                <c:pt idx="25">
                  <c:v>1.2170031423036209</c:v>
                </c:pt>
                <c:pt idx="26">
                  <c:v>1.4192606736311331</c:v>
                </c:pt>
                <c:pt idx="27">
                  <c:v>1.979662480064214</c:v>
                </c:pt>
                <c:pt idx="28">
                  <c:v>1.990101360215492</c:v>
                </c:pt>
                <c:pt idx="29">
                  <c:v>2.6369383848129879</c:v>
                </c:pt>
                <c:pt idx="30">
                  <c:v>3.1357594140935841</c:v>
                </c:pt>
                <c:pt idx="31">
                  <c:v>3.5291168017844798</c:v>
                </c:pt>
                <c:pt idx="32">
                  <c:v>3.9522589978702531</c:v>
                </c:pt>
                <c:pt idx="33">
                  <c:v>3.8383507263739101</c:v>
                </c:pt>
                <c:pt idx="34">
                  <c:v>3.5539088629741982</c:v>
                </c:pt>
                <c:pt idx="35">
                  <c:v>2.979997093353286</c:v>
                </c:pt>
                <c:pt idx="36">
                  <c:v>2.5267337005932888</c:v>
                </c:pt>
                <c:pt idx="37">
                  <c:v>2.7218182302313032</c:v>
                </c:pt>
                <c:pt idx="38">
                  <c:v>2.7354504336873031</c:v>
                </c:pt>
                <c:pt idx="39">
                  <c:v>2.7972397494571428</c:v>
                </c:pt>
                <c:pt idx="40">
                  <c:v>2.8248638598174498</c:v>
                </c:pt>
                <c:pt idx="41">
                  <c:v>2.707917222363208</c:v>
                </c:pt>
                <c:pt idx="42">
                  <c:v>2.5366317329810721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'[Chart in Microsoft Office PowerPoint]Figure 2 Data'!$C$1</c:f>
              <c:strCache>
                <c:ptCount val="1"/>
                <c:pt idx="0">
                  <c:v>C4 AY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'[Chart in Microsoft Office PowerPoint]Figure 2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'[Chart in Microsoft Office PowerPoint]Figure 2 Data'!$C$150:$C$192</c:f>
              <c:numCache>
                <c:formatCode>General</c:formatCode>
                <c:ptCount val="43"/>
                <c:pt idx="0">
                  <c:v>0.95100625229225</c:v>
                </c:pt>
                <c:pt idx="1">
                  <c:v>1.179715679136887</c:v>
                </c:pt>
                <c:pt idx="2">
                  <c:v>0.99798646036916805</c:v>
                </c:pt>
                <c:pt idx="3">
                  <c:v>0.576953299781925</c:v>
                </c:pt>
                <c:pt idx="4">
                  <c:v>0.416167850398588</c:v>
                </c:pt>
                <c:pt idx="5">
                  <c:v>0.17731104592017499</c:v>
                </c:pt>
                <c:pt idx="6">
                  <c:v>-0.34445330258823698</c:v>
                </c:pt>
                <c:pt idx="7">
                  <c:v>-2.553637936821791</c:v>
                </c:pt>
                <c:pt idx="8">
                  <c:v>-3.7668014605423861</c:v>
                </c:pt>
                <c:pt idx="9">
                  <c:v>-4.0439387106911857</c:v>
                </c:pt>
                <c:pt idx="10">
                  <c:v>-3.1783905191335422</c:v>
                </c:pt>
                <c:pt idx="11">
                  <c:v>4.76904464985905E-2</c:v>
                </c:pt>
                <c:pt idx="12">
                  <c:v>1.798046956266953</c:v>
                </c:pt>
                <c:pt idx="13">
                  <c:v>2.6883711693854022</c:v>
                </c:pt>
                <c:pt idx="14">
                  <c:v>3.2682443386181039</c:v>
                </c:pt>
                <c:pt idx="15">
                  <c:v>2.6266326006609031</c:v>
                </c:pt>
                <c:pt idx="16">
                  <c:v>2.217359872636866</c:v>
                </c:pt>
                <c:pt idx="17">
                  <c:v>1.991847439871133</c:v>
                </c:pt>
                <c:pt idx="18">
                  <c:v>1.435211580576695</c:v>
                </c:pt>
                <c:pt idx="19">
                  <c:v>1.8702514588171939</c:v>
                </c:pt>
                <c:pt idx="20">
                  <c:v>3.2513700712048061</c:v>
                </c:pt>
                <c:pt idx="21">
                  <c:v>2.9543040884551268</c:v>
                </c:pt>
                <c:pt idx="22">
                  <c:v>2.5684527435593361</c:v>
                </c:pt>
                <c:pt idx="23">
                  <c:v>2.0393236799861421</c:v>
                </c:pt>
                <c:pt idx="24">
                  <c:v>1.1095705553011079</c:v>
                </c:pt>
                <c:pt idx="25">
                  <c:v>1.146039506554023</c:v>
                </c:pt>
                <c:pt idx="26">
                  <c:v>1.5909786624806119</c:v>
                </c:pt>
                <c:pt idx="27">
                  <c:v>1.950927081931972</c:v>
                </c:pt>
                <c:pt idx="28">
                  <c:v>1.706247210109614</c:v>
                </c:pt>
                <c:pt idx="29">
                  <c:v>2.6236741009725071</c:v>
                </c:pt>
                <c:pt idx="30">
                  <c:v>3.3631395631655021</c:v>
                </c:pt>
                <c:pt idx="31">
                  <c:v>3.4001133356753011</c:v>
                </c:pt>
                <c:pt idx="32">
                  <c:v>3.9579945325916879</c:v>
                </c:pt>
                <c:pt idx="33">
                  <c:v>3.3402685082149901</c:v>
                </c:pt>
                <c:pt idx="34">
                  <c:v>2.3946485677773408</c:v>
                </c:pt>
                <c:pt idx="35">
                  <c:v>1.806753161495767</c:v>
                </c:pt>
                <c:pt idx="36">
                  <c:v>1.20195726368032</c:v>
                </c:pt>
                <c:pt idx="37">
                  <c:v>0.85773246756717303</c:v>
                </c:pt>
                <c:pt idx="38">
                  <c:v>1.424065904247884</c:v>
                </c:pt>
                <c:pt idx="39">
                  <c:v>1.1837496522631079</c:v>
                </c:pt>
                <c:pt idx="40">
                  <c:v>1.6361768403753341</c:v>
                </c:pt>
                <c:pt idx="41">
                  <c:v>1.9981563313037369</c:v>
                </c:pt>
                <c:pt idx="42">
                  <c:v>1.8694046031536711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79456"/>
        <c:axId val="42581376"/>
      </c:lineChart>
      <c:catAx>
        <c:axId val="42579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81376"/>
        <c:crossesAt val="-5"/>
        <c:auto val="1"/>
        <c:lblAlgn val="ctr"/>
        <c:lblOffset val="100"/>
        <c:tickLblSkip val="4"/>
        <c:noMultiLvlLbl val="0"/>
      </c:catAx>
      <c:valAx>
        <c:axId val="42581376"/>
        <c:scaling>
          <c:orientation val="minMax"/>
          <c:max val="5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9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11 Data'!$G$154:$G$196</c:f>
              <c:numCache>
                <c:formatCode>General</c:formatCode>
                <c:ptCount val="43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778176"/>
        <c:axId val="132424832"/>
      </c:areaChart>
      <c:lineChart>
        <c:grouping val="standard"/>
        <c:varyColors val="0"/>
        <c:ser>
          <c:idx val="5"/>
          <c:order val="1"/>
          <c:tx>
            <c:strRef>
              <c:f>'Figure 11 Data'!$F$1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11 Data'!$A$154:$A$196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11 Data'!$F$154:$F$196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11 Data'!$C$1</c:f>
              <c:strCache>
                <c:ptCount val="1"/>
                <c:pt idx="0">
                  <c:v>C4 Investment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11 Data'!$A$154:$A$196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11 Data'!$C$154:$C$196</c:f>
              <c:numCache>
                <c:formatCode>General</c:formatCode>
                <c:ptCount val="43"/>
                <c:pt idx="0">
                  <c:v>-4.3460919952123902</c:v>
                </c:pt>
                <c:pt idx="1">
                  <c:v>-1.958487713833025</c:v>
                </c:pt>
                <c:pt idx="2">
                  <c:v>-0.18417249760563201</c:v>
                </c:pt>
                <c:pt idx="3">
                  <c:v>-1.2701126173476109</c:v>
                </c:pt>
                <c:pt idx="4">
                  <c:v>-6.0570878915450139</c:v>
                </c:pt>
                <c:pt idx="5">
                  <c:v>-7.2341353265049264</c:v>
                </c:pt>
                <c:pt idx="6">
                  <c:v>-8.0458629153557872</c:v>
                </c:pt>
                <c:pt idx="7">
                  <c:v>-13.93648017821708</c:v>
                </c:pt>
                <c:pt idx="8">
                  <c:v>-24.376852586628988</c:v>
                </c:pt>
                <c:pt idx="9">
                  <c:v>-27.79396299032004</c:v>
                </c:pt>
                <c:pt idx="10">
                  <c:v>-19.350717084329421</c:v>
                </c:pt>
                <c:pt idx="11">
                  <c:v>0.61225206044596903</c:v>
                </c:pt>
                <c:pt idx="12">
                  <c:v>10.04652796914981</c:v>
                </c:pt>
                <c:pt idx="13">
                  <c:v>15.955838139628209</c:v>
                </c:pt>
                <c:pt idx="14">
                  <c:v>11.43119200451453</c:v>
                </c:pt>
                <c:pt idx="15">
                  <c:v>7.3351847239946224</c:v>
                </c:pt>
                <c:pt idx="16">
                  <c:v>0.42424877434819502</c:v>
                </c:pt>
                <c:pt idx="17">
                  <c:v>1.0150985040844229</c:v>
                </c:pt>
                <c:pt idx="18">
                  <c:v>2.1872518721649881</c:v>
                </c:pt>
                <c:pt idx="19">
                  <c:v>11.025467707988961</c:v>
                </c:pt>
                <c:pt idx="20">
                  <c:v>9.5639506334553168</c:v>
                </c:pt>
                <c:pt idx="21">
                  <c:v>11.712036506976711</c:v>
                </c:pt>
                <c:pt idx="22">
                  <c:v>4.4614767577646299</c:v>
                </c:pt>
                <c:pt idx="23">
                  <c:v>1.3328624481975599</c:v>
                </c:pt>
                <c:pt idx="24">
                  <c:v>2.142328708377037</c:v>
                </c:pt>
                <c:pt idx="25">
                  <c:v>3.6512965716632548</c:v>
                </c:pt>
                <c:pt idx="26">
                  <c:v>7.6067131849022402</c:v>
                </c:pt>
                <c:pt idx="27">
                  <c:v>5.6939925342498867</c:v>
                </c:pt>
                <c:pt idx="28">
                  <c:v>2.9924939006953282</c:v>
                </c:pt>
                <c:pt idx="29">
                  <c:v>3.469667861807046</c:v>
                </c:pt>
                <c:pt idx="30">
                  <c:v>4.8719405280317076</c:v>
                </c:pt>
                <c:pt idx="31">
                  <c:v>6.0276387990539444</c:v>
                </c:pt>
                <c:pt idx="32">
                  <c:v>5.4752004758175872</c:v>
                </c:pt>
                <c:pt idx="33">
                  <c:v>2.9595899759243811</c:v>
                </c:pt>
                <c:pt idx="34">
                  <c:v>3.7686426749613142</c:v>
                </c:pt>
                <c:pt idx="35">
                  <c:v>-0.90585966739622703</c:v>
                </c:pt>
                <c:pt idx="36">
                  <c:v>-2.1350900442490852</c:v>
                </c:pt>
                <c:pt idx="37">
                  <c:v>-3.3118025710019898</c:v>
                </c:pt>
                <c:pt idx="38">
                  <c:v>-1.117642256883798</c:v>
                </c:pt>
                <c:pt idx="39">
                  <c:v>1.9425508752617811</c:v>
                </c:pt>
                <c:pt idx="40">
                  <c:v>2.332695751143111</c:v>
                </c:pt>
                <c:pt idx="41">
                  <c:v>2.6846966267174821</c:v>
                </c:pt>
                <c:pt idx="42">
                  <c:v>2.4085883148144571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'Figure 11 Data'!$E$1</c:f>
              <c:strCache>
                <c:ptCount val="1"/>
                <c:pt idx="0">
                  <c:v>C4 Gov Spending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11 Data'!$A$154:$A$196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11 Data'!$E$154:$E$196</c:f>
              <c:numCache>
                <c:formatCode>General</c:formatCode>
                <c:ptCount val="43"/>
                <c:pt idx="0">
                  <c:v>0.64731902792347296</c:v>
                </c:pt>
                <c:pt idx="1">
                  <c:v>1.2670228694398999</c:v>
                </c:pt>
                <c:pt idx="2">
                  <c:v>1.3374561160713769</c:v>
                </c:pt>
                <c:pt idx="3">
                  <c:v>1.9614196856555499</c:v>
                </c:pt>
                <c:pt idx="4">
                  <c:v>1.536128516148715</c:v>
                </c:pt>
                <c:pt idx="5">
                  <c:v>1.592444289852802</c:v>
                </c:pt>
                <c:pt idx="6">
                  <c:v>2.5656209118697091</c:v>
                </c:pt>
                <c:pt idx="7">
                  <c:v>2.8025014176270799</c:v>
                </c:pt>
                <c:pt idx="8">
                  <c:v>2.1777936580434329</c:v>
                </c:pt>
                <c:pt idx="9">
                  <c:v>2.6113194783033138</c:v>
                </c:pt>
                <c:pt idx="10">
                  <c:v>2.5078970544974228</c:v>
                </c:pt>
                <c:pt idx="11">
                  <c:v>2.1571281985327939</c:v>
                </c:pt>
                <c:pt idx="12">
                  <c:v>-0.37862284928351397</c:v>
                </c:pt>
                <c:pt idx="13">
                  <c:v>-0.21867773056975201</c:v>
                </c:pt>
                <c:pt idx="14">
                  <c:v>-0.106275069178495</c:v>
                </c:pt>
                <c:pt idx="15">
                  <c:v>-0.41586856128005001</c:v>
                </c:pt>
                <c:pt idx="16">
                  <c:v>-3.072940535816246</c:v>
                </c:pt>
                <c:pt idx="17">
                  <c:v>-3.092270922366219</c:v>
                </c:pt>
                <c:pt idx="18">
                  <c:v>-2.689265421924997</c:v>
                </c:pt>
                <c:pt idx="19">
                  <c:v>-1.1318040856761591</c:v>
                </c:pt>
                <c:pt idx="20">
                  <c:v>-1.51693099115073</c:v>
                </c:pt>
                <c:pt idx="21">
                  <c:v>-1.367162756789166</c:v>
                </c:pt>
                <c:pt idx="22">
                  <c:v>-1.2637010985196471</c:v>
                </c:pt>
                <c:pt idx="23">
                  <c:v>-1.749534073033882</c:v>
                </c:pt>
                <c:pt idx="24">
                  <c:v>-2.36031540518908</c:v>
                </c:pt>
                <c:pt idx="25">
                  <c:v>-2.572854631181908</c:v>
                </c:pt>
                <c:pt idx="26">
                  <c:v>-2.092264445401248</c:v>
                </c:pt>
                <c:pt idx="27">
                  <c:v>-1.7191999211089919</c:v>
                </c:pt>
                <c:pt idx="28">
                  <c:v>-1.370028805853917</c:v>
                </c:pt>
                <c:pt idx="29">
                  <c:v>-0.60843910774967203</c:v>
                </c:pt>
                <c:pt idx="30">
                  <c:v>0.63369337211944599</c:v>
                </c:pt>
                <c:pt idx="31">
                  <c:v>0.62762449949994703</c:v>
                </c:pt>
                <c:pt idx="32">
                  <c:v>0.73808854686793901</c:v>
                </c:pt>
                <c:pt idx="33">
                  <c:v>1.061203102988493</c:v>
                </c:pt>
                <c:pt idx="34">
                  <c:v>1.510502617367115</c:v>
                </c:pt>
                <c:pt idx="35">
                  <c:v>1.200870693886076</c:v>
                </c:pt>
                <c:pt idx="36">
                  <c:v>0.80580055939213102</c:v>
                </c:pt>
                <c:pt idx="37">
                  <c:v>0.27659665665317701</c:v>
                </c:pt>
                <c:pt idx="38">
                  <c:v>0.33505497571707499</c:v>
                </c:pt>
                <c:pt idx="39">
                  <c:v>-6.8913240960325306E-2</c:v>
                </c:pt>
                <c:pt idx="40">
                  <c:v>1.12896295895746E-2</c:v>
                </c:pt>
                <c:pt idx="41">
                  <c:v>-0.16116984471059601</c:v>
                </c:pt>
                <c:pt idx="42">
                  <c:v>-4.2577655303963999E-2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778176"/>
        <c:axId val="132424832"/>
      </c:lineChart>
      <c:catAx>
        <c:axId val="123778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24832"/>
        <c:crossesAt val="-40"/>
        <c:auto val="1"/>
        <c:lblAlgn val="ctr"/>
        <c:lblOffset val="100"/>
        <c:tickLblSkip val="4"/>
        <c:noMultiLvlLbl val="0"/>
      </c:catAx>
      <c:valAx>
        <c:axId val="132424832"/>
        <c:scaling>
          <c:orientation val="minMax"/>
          <c:max val="20"/>
          <c:min val="-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12 Data'!$F$1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12 Data'!$F$2:$F$191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335680"/>
        <c:axId val="133346048"/>
      </c:areaChart>
      <c:lineChart>
        <c:grouping val="standard"/>
        <c:varyColors val="0"/>
        <c:ser>
          <c:idx val="2"/>
          <c:order val="1"/>
          <c:tx>
            <c:strRef>
              <c:f>'Figure 12 Data'!$E$1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12 Data'!$E$2:$E$191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12 Data'!$B$1</c:f>
              <c:strCache>
                <c:ptCount val="1"/>
                <c:pt idx="0">
                  <c:v>NXGDP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12 Data'!$B$2:$B$191</c:f>
              <c:numCache>
                <c:formatCode>0.0</c:formatCode>
                <c:ptCount val="190"/>
                <c:pt idx="0">
                  <c:v>0.32273374466065502</c:v>
                </c:pt>
                <c:pt idx="1">
                  <c:v>0.50462573591253201</c:v>
                </c:pt>
                <c:pt idx="2">
                  <c:v>0.34910427193385402</c:v>
                </c:pt>
                <c:pt idx="3">
                  <c:v>0.29317453046266601</c:v>
                </c:pt>
                <c:pt idx="4">
                  <c:v>0.38671119704693302</c:v>
                </c:pt>
                <c:pt idx="5">
                  <c:v>-1.7250301880282901E-2</c:v>
                </c:pt>
                <c:pt idx="6">
                  <c:v>-8.4724222655257198E-3</c:v>
                </c:pt>
                <c:pt idx="7">
                  <c:v>-0.142426273458445</c:v>
                </c:pt>
                <c:pt idx="8">
                  <c:v>-0.28367644674987802</c:v>
                </c:pt>
                <c:pt idx="9">
                  <c:v>-0.33855601921108602</c:v>
                </c:pt>
                <c:pt idx="10">
                  <c:v>-0.20095841706600701</c:v>
                </c:pt>
                <c:pt idx="11">
                  <c:v>-0.23273273273273301</c:v>
                </c:pt>
                <c:pt idx="12">
                  <c:v>-0.101397841674513</c:v>
                </c:pt>
                <c:pt idx="13">
                  <c:v>0.176354401805869</c:v>
                </c:pt>
                <c:pt idx="14">
                  <c:v>0.44543429844097998</c:v>
                </c:pt>
                <c:pt idx="15">
                  <c:v>0.60847812859171102</c:v>
                </c:pt>
                <c:pt idx="16">
                  <c:v>0.428179567806249</c:v>
                </c:pt>
                <c:pt idx="17">
                  <c:v>-0.175987485334376</c:v>
                </c:pt>
                <c:pt idx="18">
                  <c:v>-0.44774210055008301</c:v>
                </c:pt>
                <c:pt idx="19">
                  <c:v>0</c:v>
                </c:pt>
                <c:pt idx="20">
                  <c:v>1.0187700666831321</c:v>
                </c:pt>
                <c:pt idx="21">
                  <c:v>1.3040328423086209</c:v>
                </c:pt>
                <c:pt idx="22">
                  <c:v>0.70019838954370395</c:v>
                </c:pt>
                <c:pt idx="23">
                  <c:v>0.78147120448496499</c:v>
                </c:pt>
                <c:pt idx="24">
                  <c:v>0.257604823239244</c:v>
                </c:pt>
                <c:pt idx="25">
                  <c:v>-2.69265980935968E-2</c:v>
                </c:pt>
                <c:pt idx="26">
                  <c:v>-0.21687384289870401</c:v>
                </c:pt>
                <c:pt idx="27">
                  <c:v>-0.34048699958728901</c:v>
                </c:pt>
                <c:pt idx="28">
                  <c:v>-1.0589711417816821</c:v>
                </c:pt>
                <c:pt idx="29">
                  <c:v>-1.024172410445588</c:v>
                </c:pt>
                <c:pt idx="30">
                  <c:v>-0.97059932152280404</c:v>
                </c:pt>
                <c:pt idx="31">
                  <c:v>-1.3648729653709599</c:v>
                </c:pt>
                <c:pt idx="32">
                  <c:v>-1.7521619051931001</c:v>
                </c:pt>
                <c:pt idx="33">
                  <c:v>-0.96721732431738405</c:v>
                </c:pt>
                <c:pt idx="34">
                  <c:v>-0.99212138896994395</c:v>
                </c:pt>
                <c:pt idx="35">
                  <c:v>-0.66070421400370705</c:v>
                </c:pt>
                <c:pt idx="36">
                  <c:v>-0.71891294043292797</c:v>
                </c:pt>
                <c:pt idx="37">
                  <c:v>-0.85519473015139302</c:v>
                </c:pt>
                <c:pt idx="38">
                  <c:v>-0.86129418813660796</c:v>
                </c:pt>
                <c:pt idx="39">
                  <c:v>-0.98143333211264505</c:v>
                </c:pt>
                <c:pt idx="40">
                  <c:v>-1.2801716431253349</c:v>
                </c:pt>
                <c:pt idx="41">
                  <c:v>-0.54287653130468905</c:v>
                </c:pt>
                <c:pt idx="42">
                  <c:v>0.19230769230769201</c:v>
                </c:pt>
                <c:pt idx="43">
                  <c:v>-0.22381827292466999</c:v>
                </c:pt>
                <c:pt idx="44">
                  <c:v>-0.45660642442046101</c:v>
                </c:pt>
                <c:pt idx="45">
                  <c:v>-0.42623054336501098</c:v>
                </c:pt>
                <c:pt idx="46">
                  <c:v>-0.233043051637434</c:v>
                </c:pt>
                <c:pt idx="47">
                  <c:v>-0.45073854119080298</c:v>
                </c:pt>
                <c:pt idx="48">
                  <c:v>-0.49789235750504002</c:v>
                </c:pt>
                <c:pt idx="49">
                  <c:v>-0.13208056914718</c:v>
                </c:pt>
                <c:pt idx="50">
                  <c:v>-0.87909476998010205</c:v>
                </c:pt>
                <c:pt idx="51">
                  <c:v>-0.86859557485768002</c:v>
                </c:pt>
                <c:pt idx="52">
                  <c:v>-0.70396230210039401</c:v>
                </c:pt>
                <c:pt idx="53">
                  <c:v>-1.266811764049333</c:v>
                </c:pt>
                <c:pt idx="54">
                  <c:v>-1.7658370121604421</c:v>
                </c:pt>
                <c:pt idx="55">
                  <c:v>-1.8808777429467101</c:v>
                </c:pt>
                <c:pt idx="56">
                  <c:v>-2.4279288489061539</c:v>
                </c:pt>
                <c:pt idx="57">
                  <c:v>-2.5977584059775838</c:v>
                </c:pt>
                <c:pt idx="58">
                  <c:v>-2.5395116700102749</c:v>
                </c:pt>
                <c:pt idx="59">
                  <c:v>-2.5990934516346802</c:v>
                </c:pt>
                <c:pt idx="60">
                  <c:v>-2.1548265282039178</c:v>
                </c:pt>
                <c:pt idx="61">
                  <c:v>-2.6590428375520072</c:v>
                </c:pt>
                <c:pt idx="62">
                  <c:v>-2.6600828289264098</c:v>
                </c:pt>
                <c:pt idx="63">
                  <c:v>-2.995665940580718</c:v>
                </c:pt>
                <c:pt idx="64">
                  <c:v>-2.7898943825698028</c:v>
                </c:pt>
                <c:pt idx="65">
                  <c:v>-2.8297330523357922</c:v>
                </c:pt>
                <c:pt idx="66">
                  <c:v>-3.0089185210840772</c:v>
                </c:pt>
                <c:pt idx="67">
                  <c:v>-2.861181308090976</c:v>
                </c:pt>
                <c:pt idx="68">
                  <c:v>-2.981293019720451</c:v>
                </c:pt>
                <c:pt idx="69">
                  <c:v>-3.048843720833764</c:v>
                </c:pt>
                <c:pt idx="70">
                  <c:v>-2.9690847872666062</c:v>
                </c:pt>
                <c:pt idx="71">
                  <c:v>-2.8948573476417061</c:v>
                </c:pt>
                <c:pt idx="72">
                  <c:v>-2.435862177346479</c:v>
                </c:pt>
                <c:pt idx="73">
                  <c:v>-2.046968911419627</c:v>
                </c:pt>
                <c:pt idx="74">
                  <c:v>-1.8737616756297759</c:v>
                </c:pt>
                <c:pt idx="75">
                  <c:v>-1.989764812385685</c:v>
                </c:pt>
                <c:pt idx="76">
                  <c:v>-1.8272605565003439</c:v>
                </c:pt>
                <c:pt idx="77">
                  <c:v>-1.5670528036386899</c:v>
                </c:pt>
                <c:pt idx="78">
                  <c:v>-1.3148679879543379</c:v>
                </c:pt>
                <c:pt idx="79">
                  <c:v>-1.4366519762640111</c:v>
                </c:pt>
                <c:pt idx="80">
                  <c:v>-1.50234263597474</c:v>
                </c:pt>
                <c:pt idx="81">
                  <c:v>-1.151522252163288</c:v>
                </c:pt>
                <c:pt idx="82">
                  <c:v>-1.24388423584045</c:v>
                </c:pt>
                <c:pt idx="83">
                  <c:v>-1.313233609483174</c:v>
                </c:pt>
                <c:pt idx="84">
                  <c:v>-0.77788237625724599</c:v>
                </c:pt>
                <c:pt idx="85">
                  <c:v>-0.37762875187186701</c:v>
                </c:pt>
                <c:pt idx="86">
                  <c:v>-0.339315579570308</c:v>
                </c:pt>
                <c:pt idx="87">
                  <c:v>-0.36787540012421799</c:v>
                </c:pt>
                <c:pt idx="88">
                  <c:v>-0.32127632898696101</c:v>
                </c:pt>
                <c:pt idx="89">
                  <c:v>-0.50521386873681096</c:v>
                </c:pt>
                <c:pt idx="90">
                  <c:v>-0.58452896075305505</c:v>
                </c:pt>
                <c:pt idx="91">
                  <c:v>-0.703236980410893</c:v>
                </c:pt>
                <c:pt idx="92">
                  <c:v>-0.82540529326338896</c:v>
                </c:pt>
                <c:pt idx="93">
                  <c:v>-0.92538362422396603</c:v>
                </c:pt>
                <c:pt idx="94">
                  <c:v>-0.99070131224472102</c:v>
                </c:pt>
                <c:pt idx="95">
                  <c:v>-1.043681037424639</c:v>
                </c:pt>
                <c:pt idx="96">
                  <c:v>-1.129436823003517</c:v>
                </c:pt>
                <c:pt idx="97">
                  <c:v>-1.246251616275551</c:v>
                </c:pt>
                <c:pt idx="98">
                  <c:v>-1.317954925669518</c:v>
                </c:pt>
                <c:pt idx="99">
                  <c:v>-1.3629007449810751</c:v>
                </c:pt>
                <c:pt idx="100">
                  <c:v>-1.39557075265397</c:v>
                </c:pt>
                <c:pt idx="101">
                  <c:v>-1.439861142158344</c:v>
                </c:pt>
                <c:pt idx="102">
                  <c:v>-0.96541880230973898</c:v>
                </c:pt>
                <c:pt idx="103">
                  <c:v>-0.894929162125777</c:v>
                </c:pt>
                <c:pt idx="104">
                  <c:v>-1.125033256895263</c:v>
                </c:pt>
                <c:pt idx="105">
                  <c:v>-1.1623147056999319</c:v>
                </c:pt>
                <c:pt idx="106">
                  <c:v>-1.3996813334967519</c:v>
                </c:pt>
                <c:pt idx="107">
                  <c:v>-1.0715449312787351</c:v>
                </c:pt>
                <c:pt idx="108">
                  <c:v>-1.294914366646434</c:v>
                </c:pt>
                <c:pt idx="109">
                  <c:v>-0.99626983477355902</c:v>
                </c:pt>
                <c:pt idx="110">
                  <c:v>-1.1136933661612101</c:v>
                </c:pt>
                <c:pt idx="111">
                  <c:v>-1.331315499015737</c:v>
                </c:pt>
                <c:pt idx="112">
                  <c:v>-1.520861221413546</c:v>
                </c:pt>
                <c:pt idx="113">
                  <c:v>-1.804395922042981</c:v>
                </c:pt>
                <c:pt idx="114">
                  <c:v>-1.9089269119335259</c:v>
                </c:pt>
                <c:pt idx="115">
                  <c:v>-1.916210043213914</c:v>
                </c:pt>
                <c:pt idx="116">
                  <c:v>-2.2070264949031979</c:v>
                </c:pt>
                <c:pt idx="117">
                  <c:v>-2.5677513864183328</c:v>
                </c:pt>
                <c:pt idx="118">
                  <c:v>-2.8427869814565039</c:v>
                </c:pt>
                <c:pt idx="119">
                  <c:v>-2.9870744804102309</c:v>
                </c:pt>
                <c:pt idx="120">
                  <c:v>-3.5170969993021628</c:v>
                </c:pt>
                <c:pt idx="121">
                  <c:v>-3.498633042429196</c:v>
                </c:pt>
                <c:pt idx="122">
                  <c:v>-3.7509413559387488</c:v>
                </c:pt>
                <c:pt idx="123">
                  <c:v>-3.8425178805038041</c:v>
                </c:pt>
                <c:pt idx="124">
                  <c:v>-3.727600612860555</c:v>
                </c:pt>
                <c:pt idx="125">
                  <c:v>-3.3773875770792601</c:v>
                </c:pt>
                <c:pt idx="126">
                  <c:v>-3.4465905352695141</c:v>
                </c:pt>
                <c:pt idx="127">
                  <c:v>-3.3360432844607568</c:v>
                </c:pt>
                <c:pt idx="128">
                  <c:v>-3.463966624824633</c:v>
                </c:pt>
                <c:pt idx="129">
                  <c:v>-3.8043677067710431</c:v>
                </c:pt>
                <c:pt idx="130">
                  <c:v>-3.9104474907357809</c:v>
                </c:pt>
                <c:pt idx="131">
                  <c:v>-4.3498622093337422</c:v>
                </c:pt>
                <c:pt idx="132">
                  <c:v>-4.4665675283390156</c:v>
                </c:pt>
                <c:pt idx="133">
                  <c:v>-4.4095790056900697</c:v>
                </c:pt>
                <c:pt idx="134">
                  <c:v>-4.3001780629844042</c:v>
                </c:pt>
                <c:pt idx="135">
                  <c:v>-4.3302755399092776</c:v>
                </c:pt>
                <c:pt idx="136">
                  <c:v>-4.5594074271796083</c:v>
                </c:pt>
                <c:pt idx="137">
                  <c:v>-4.99121611637415</c:v>
                </c:pt>
                <c:pt idx="138">
                  <c:v>-5.1585986076635084</c:v>
                </c:pt>
                <c:pt idx="139">
                  <c:v>-5.4449061470124658</c:v>
                </c:pt>
                <c:pt idx="140">
                  <c:v>-5.2818467733753716</c:v>
                </c:pt>
                <c:pt idx="141">
                  <c:v>-5.3113510763752299</c:v>
                </c:pt>
                <c:pt idx="142">
                  <c:v>-5.5386432822936102</c:v>
                </c:pt>
                <c:pt idx="143">
                  <c:v>-5.8849464936928317</c:v>
                </c:pt>
                <c:pt idx="144">
                  <c:v>-5.6942317695931548</c:v>
                </c:pt>
                <c:pt idx="145">
                  <c:v>-5.663850200727536</c:v>
                </c:pt>
                <c:pt idx="146">
                  <c:v>-5.7921414962073561</c:v>
                </c:pt>
                <c:pt idx="147">
                  <c:v>-5.1143149633168248</c:v>
                </c:pt>
                <c:pt idx="148">
                  <c:v>-5.1183149256667377</c:v>
                </c:pt>
                <c:pt idx="149">
                  <c:v>-5.0824071056627584</c:v>
                </c:pt>
                <c:pt idx="150">
                  <c:v>-4.8875405807943881</c:v>
                </c:pt>
                <c:pt idx="151">
                  <c:v>-4.7707571517095326</c:v>
                </c:pt>
                <c:pt idx="152">
                  <c:v>-5.1593902538790868</c:v>
                </c:pt>
                <c:pt idx="153">
                  <c:v>-5.1265780058057064</c:v>
                </c:pt>
                <c:pt idx="154">
                  <c:v>-5.211884389948124</c:v>
                </c:pt>
                <c:pt idx="155">
                  <c:v>-4.1402346407878978</c:v>
                </c:pt>
                <c:pt idx="156">
                  <c:v>-2.7384784376977032</c:v>
                </c:pt>
                <c:pt idx="157">
                  <c:v>-2.3827787230481619</c:v>
                </c:pt>
                <c:pt idx="158">
                  <c:v>-2.81978017394206</c:v>
                </c:pt>
                <c:pt idx="159">
                  <c:v>-3.0247485669172418</c:v>
                </c:pt>
                <c:pt idx="160">
                  <c:v>-3.3287696426017122</c:v>
                </c:pt>
                <c:pt idx="161">
                  <c:v>-3.5140980347379882</c:v>
                </c:pt>
                <c:pt idx="162">
                  <c:v>-3.55299946206924</c:v>
                </c:pt>
                <c:pt idx="163">
                  <c:v>-3.307244816220404</c:v>
                </c:pt>
                <c:pt idx="164">
                  <c:v>-3.691332423351533</c:v>
                </c:pt>
                <c:pt idx="165">
                  <c:v>-3.7960273981462911</c:v>
                </c:pt>
                <c:pt idx="166">
                  <c:v>-3.6722674519314049</c:v>
                </c:pt>
                <c:pt idx="167">
                  <c:v>-3.7889682172654311</c:v>
                </c:pt>
                <c:pt idx="168">
                  <c:v>-3.8481522984368262</c:v>
                </c:pt>
                <c:pt idx="169">
                  <c:v>-3.6031733232435381</c:v>
                </c:pt>
                <c:pt idx="170">
                  <c:v>-3.2980237738709262</c:v>
                </c:pt>
                <c:pt idx="171">
                  <c:v>-3.2631172034631502</c:v>
                </c:pt>
                <c:pt idx="172">
                  <c:v>-3.1531859621010718</c:v>
                </c:pt>
                <c:pt idx="173">
                  <c:v>-3.1115866855284322</c:v>
                </c:pt>
                <c:pt idx="174">
                  <c:v>-2.942809550249859</c:v>
                </c:pt>
                <c:pt idx="175">
                  <c:v>-2.5935446679098111</c:v>
                </c:pt>
                <c:pt idx="176">
                  <c:v>-3.0320644930216618</c:v>
                </c:pt>
                <c:pt idx="177">
                  <c:v>-2.9600078517859929</c:v>
                </c:pt>
                <c:pt idx="178">
                  <c:v>-2.7754606379416988</c:v>
                </c:pt>
                <c:pt idx="179">
                  <c:v>-2.930778815848079</c:v>
                </c:pt>
                <c:pt idx="180">
                  <c:v>-3.0109596244971941</c:v>
                </c:pt>
                <c:pt idx="181">
                  <c:v>-2.802710410540977</c:v>
                </c:pt>
                <c:pt idx="182">
                  <c:v>-2.912051438195713</c:v>
                </c:pt>
                <c:pt idx="183">
                  <c:v>-2.8440657946541821</c:v>
                </c:pt>
                <c:pt idx="184">
                  <c:v>-2.8714557003470631</c:v>
                </c:pt>
                <c:pt idx="185">
                  <c:v>-2.7057935052324962</c:v>
                </c:pt>
                <c:pt idx="186">
                  <c:v>-2.6311995771286401</c:v>
                </c:pt>
                <c:pt idx="187">
                  <c:v>-2.984845679828616</c:v>
                </c:pt>
                <c:pt idx="188">
                  <c:v>-3.0580815103606409</c:v>
                </c:pt>
                <c:pt idx="189">
                  <c:v>-2.9449204279175132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335680"/>
        <c:axId val="133346048"/>
      </c:lineChart>
      <c:catAx>
        <c:axId val="133335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46048"/>
        <c:crossesAt val="-900"/>
        <c:auto val="1"/>
        <c:lblAlgn val="ctr"/>
        <c:lblOffset val="100"/>
        <c:tickLblSkip val="20"/>
        <c:noMultiLvlLbl val="0"/>
      </c:catAx>
      <c:valAx>
        <c:axId val="133346048"/>
        <c:scaling>
          <c:orientation val="minMax"/>
          <c:max val="2"/>
          <c:min val="-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35680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13 Data'!$D$2:$D$181</c:f>
              <c:numCache>
                <c:formatCode>General</c:formatCode>
                <c:ptCount val="18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1000</c:v>
                </c:pt>
                <c:pt idx="25">
                  <c:v>1000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1000</c:v>
                </c:pt>
                <c:pt idx="31">
                  <c:v>1000</c:v>
                </c:pt>
                <c:pt idx="32">
                  <c:v>1000</c:v>
                </c:pt>
                <c:pt idx="33">
                  <c:v>1000</c:v>
                </c:pt>
                <c:pt idx="34">
                  <c:v>1000</c:v>
                </c:pt>
                <c:pt idx="35">
                  <c:v>1000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1000</c:v>
                </c:pt>
                <c:pt idx="110">
                  <c:v>1000</c:v>
                </c:pt>
                <c:pt idx="111">
                  <c:v>1000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1000</c:v>
                </c:pt>
                <c:pt idx="137">
                  <c:v>1000</c:v>
                </c:pt>
                <c:pt idx="138">
                  <c:v>1000</c:v>
                </c:pt>
                <c:pt idx="139">
                  <c:v>1000</c:v>
                </c:pt>
                <c:pt idx="140">
                  <c:v>1000</c:v>
                </c:pt>
                <c:pt idx="141">
                  <c:v>1000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330816"/>
        <c:axId val="134967296"/>
      </c:areaChart>
      <c:lineChart>
        <c:grouping val="standard"/>
        <c:varyColors val="0"/>
        <c:ser>
          <c:idx val="1"/>
          <c:order val="1"/>
          <c:tx>
            <c:strRef>
              <c:f>'Figure 13 Data'!$B$1</c:f>
              <c:strCache>
                <c:ptCount val="1"/>
                <c:pt idx="0">
                  <c:v>Exchange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12 Data'!$A$14:$A$181</c:f>
              <c:numCache>
                <c:formatCode>General</c:formatCode>
                <c:ptCount val="168"/>
                <c:pt idx="0">
                  <c:v>1973</c:v>
                </c:pt>
                <c:pt idx="1">
                  <c:v>1973.25</c:v>
                </c:pt>
                <c:pt idx="2">
                  <c:v>1973.5</c:v>
                </c:pt>
                <c:pt idx="3">
                  <c:v>1973.75</c:v>
                </c:pt>
                <c:pt idx="4">
                  <c:v>1974</c:v>
                </c:pt>
                <c:pt idx="5">
                  <c:v>1974.25</c:v>
                </c:pt>
                <c:pt idx="6">
                  <c:v>1974.5</c:v>
                </c:pt>
                <c:pt idx="7">
                  <c:v>1974.75</c:v>
                </c:pt>
                <c:pt idx="8">
                  <c:v>1975</c:v>
                </c:pt>
                <c:pt idx="9">
                  <c:v>1975.25</c:v>
                </c:pt>
                <c:pt idx="10">
                  <c:v>1975.5</c:v>
                </c:pt>
                <c:pt idx="11">
                  <c:v>1975.75</c:v>
                </c:pt>
                <c:pt idx="12">
                  <c:v>1976</c:v>
                </c:pt>
                <c:pt idx="13">
                  <c:v>1976.25</c:v>
                </c:pt>
                <c:pt idx="14">
                  <c:v>1976.5</c:v>
                </c:pt>
                <c:pt idx="15">
                  <c:v>1976.75</c:v>
                </c:pt>
                <c:pt idx="16">
                  <c:v>1977</c:v>
                </c:pt>
                <c:pt idx="17">
                  <c:v>1977.25</c:v>
                </c:pt>
                <c:pt idx="18">
                  <c:v>1977.5</c:v>
                </c:pt>
                <c:pt idx="19">
                  <c:v>1977.75</c:v>
                </c:pt>
                <c:pt idx="20">
                  <c:v>1978</c:v>
                </c:pt>
                <c:pt idx="21">
                  <c:v>1978.25</c:v>
                </c:pt>
                <c:pt idx="22">
                  <c:v>1978.5</c:v>
                </c:pt>
                <c:pt idx="23">
                  <c:v>1978.75</c:v>
                </c:pt>
                <c:pt idx="24">
                  <c:v>1979</c:v>
                </c:pt>
                <c:pt idx="25">
                  <c:v>1979.25</c:v>
                </c:pt>
                <c:pt idx="26">
                  <c:v>1979.5</c:v>
                </c:pt>
                <c:pt idx="27">
                  <c:v>1979.75</c:v>
                </c:pt>
                <c:pt idx="28">
                  <c:v>1980</c:v>
                </c:pt>
                <c:pt idx="29">
                  <c:v>1980.25</c:v>
                </c:pt>
                <c:pt idx="30">
                  <c:v>1980.5</c:v>
                </c:pt>
                <c:pt idx="31">
                  <c:v>1980.75</c:v>
                </c:pt>
                <c:pt idx="32">
                  <c:v>1981</c:v>
                </c:pt>
                <c:pt idx="33">
                  <c:v>1981.25</c:v>
                </c:pt>
                <c:pt idx="34">
                  <c:v>1981.5</c:v>
                </c:pt>
                <c:pt idx="35">
                  <c:v>1981.75</c:v>
                </c:pt>
                <c:pt idx="36">
                  <c:v>1982</c:v>
                </c:pt>
                <c:pt idx="37">
                  <c:v>1982.25</c:v>
                </c:pt>
                <c:pt idx="38">
                  <c:v>1982.5</c:v>
                </c:pt>
                <c:pt idx="39">
                  <c:v>1982.75</c:v>
                </c:pt>
                <c:pt idx="40">
                  <c:v>1983</c:v>
                </c:pt>
                <c:pt idx="41">
                  <c:v>1983.25</c:v>
                </c:pt>
                <c:pt idx="42">
                  <c:v>1983.5</c:v>
                </c:pt>
                <c:pt idx="43">
                  <c:v>1983.75</c:v>
                </c:pt>
                <c:pt idx="44">
                  <c:v>1984</c:v>
                </c:pt>
                <c:pt idx="45">
                  <c:v>1984.25</c:v>
                </c:pt>
                <c:pt idx="46">
                  <c:v>1984.5</c:v>
                </c:pt>
                <c:pt idx="47">
                  <c:v>1984.75</c:v>
                </c:pt>
                <c:pt idx="48">
                  <c:v>1985</c:v>
                </c:pt>
                <c:pt idx="49">
                  <c:v>1985.25</c:v>
                </c:pt>
                <c:pt idx="50">
                  <c:v>1985.5</c:v>
                </c:pt>
                <c:pt idx="51">
                  <c:v>1985.75</c:v>
                </c:pt>
                <c:pt idx="52">
                  <c:v>1986</c:v>
                </c:pt>
                <c:pt idx="53">
                  <c:v>1986.25</c:v>
                </c:pt>
                <c:pt idx="54">
                  <c:v>1986.5</c:v>
                </c:pt>
                <c:pt idx="55">
                  <c:v>1986.75</c:v>
                </c:pt>
                <c:pt idx="56">
                  <c:v>1987</c:v>
                </c:pt>
                <c:pt idx="57">
                  <c:v>1987.25</c:v>
                </c:pt>
                <c:pt idx="58">
                  <c:v>1987.5</c:v>
                </c:pt>
                <c:pt idx="59">
                  <c:v>1987.75</c:v>
                </c:pt>
                <c:pt idx="60">
                  <c:v>1988</c:v>
                </c:pt>
                <c:pt idx="61">
                  <c:v>1988.25</c:v>
                </c:pt>
                <c:pt idx="62">
                  <c:v>1988.5</c:v>
                </c:pt>
                <c:pt idx="63">
                  <c:v>1988.75</c:v>
                </c:pt>
                <c:pt idx="64">
                  <c:v>1989</c:v>
                </c:pt>
                <c:pt idx="65">
                  <c:v>1989.25</c:v>
                </c:pt>
                <c:pt idx="66">
                  <c:v>1989.5</c:v>
                </c:pt>
                <c:pt idx="67">
                  <c:v>1989.75</c:v>
                </c:pt>
                <c:pt idx="68">
                  <c:v>1990</c:v>
                </c:pt>
                <c:pt idx="69">
                  <c:v>1990.25</c:v>
                </c:pt>
                <c:pt idx="70">
                  <c:v>1990.5</c:v>
                </c:pt>
                <c:pt idx="71">
                  <c:v>1990.75</c:v>
                </c:pt>
                <c:pt idx="72">
                  <c:v>1991</c:v>
                </c:pt>
                <c:pt idx="73">
                  <c:v>1991.25</c:v>
                </c:pt>
                <c:pt idx="74">
                  <c:v>1991.5</c:v>
                </c:pt>
                <c:pt idx="75">
                  <c:v>1991.75</c:v>
                </c:pt>
                <c:pt idx="76">
                  <c:v>1992</c:v>
                </c:pt>
                <c:pt idx="77">
                  <c:v>1992.25</c:v>
                </c:pt>
                <c:pt idx="78">
                  <c:v>1992.5</c:v>
                </c:pt>
                <c:pt idx="79">
                  <c:v>1992.75</c:v>
                </c:pt>
                <c:pt idx="80">
                  <c:v>1993</c:v>
                </c:pt>
                <c:pt idx="81">
                  <c:v>1993.25</c:v>
                </c:pt>
                <c:pt idx="82">
                  <c:v>1993.5</c:v>
                </c:pt>
                <c:pt idx="83">
                  <c:v>1993.75</c:v>
                </c:pt>
                <c:pt idx="84">
                  <c:v>1994</c:v>
                </c:pt>
                <c:pt idx="85">
                  <c:v>1994.25</c:v>
                </c:pt>
                <c:pt idx="86">
                  <c:v>1994.5</c:v>
                </c:pt>
                <c:pt idx="87">
                  <c:v>1994.75</c:v>
                </c:pt>
                <c:pt idx="88">
                  <c:v>1995</c:v>
                </c:pt>
                <c:pt idx="89">
                  <c:v>1995.25</c:v>
                </c:pt>
                <c:pt idx="90">
                  <c:v>1995.5</c:v>
                </c:pt>
                <c:pt idx="91">
                  <c:v>1995.75</c:v>
                </c:pt>
                <c:pt idx="92">
                  <c:v>1996</c:v>
                </c:pt>
                <c:pt idx="93">
                  <c:v>1996.25</c:v>
                </c:pt>
                <c:pt idx="94">
                  <c:v>1996.5</c:v>
                </c:pt>
                <c:pt idx="95">
                  <c:v>1996.75</c:v>
                </c:pt>
                <c:pt idx="96">
                  <c:v>1997</c:v>
                </c:pt>
                <c:pt idx="97">
                  <c:v>1997.25</c:v>
                </c:pt>
                <c:pt idx="98">
                  <c:v>1997.5</c:v>
                </c:pt>
                <c:pt idx="99">
                  <c:v>1997.75</c:v>
                </c:pt>
                <c:pt idx="100">
                  <c:v>1998</c:v>
                </c:pt>
                <c:pt idx="101">
                  <c:v>1998.25</c:v>
                </c:pt>
                <c:pt idx="102">
                  <c:v>1998.5</c:v>
                </c:pt>
                <c:pt idx="103">
                  <c:v>1998.75</c:v>
                </c:pt>
                <c:pt idx="104">
                  <c:v>1999</c:v>
                </c:pt>
                <c:pt idx="105">
                  <c:v>1999.25</c:v>
                </c:pt>
                <c:pt idx="106">
                  <c:v>1999.5</c:v>
                </c:pt>
                <c:pt idx="107">
                  <c:v>1999.75</c:v>
                </c:pt>
                <c:pt idx="108">
                  <c:v>2000</c:v>
                </c:pt>
                <c:pt idx="109">
                  <c:v>2000.25</c:v>
                </c:pt>
                <c:pt idx="110">
                  <c:v>2000.5</c:v>
                </c:pt>
                <c:pt idx="111">
                  <c:v>2000.75</c:v>
                </c:pt>
                <c:pt idx="112">
                  <c:v>2001</c:v>
                </c:pt>
                <c:pt idx="113">
                  <c:v>2001.25</c:v>
                </c:pt>
                <c:pt idx="114">
                  <c:v>2001.5</c:v>
                </c:pt>
                <c:pt idx="115">
                  <c:v>2001.75</c:v>
                </c:pt>
                <c:pt idx="116">
                  <c:v>2002</c:v>
                </c:pt>
                <c:pt idx="117">
                  <c:v>2002.25</c:v>
                </c:pt>
                <c:pt idx="118">
                  <c:v>2002.5</c:v>
                </c:pt>
                <c:pt idx="119">
                  <c:v>2002.75</c:v>
                </c:pt>
                <c:pt idx="120">
                  <c:v>2003</c:v>
                </c:pt>
                <c:pt idx="121">
                  <c:v>2003.25</c:v>
                </c:pt>
                <c:pt idx="122">
                  <c:v>2003.5</c:v>
                </c:pt>
                <c:pt idx="123">
                  <c:v>2003.75</c:v>
                </c:pt>
                <c:pt idx="124">
                  <c:v>2004</c:v>
                </c:pt>
                <c:pt idx="125">
                  <c:v>2004.25</c:v>
                </c:pt>
                <c:pt idx="126">
                  <c:v>2004.5</c:v>
                </c:pt>
                <c:pt idx="127">
                  <c:v>2004.75</c:v>
                </c:pt>
                <c:pt idx="128">
                  <c:v>2005</c:v>
                </c:pt>
                <c:pt idx="129">
                  <c:v>2005.25</c:v>
                </c:pt>
                <c:pt idx="130">
                  <c:v>2005.5</c:v>
                </c:pt>
                <c:pt idx="131">
                  <c:v>2005.75</c:v>
                </c:pt>
                <c:pt idx="132">
                  <c:v>2006</c:v>
                </c:pt>
                <c:pt idx="133">
                  <c:v>2006.25</c:v>
                </c:pt>
                <c:pt idx="134">
                  <c:v>2006.5</c:v>
                </c:pt>
                <c:pt idx="135">
                  <c:v>2006.75</c:v>
                </c:pt>
                <c:pt idx="136">
                  <c:v>2007</c:v>
                </c:pt>
                <c:pt idx="137">
                  <c:v>2007.25</c:v>
                </c:pt>
                <c:pt idx="138">
                  <c:v>2007.5</c:v>
                </c:pt>
                <c:pt idx="139">
                  <c:v>2007.75</c:v>
                </c:pt>
                <c:pt idx="140">
                  <c:v>2008</c:v>
                </c:pt>
                <c:pt idx="141">
                  <c:v>2008.25</c:v>
                </c:pt>
                <c:pt idx="142">
                  <c:v>2008.5</c:v>
                </c:pt>
                <c:pt idx="143">
                  <c:v>2008.75</c:v>
                </c:pt>
                <c:pt idx="144">
                  <c:v>2009</c:v>
                </c:pt>
                <c:pt idx="145">
                  <c:v>2009.25</c:v>
                </c:pt>
                <c:pt idx="146">
                  <c:v>2009.5</c:v>
                </c:pt>
                <c:pt idx="147">
                  <c:v>2009.75</c:v>
                </c:pt>
                <c:pt idx="148">
                  <c:v>2010</c:v>
                </c:pt>
                <c:pt idx="149">
                  <c:v>2010.25</c:v>
                </c:pt>
                <c:pt idx="150">
                  <c:v>2010.5</c:v>
                </c:pt>
                <c:pt idx="151">
                  <c:v>2010.75</c:v>
                </c:pt>
                <c:pt idx="152">
                  <c:v>2011</c:v>
                </c:pt>
                <c:pt idx="153">
                  <c:v>2011.25</c:v>
                </c:pt>
                <c:pt idx="154">
                  <c:v>2011.5</c:v>
                </c:pt>
                <c:pt idx="155">
                  <c:v>2011.75</c:v>
                </c:pt>
                <c:pt idx="156">
                  <c:v>2012</c:v>
                </c:pt>
                <c:pt idx="157">
                  <c:v>2012.25</c:v>
                </c:pt>
                <c:pt idx="158">
                  <c:v>2012.5</c:v>
                </c:pt>
                <c:pt idx="159">
                  <c:v>2012.75</c:v>
                </c:pt>
                <c:pt idx="160">
                  <c:v>2013</c:v>
                </c:pt>
                <c:pt idx="161">
                  <c:v>2013.25</c:v>
                </c:pt>
                <c:pt idx="162">
                  <c:v>2013.5</c:v>
                </c:pt>
                <c:pt idx="163">
                  <c:v>2013.75</c:v>
                </c:pt>
                <c:pt idx="164">
                  <c:v>2014</c:v>
                </c:pt>
                <c:pt idx="165">
                  <c:v>2014.25</c:v>
                </c:pt>
                <c:pt idx="166">
                  <c:v>2014.5</c:v>
                </c:pt>
                <c:pt idx="167">
                  <c:v>2014.75</c:v>
                </c:pt>
              </c:numCache>
            </c:numRef>
          </c:cat>
          <c:val>
            <c:numRef>
              <c:f>'Figure 13 Data'!$B$2:$B$181</c:f>
              <c:numCache>
                <c:formatCode>0.000</c:formatCode>
                <c:ptCount val="180"/>
                <c:pt idx="0">
                  <c:v>103.554</c:v>
                </c:pt>
                <c:pt idx="1">
                  <c:v>99.040999999999997</c:v>
                </c:pt>
                <c:pt idx="2">
                  <c:v>95.825999999999979</c:v>
                </c:pt>
                <c:pt idx="3">
                  <c:v>97.465999999999994</c:v>
                </c:pt>
                <c:pt idx="4">
                  <c:v>97.567999999999998</c:v>
                </c:pt>
                <c:pt idx="5">
                  <c:v>94.078999999999979</c:v>
                </c:pt>
                <c:pt idx="6">
                  <c:v>95.664000000000001</c:v>
                </c:pt>
                <c:pt idx="7">
                  <c:v>95.23</c:v>
                </c:pt>
                <c:pt idx="8">
                  <c:v>93.037000000000006</c:v>
                </c:pt>
                <c:pt idx="9">
                  <c:v>92.62</c:v>
                </c:pt>
                <c:pt idx="10">
                  <c:v>95.882000000000005</c:v>
                </c:pt>
                <c:pt idx="11">
                  <c:v>96.27</c:v>
                </c:pt>
                <c:pt idx="12">
                  <c:v>94.846000000000004</c:v>
                </c:pt>
                <c:pt idx="13">
                  <c:v>94.527000000000001</c:v>
                </c:pt>
                <c:pt idx="14">
                  <c:v>94.117999999999995</c:v>
                </c:pt>
                <c:pt idx="15">
                  <c:v>94.552000000000007</c:v>
                </c:pt>
                <c:pt idx="16">
                  <c:v>94.087999999999994</c:v>
                </c:pt>
                <c:pt idx="17">
                  <c:v>93.827999999999975</c:v>
                </c:pt>
                <c:pt idx="18">
                  <c:v>92.772999999999996</c:v>
                </c:pt>
                <c:pt idx="19">
                  <c:v>90.844999999999999</c:v>
                </c:pt>
                <c:pt idx="20">
                  <c:v>88.867999999999995</c:v>
                </c:pt>
                <c:pt idx="21">
                  <c:v>89.016999999999996</c:v>
                </c:pt>
                <c:pt idx="22">
                  <c:v>85.897000000000006</c:v>
                </c:pt>
                <c:pt idx="23">
                  <c:v>85.429000000000002</c:v>
                </c:pt>
                <c:pt idx="24">
                  <c:v>86.867000000000004</c:v>
                </c:pt>
                <c:pt idx="25">
                  <c:v>88.984999999999999</c:v>
                </c:pt>
                <c:pt idx="26">
                  <c:v>88.120999999999995</c:v>
                </c:pt>
                <c:pt idx="27">
                  <c:v>89.686000000000007</c:v>
                </c:pt>
                <c:pt idx="28">
                  <c:v>90.343999999999994</c:v>
                </c:pt>
                <c:pt idx="29">
                  <c:v>90.798000000000002</c:v>
                </c:pt>
                <c:pt idx="30">
                  <c:v>88.311999999999998</c:v>
                </c:pt>
                <c:pt idx="31">
                  <c:v>89.561000000000007</c:v>
                </c:pt>
                <c:pt idx="32">
                  <c:v>91.396000000000001</c:v>
                </c:pt>
                <c:pt idx="33">
                  <c:v>96.204999999999998</c:v>
                </c:pt>
                <c:pt idx="34">
                  <c:v>100.78100000000001</c:v>
                </c:pt>
                <c:pt idx="35">
                  <c:v>97.945999999999998</c:v>
                </c:pt>
                <c:pt idx="36">
                  <c:v>100.791</c:v>
                </c:pt>
                <c:pt idx="37">
                  <c:v>104.379</c:v>
                </c:pt>
                <c:pt idx="38">
                  <c:v>109.875</c:v>
                </c:pt>
                <c:pt idx="39">
                  <c:v>109.354</c:v>
                </c:pt>
                <c:pt idx="40">
                  <c:v>107.04600000000001</c:v>
                </c:pt>
                <c:pt idx="41">
                  <c:v>109.711</c:v>
                </c:pt>
                <c:pt idx="42">
                  <c:v>112.584</c:v>
                </c:pt>
                <c:pt idx="43">
                  <c:v>112.92700000000001</c:v>
                </c:pt>
                <c:pt idx="44">
                  <c:v>113.529</c:v>
                </c:pt>
                <c:pt idx="45">
                  <c:v>114.994</c:v>
                </c:pt>
                <c:pt idx="46">
                  <c:v>120.32899999999999</c:v>
                </c:pt>
                <c:pt idx="47">
                  <c:v>122.794</c:v>
                </c:pt>
                <c:pt idx="48">
                  <c:v>127.077</c:v>
                </c:pt>
                <c:pt idx="49">
                  <c:v>125.295</c:v>
                </c:pt>
                <c:pt idx="50">
                  <c:v>121.867</c:v>
                </c:pt>
                <c:pt idx="51">
                  <c:v>116.688</c:v>
                </c:pt>
                <c:pt idx="52">
                  <c:v>111.86499999999999</c:v>
                </c:pt>
                <c:pt idx="53">
                  <c:v>107.569</c:v>
                </c:pt>
                <c:pt idx="54">
                  <c:v>104.971</c:v>
                </c:pt>
                <c:pt idx="55">
                  <c:v>105.176</c:v>
                </c:pt>
                <c:pt idx="56">
                  <c:v>101.38500000000001</c:v>
                </c:pt>
                <c:pt idx="57">
                  <c:v>98.623999999999995</c:v>
                </c:pt>
                <c:pt idx="58">
                  <c:v>99.522999999999996</c:v>
                </c:pt>
                <c:pt idx="59">
                  <c:v>95.094999999999999</c:v>
                </c:pt>
                <c:pt idx="60">
                  <c:v>91.966999999999999</c:v>
                </c:pt>
                <c:pt idx="61">
                  <c:v>91</c:v>
                </c:pt>
                <c:pt idx="62">
                  <c:v>94.367000000000004</c:v>
                </c:pt>
                <c:pt idx="63">
                  <c:v>90.956999999999994</c:v>
                </c:pt>
                <c:pt idx="64">
                  <c:v>91.808999999999997</c:v>
                </c:pt>
                <c:pt idx="65">
                  <c:v>94.703000000000003</c:v>
                </c:pt>
                <c:pt idx="66">
                  <c:v>94.894999999999996</c:v>
                </c:pt>
                <c:pt idx="67">
                  <c:v>93.774000000000001</c:v>
                </c:pt>
                <c:pt idx="68">
                  <c:v>93.305000000000007</c:v>
                </c:pt>
                <c:pt idx="69">
                  <c:v>93.441000000000003</c:v>
                </c:pt>
                <c:pt idx="70">
                  <c:v>90.418000000000006</c:v>
                </c:pt>
                <c:pt idx="71">
                  <c:v>87.727000000000004</c:v>
                </c:pt>
                <c:pt idx="72">
                  <c:v>88.212999999999994</c:v>
                </c:pt>
                <c:pt idx="73">
                  <c:v>91.343999999999994</c:v>
                </c:pt>
                <c:pt idx="74">
                  <c:v>90.995999999999995</c:v>
                </c:pt>
                <c:pt idx="75">
                  <c:v>88.162999999999997</c:v>
                </c:pt>
                <c:pt idx="76">
                  <c:v>88.206999999999994</c:v>
                </c:pt>
                <c:pt idx="77">
                  <c:v>88.206000000000003</c:v>
                </c:pt>
                <c:pt idx="78">
                  <c:v>85.654999999999987</c:v>
                </c:pt>
                <c:pt idx="79">
                  <c:v>89.072999999999979</c:v>
                </c:pt>
                <c:pt idx="80">
                  <c:v>90.47</c:v>
                </c:pt>
                <c:pt idx="81">
                  <c:v>88.275000000000006</c:v>
                </c:pt>
                <c:pt idx="82">
                  <c:v>88.60899999999998</c:v>
                </c:pt>
                <c:pt idx="83">
                  <c:v>89.16</c:v>
                </c:pt>
                <c:pt idx="84">
                  <c:v>91</c:v>
                </c:pt>
                <c:pt idx="85">
                  <c:v>90.069000000000003</c:v>
                </c:pt>
                <c:pt idx="86">
                  <c:v>87.783000000000001</c:v>
                </c:pt>
                <c:pt idx="87">
                  <c:v>86.975999999999999</c:v>
                </c:pt>
                <c:pt idx="88">
                  <c:v>88.757999999999996</c:v>
                </c:pt>
                <c:pt idx="89">
                  <c:v>84.43</c:v>
                </c:pt>
                <c:pt idx="90">
                  <c:v>85.593000000000004</c:v>
                </c:pt>
                <c:pt idx="91">
                  <c:v>87.266999999999996</c:v>
                </c:pt>
                <c:pt idx="92">
                  <c:v>88.239000000000004</c:v>
                </c:pt>
                <c:pt idx="93">
                  <c:v>88.522000000000006</c:v>
                </c:pt>
                <c:pt idx="94">
                  <c:v>88.435000000000002</c:v>
                </c:pt>
                <c:pt idx="95">
                  <c:v>88.867000000000004</c:v>
                </c:pt>
                <c:pt idx="96">
                  <c:v>91.183000000000007</c:v>
                </c:pt>
                <c:pt idx="97">
                  <c:v>91.792000000000002</c:v>
                </c:pt>
                <c:pt idx="98">
                  <c:v>93.275000000000006</c:v>
                </c:pt>
                <c:pt idx="99">
                  <c:v>96.657999999999987</c:v>
                </c:pt>
                <c:pt idx="100">
                  <c:v>100.85299999999999</c:v>
                </c:pt>
                <c:pt idx="101">
                  <c:v>101.02500000000001</c:v>
                </c:pt>
                <c:pt idx="102">
                  <c:v>103.503</c:v>
                </c:pt>
                <c:pt idx="103">
                  <c:v>99.421999999999997</c:v>
                </c:pt>
                <c:pt idx="104">
                  <c:v>99.945999999999998</c:v>
                </c:pt>
                <c:pt idx="105">
                  <c:v>100.934</c:v>
                </c:pt>
                <c:pt idx="106">
                  <c:v>100.601</c:v>
                </c:pt>
                <c:pt idx="107">
                  <c:v>99.753</c:v>
                </c:pt>
                <c:pt idx="108">
                  <c:v>100.935</c:v>
                </c:pt>
                <c:pt idx="109">
                  <c:v>103.46599999999999</c:v>
                </c:pt>
                <c:pt idx="110">
                  <c:v>104.705</c:v>
                </c:pt>
                <c:pt idx="111">
                  <c:v>107.476</c:v>
                </c:pt>
                <c:pt idx="112">
                  <c:v>108.533</c:v>
                </c:pt>
                <c:pt idx="113">
                  <c:v>110.79600000000001</c:v>
                </c:pt>
                <c:pt idx="114">
                  <c:v>110.375</c:v>
                </c:pt>
                <c:pt idx="115">
                  <c:v>110.788</c:v>
                </c:pt>
                <c:pt idx="116">
                  <c:v>112.40300000000001</c:v>
                </c:pt>
                <c:pt idx="117">
                  <c:v>110.65600000000001</c:v>
                </c:pt>
                <c:pt idx="118">
                  <c:v>108.82299999999999</c:v>
                </c:pt>
                <c:pt idx="119">
                  <c:v>109.604</c:v>
                </c:pt>
                <c:pt idx="120">
                  <c:v>107.419</c:v>
                </c:pt>
                <c:pt idx="121">
                  <c:v>103.42100000000001</c:v>
                </c:pt>
                <c:pt idx="122">
                  <c:v>103.72199999999999</c:v>
                </c:pt>
                <c:pt idx="123">
                  <c:v>100.426</c:v>
                </c:pt>
                <c:pt idx="124">
                  <c:v>98.625999999999976</c:v>
                </c:pt>
                <c:pt idx="125">
                  <c:v>100.932</c:v>
                </c:pt>
                <c:pt idx="126">
                  <c:v>100.06399999999999</c:v>
                </c:pt>
                <c:pt idx="127">
                  <c:v>96.84</c:v>
                </c:pt>
                <c:pt idx="128">
                  <c:v>95.775000000000006</c:v>
                </c:pt>
                <c:pt idx="129">
                  <c:v>97.003</c:v>
                </c:pt>
                <c:pt idx="130">
                  <c:v>98.077999999999975</c:v>
                </c:pt>
                <c:pt idx="131">
                  <c:v>99.11</c:v>
                </c:pt>
                <c:pt idx="132">
                  <c:v>97.681999999999974</c:v>
                </c:pt>
                <c:pt idx="133">
                  <c:v>96.521000000000001</c:v>
                </c:pt>
                <c:pt idx="134">
                  <c:v>96.480999999999995</c:v>
                </c:pt>
                <c:pt idx="135">
                  <c:v>94.991</c:v>
                </c:pt>
                <c:pt idx="136">
                  <c:v>95.01</c:v>
                </c:pt>
                <c:pt idx="137">
                  <c:v>93.147999999999996</c:v>
                </c:pt>
                <c:pt idx="138">
                  <c:v>91.186000000000007</c:v>
                </c:pt>
                <c:pt idx="139">
                  <c:v>88.11</c:v>
                </c:pt>
                <c:pt idx="140">
                  <c:v>86.269000000000005</c:v>
                </c:pt>
                <c:pt idx="141">
                  <c:v>84.781000000000006</c:v>
                </c:pt>
                <c:pt idx="142">
                  <c:v>86.95</c:v>
                </c:pt>
                <c:pt idx="143">
                  <c:v>94.213999999999999</c:v>
                </c:pt>
                <c:pt idx="144">
                  <c:v>96.111999999999995</c:v>
                </c:pt>
                <c:pt idx="145">
                  <c:v>92.694000000000003</c:v>
                </c:pt>
                <c:pt idx="146">
                  <c:v>90.054000000000002</c:v>
                </c:pt>
                <c:pt idx="147">
                  <c:v>87.908000000000001</c:v>
                </c:pt>
                <c:pt idx="148">
                  <c:v>88.334999999999994</c:v>
                </c:pt>
                <c:pt idx="149">
                  <c:v>89.067999999999998</c:v>
                </c:pt>
                <c:pt idx="150">
                  <c:v>87.775000000000006</c:v>
                </c:pt>
                <c:pt idx="151">
                  <c:v>84.759</c:v>
                </c:pt>
                <c:pt idx="152">
                  <c:v>83.552999999999997</c:v>
                </c:pt>
                <c:pt idx="153">
                  <c:v>81.561000000000007</c:v>
                </c:pt>
                <c:pt idx="154">
                  <c:v>82.061000000000007</c:v>
                </c:pt>
                <c:pt idx="155">
                  <c:v>85.004999999999995</c:v>
                </c:pt>
                <c:pt idx="156">
                  <c:v>84.266000000000005</c:v>
                </c:pt>
                <c:pt idx="157">
                  <c:v>85.504999999999995</c:v>
                </c:pt>
                <c:pt idx="158">
                  <c:v>85.418999999999997</c:v>
                </c:pt>
                <c:pt idx="159">
                  <c:v>84.23</c:v>
                </c:pt>
                <c:pt idx="160">
                  <c:v>84.474000000000004</c:v>
                </c:pt>
                <c:pt idx="161">
                  <c:v>84.863</c:v>
                </c:pt>
                <c:pt idx="162">
                  <c:v>85.698999999999998</c:v>
                </c:pt>
                <c:pt idx="163">
                  <c:v>85.004000000000005</c:v>
                </c:pt>
                <c:pt idx="164">
                  <c:v>86.289000000000001</c:v>
                </c:pt>
                <c:pt idx="165">
                  <c:v>85.651999999999987</c:v>
                </c:pt>
                <c:pt idx="166">
                  <c:v>86.197999999999993</c:v>
                </c:pt>
                <c:pt idx="167">
                  <c:v>89.668000000000006</c:v>
                </c:pt>
                <c:pt idx="168">
                  <c:v>94.197000000000003</c:v>
                </c:pt>
                <c:pt idx="169">
                  <c:v>94.501999999999995</c:v>
                </c:pt>
                <c:pt idx="170">
                  <c:v>97.691000000000003</c:v>
                </c:pt>
                <c:pt idx="171">
                  <c:v>98.954999999999998</c:v>
                </c:pt>
                <c:pt idx="172">
                  <c:v>100.74299999999999</c:v>
                </c:pt>
                <c:pt idx="173">
                  <c:v>98.367000000000004</c:v>
                </c:pt>
                <c:pt idx="174">
                  <c:v>99.266000000000005</c:v>
                </c:pt>
                <c:pt idx="175">
                  <c:v>102.589</c:v>
                </c:pt>
                <c:pt idx="176">
                  <c:v>103.211</c:v>
                </c:pt>
                <c:pt idx="177">
                  <c:v>99.248000000000005</c:v>
                </c:pt>
                <c:pt idx="178">
                  <c:v>95.84</c:v>
                </c:pt>
                <c:pt idx="179">
                  <c:v>96.793999999999997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330816"/>
        <c:axId val="134967296"/>
      </c:lineChart>
      <c:catAx>
        <c:axId val="133330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67296"/>
        <c:crossesAt val="-900"/>
        <c:auto val="1"/>
        <c:lblAlgn val="ctr"/>
        <c:lblOffset val="100"/>
        <c:tickLblSkip val="20"/>
        <c:noMultiLvlLbl val="1"/>
      </c:catAx>
      <c:valAx>
        <c:axId val="134967296"/>
        <c:scaling>
          <c:orientation val="minMax"/>
          <c:max val="13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3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14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40992"/>
        <c:axId val="135685248"/>
      </c:areaChart>
      <c:lineChart>
        <c:grouping val="standard"/>
        <c:varyColors val="0"/>
        <c:ser>
          <c:idx val="2"/>
          <c:order val="1"/>
          <c:tx>
            <c:strRef>
              <c:f>'Figure 14 Data'!$B$1</c:f>
              <c:strCache>
                <c:ptCount val="1"/>
                <c:pt idx="0">
                  <c:v>FFR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14 Data'!$B$2:$B$191</c:f>
              <c:numCache>
                <c:formatCode>0.00</c:formatCode>
                <c:ptCount val="190"/>
                <c:pt idx="0">
                  <c:v>8.57</c:v>
                </c:pt>
                <c:pt idx="1">
                  <c:v>7.88</c:v>
                </c:pt>
                <c:pt idx="2">
                  <c:v>6.7</c:v>
                </c:pt>
                <c:pt idx="3">
                  <c:v>5.57</c:v>
                </c:pt>
                <c:pt idx="4">
                  <c:v>3.86</c:v>
                </c:pt>
                <c:pt idx="5">
                  <c:v>4.5599999999999996</c:v>
                </c:pt>
                <c:pt idx="6">
                  <c:v>5.47</c:v>
                </c:pt>
                <c:pt idx="7">
                  <c:v>4.75</c:v>
                </c:pt>
                <c:pt idx="8">
                  <c:v>3.54</c:v>
                </c:pt>
                <c:pt idx="9">
                  <c:v>4.3</c:v>
                </c:pt>
                <c:pt idx="10">
                  <c:v>4.74</c:v>
                </c:pt>
                <c:pt idx="11">
                  <c:v>5.14</c:v>
                </c:pt>
                <c:pt idx="12">
                  <c:v>6.54</c:v>
                </c:pt>
                <c:pt idx="13">
                  <c:v>7.8199999999999976</c:v>
                </c:pt>
                <c:pt idx="14">
                  <c:v>10.56</c:v>
                </c:pt>
                <c:pt idx="15">
                  <c:v>10</c:v>
                </c:pt>
                <c:pt idx="16">
                  <c:v>9.32</c:v>
                </c:pt>
                <c:pt idx="17">
                  <c:v>11.25</c:v>
                </c:pt>
                <c:pt idx="18">
                  <c:v>12.09</c:v>
                </c:pt>
                <c:pt idx="19">
                  <c:v>9.35</c:v>
                </c:pt>
                <c:pt idx="20">
                  <c:v>6.3</c:v>
                </c:pt>
                <c:pt idx="21">
                  <c:v>5.42</c:v>
                </c:pt>
                <c:pt idx="22">
                  <c:v>6.1599999999999966</c:v>
                </c:pt>
                <c:pt idx="23">
                  <c:v>5.41</c:v>
                </c:pt>
                <c:pt idx="24">
                  <c:v>4.83</c:v>
                </c:pt>
                <c:pt idx="25">
                  <c:v>5.2</c:v>
                </c:pt>
                <c:pt idx="26">
                  <c:v>5.28</c:v>
                </c:pt>
                <c:pt idx="27">
                  <c:v>4.87</c:v>
                </c:pt>
                <c:pt idx="28">
                  <c:v>4.6599999999999957</c:v>
                </c:pt>
                <c:pt idx="29">
                  <c:v>5.1599999999999966</c:v>
                </c:pt>
                <c:pt idx="30">
                  <c:v>5.8199999999999976</c:v>
                </c:pt>
                <c:pt idx="31">
                  <c:v>6.51</c:v>
                </c:pt>
                <c:pt idx="32">
                  <c:v>6.76</c:v>
                </c:pt>
                <c:pt idx="33">
                  <c:v>7.28</c:v>
                </c:pt>
                <c:pt idx="34">
                  <c:v>8.1</c:v>
                </c:pt>
                <c:pt idx="35">
                  <c:v>9.58</c:v>
                </c:pt>
                <c:pt idx="36">
                  <c:v>10.07</c:v>
                </c:pt>
                <c:pt idx="37">
                  <c:v>10.18</c:v>
                </c:pt>
                <c:pt idx="38">
                  <c:v>10.95</c:v>
                </c:pt>
                <c:pt idx="39">
                  <c:v>13.58</c:v>
                </c:pt>
                <c:pt idx="40">
                  <c:v>15.05</c:v>
                </c:pt>
                <c:pt idx="41">
                  <c:v>12.69</c:v>
                </c:pt>
                <c:pt idx="42">
                  <c:v>9.84</c:v>
                </c:pt>
                <c:pt idx="43">
                  <c:v>15.85</c:v>
                </c:pt>
                <c:pt idx="44">
                  <c:v>16.57</c:v>
                </c:pt>
                <c:pt idx="45">
                  <c:v>17.78</c:v>
                </c:pt>
                <c:pt idx="46">
                  <c:v>17.579999999999991</c:v>
                </c:pt>
                <c:pt idx="47">
                  <c:v>13.59</c:v>
                </c:pt>
                <c:pt idx="48">
                  <c:v>14.23</c:v>
                </c:pt>
                <c:pt idx="49">
                  <c:v>14.51</c:v>
                </c:pt>
                <c:pt idx="50">
                  <c:v>11.01</c:v>
                </c:pt>
                <c:pt idx="51">
                  <c:v>9.2900000000000009</c:v>
                </c:pt>
                <c:pt idx="52">
                  <c:v>8.65</c:v>
                </c:pt>
                <c:pt idx="53">
                  <c:v>8.8000000000000007</c:v>
                </c:pt>
                <c:pt idx="54">
                  <c:v>9.4600000000000026</c:v>
                </c:pt>
                <c:pt idx="55">
                  <c:v>9.43</c:v>
                </c:pt>
                <c:pt idx="56">
                  <c:v>9.69</c:v>
                </c:pt>
                <c:pt idx="57">
                  <c:v>10.56</c:v>
                </c:pt>
                <c:pt idx="58">
                  <c:v>11.39</c:v>
                </c:pt>
                <c:pt idx="59">
                  <c:v>9.27</c:v>
                </c:pt>
                <c:pt idx="60">
                  <c:v>8.48</c:v>
                </c:pt>
                <c:pt idx="61">
                  <c:v>7.92</c:v>
                </c:pt>
                <c:pt idx="62">
                  <c:v>7.9</c:v>
                </c:pt>
                <c:pt idx="63">
                  <c:v>8.1</c:v>
                </c:pt>
                <c:pt idx="64">
                  <c:v>7.83</c:v>
                </c:pt>
                <c:pt idx="65">
                  <c:v>6.92</c:v>
                </c:pt>
                <c:pt idx="66">
                  <c:v>6.21</c:v>
                </c:pt>
                <c:pt idx="67">
                  <c:v>6.27</c:v>
                </c:pt>
                <c:pt idx="68">
                  <c:v>6.22</c:v>
                </c:pt>
                <c:pt idx="69">
                  <c:v>6.6499999999999977</c:v>
                </c:pt>
                <c:pt idx="70">
                  <c:v>6.84</c:v>
                </c:pt>
                <c:pt idx="71">
                  <c:v>6.92</c:v>
                </c:pt>
                <c:pt idx="72">
                  <c:v>6.6599999999999957</c:v>
                </c:pt>
                <c:pt idx="73">
                  <c:v>7.1599999999999966</c:v>
                </c:pt>
                <c:pt idx="74">
                  <c:v>7.98</c:v>
                </c:pt>
                <c:pt idx="75">
                  <c:v>8.4700000000000006</c:v>
                </c:pt>
                <c:pt idx="76">
                  <c:v>9.44</c:v>
                </c:pt>
                <c:pt idx="77">
                  <c:v>9.73</c:v>
                </c:pt>
                <c:pt idx="78">
                  <c:v>9.08</c:v>
                </c:pt>
                <c:pt idx="79">
                  <c:v>8.61</c:v>
                </c:pt>
                <c:pt idx="80">
                  <c:v>8.25</c:v>
                </c:pt>
                <c:pt idx="81">
                  <c:v>8.24</c:v>
                </c:pt>
                <c:pt idx="82">
                  <c:v>8.16</c:v>
                </c:pt>
                <c:pt idx="83">
                  <c:v>7.74</c:v>
                </c:pt>
                <c:pt idx="84">
                  <c:v>6.43</c:v>
                </c:pt>
                <c:pt idx="85">
                  <c:v>5.8599999999999977</c:v>
                </c:pt>
                <c:pt idx="86">
                  <c:v>5.64</c:v>
                </c:pt>
                <c:pt idx="87">
                  <c:v>4.8199999999999976</c:v>
                </c:pt>
                <c:pt idx="88">
                  <c:v>4.0199999999999996</c:v>
                </c:pt>
                <c:pt idx="89">
                  <c:v>3.77</c:v>
                </c:pt>
                <c:pt idx="90">
                  <c:v>3.26</c:v>
                </c:pt>
                <c:pt idx="91">
                  <c:v>3.04</c:v>
                </c:pt>
                <c:pt idx="92">
                  <c:v>3.04</c:v>
                </c:pt>
                <c:pt idx="93">
                  <c:v>3</c:v>
                </c:pt>
                <c:pt idx="94">
                  <c:v>3.06</c:v>
                </c:pt>
                <c:pt idx="95">
                  <c:v>2.99</c:v>
                </c:pt>
                <c:pt idx="96">
                  <c:v>3.21</c:v>
                </c:pt>
                <c:pt idx="97">
                  <c:v>3.94</c:v>
                </c:pt>
                <c:pt idx="98">
                  <c:v>4.49</c:v>
                </c:pt>
                <c:pt idx="99">
                  <c:v>5.17</c:v>
                </c:pt>
                <c:pt idx="100">
                  <c:v>5.81</c:v>
                </c:pt>
                <c:pt idx="101">
                  <c:v>6.02</c:v>
                </c:pt>
                <c:pt idx="102">
                  <c:v>5.8</c:v>
                </c:pt>
                <c:pt idx="103">
                  <c:v>5.72</c:v>
                </c:pt>
                <c:pt idx="104">
                  <c:v>5.3599999999999977</c:v>
                </c:pt>
                <c:pt idx="105">
                  <c:v>5.24</c:v>
                </c:pt>
                <c:pt idx="106">
                  <c:v>5.31</c:v>
                </c:pt>
                <c:pt idx="107">
                  <c:v>5.28</c:v>
                </c:pt>
                <c:pt idx="108">
                  <c:v>5.28</c:v>
                </c:pt>
                <c:pt idx="109">
                  <c:v>5.52</c:v>
                </c:pt>
                <c:pt idx="110">
                  <c:v>5.53</c:v>
                </c:pt>
                <c:pt idx="111">
                  <c:v>5.51</c:v>
                </c:pt>
                <c:pt idx="112">
                  <c:v>5.52</c:v>
                </c:pt>
                <c:pt idx="113">
                  <c:v>5.5</c:v>
                </c:pt>
                <c:pt idx="114">
                  <c:v>5.53</c:v>
                </c:pt>
                <c:pt idx="115">
                  <c:v>4.8599999999999977</c:v>
                </c:pt>
                <c:pt idx="116">
                  <c:v>4.7300000000000004</c:v>
                </c:pt>
                <c:pt idx="117">
                  <c:v>4.75</c:v>
                </c:pt>
                <c:pt idx="118">
                  <c:v>5.09</c:v>
                </c:pt>
                <c:pt idx="119">
                  <c:v>5.31</c:v>
                </c:pt>
                <c:pt idx="120">
                  <c:v>5.68</c:v>
                </c:pt>
                <c:pt idx="121">
                  <c:v>6.27</c:v>
                </c:pt>
                <c:pt idx="122">
                  <c:v>6.52</c:v>
                </c:pt>
                <c:pt idx="123">
                  <c:v>6.47</c:v>
                </c:pt>
                <c:pt idx="124">
                  <c:v>5.59</c:v>
                </c:pt>
                <c:pt idx="125">
                  <c:v>4.33</c:v>
                </c:pt>
                <c:pt idx="126">
                  <c:v>3.5</c:v>
                </c:pt>
                <c:pt idx="127">
                  <c:v>2.13</c:v>
                </c:pt>
                <c:pt idx="128">
                  <c:v>1.73</c:v>
                </c:pt>
                <c:pt idx="129">
                  <c:v>1.75</c:v>
                </c:pt>
                <c:pt idx="130">
                  <c:v>1.74</c:v>
                </c:pt>
                <c:pt idx="131">
                  <c:v>1.44</c:v>
                </c:pt>
                <c:pt idx="132">
                  <c:v>1.25</c:v>
                </c:pt>
                <c:pt idx="133">
                  <c:v>1.25</c:v>
                </c:pt>
                <c:pt idx="134">
                  <c:v>1.02</c:v>
                </c:pt>
                <c:pt idx="135">
                  <c:v>1</c:v>
                </c:pt>
                <c:pt idx="136">
                  <c:v>1</c:v>
                </c:pt>
                <c:pt idx="137">
                  <c:v>1.01</c:v>
                </c:pt>
                <c:pt idx="138">
                  <c:v>1.43</c:v>
                </c:pt>
                <c:pt idx="139">
                  <c:v>1.95</c:v>
                </c:pt>
                <c:pt idx="140">
                  <c:v>2.4700000000000002</c:v>
                </c:pt>
                <c:pt idx="141">
                  <c:v>2.94</c:v>
                </c:pt>
                <c:pt idx="142">
                  <c:v>3.46</c:v>
                </c:pt>
                <c:pt idx="143">
                  <c:v>3.98</c:v>
                </c:pt>
                <c:pt idx="144">
                  <c:v>4.46</c:v>
                </c:pt>
                <c:pt idx="145">
                  <c:v>4.91</c:v>
                </c:pt>
                <c:pt idx="146">
                  <c:v>5.25</c:v>
                </c:pt>
                <c:pt idx="147">
                  <c:v>5.25</c:v>
                </c:pt>
                <c:pt idx="148">
                  <c:v>5.26</c:v>
                </c:pt>
                <c:pt idx="149">
                  <c:v>5.25</c:v>
                </c:pt>
                <c:pt idx="150">
                  <c:v>5.07</c:v>
                </c:pt>
                <c:pt idx="151">
                  <c:v>4.5</c:v>
                </c:pt>
                <c:pt idx="152">
                  <c:v>3.18</c:v>
                </c:pt>
                <c:pt idx="153">
                  <c:v>2.09</c:v>
                </c:pt>
                <c:pt idx="154">
                  <c:v>1.94</c:v>
                </c:pt>
                <c:pt idx="155">
                  <c:v>0.51</c:v>
                </c:pt>
                <c:pt idx="156">
                  <c:v>0.18</c:v>
                </c:pt>
                <c:pt idx="157">
                  <c:v>0.18</c:v>
                </c:pt>
                <c:pt idx="158">
                  <c:v>0.16</c:v>
                </c:pt>
                <c:pt idx="159">
                  <c:v>0.12</c:v>
                </c:pt>
                <c:pt idx="160">
                  <c:v>0.13</c:v>
                </c:pt>
                <c:pt idx="161">
                  <c:v>0.19</c:v>
                </c:pt>
                <c:pt idx="162">
                  <c:v>0.19</c:v>
                </c:pt>
                <c:pt idx="163">
                  <c:v>0.19</c:v>
                </c:pt>
                <c:pt idx="164">
                  <c:v>0.16</c:v>
                </c:pt>
                <c:pt idx="165">
                  <c:v>0.09</c:v>
                </c:pt>
                <c:pt idx="166">
                  <c:v>0.08</c:v>
                </c:pt>
                <c:pt idx="167">
                  <c:v>7.0000000000000007E-2</c:v>
                </c:pt>
                <c:pt idx="168">
                  <c:v>0.1</c:v>
                </c:pt>
                <c:pt idx="169">
                  <c:v>0.15</c:v>
                </c:pt>
                <c:pt idx="170">
                  <c:v>0.14000000000000001</c:v>
                </c:pt>
                <c:pt idx="171">
                  <c:v>0.16</c:v>
                </c:pt>
                <c:pt idx="172">
                  <c:v>0.14000000000000001</c:v>
                </c:pt>
                <c:pt idx="173">
                  <c:v>0.12</c:v>
                </c:pt>
                <c:pt idx="174">
                  <c:v>0.08</c:v>
                </c:pt>
                <c:pt idx="175">
                  <c:v>0.09</c:v>
                </c:pt>
                <c:pt idx="176">
                  <c:v>7.0000000000000007E-2</c:v>
                </c:pt>
                <c:pt idx="177">
                  <c:v>0.09</c:v>
                </c:pt>
                <c:pt idx="178">
                  <c:v>0.09</c:v>
                </c:pt>
                <c:pt idx="179">
                  <c:v>0.1</c:v>
                </c:pt>
                <c:pt idx="180">
                  <c:v>0.11</c:v>
                </c:pt>
                <c:pt idx="181">
                  <c:v>0.12</c:v>
                </c:pt>
                <c:pt idx="182">
                  <c:v>0.14000000000000001</c:v>
                </c:pt>
                <c:pt idx="183">
                  <c:v>0.16</c:v>
                </c:pt>
                <c:pt idx="184">
                  <c:v>0.36</c:v>
                </c:pt>
                <c:pt idx="185">
                  <c:v>0.37</c:v>
                </c:pt>
                <c:pt idx="186">
                  <c:v>0.4</c:v>
                </c:pt>
                <c:pt idx="187">
                  <c:v>0.45</c:v>
                </c:pt>
                <c:pt idx="188">
                  <c:v>0.7</c:v>
                </c:pt>
                <c:pt idx="189">
                  <c:v>0.95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14 Data'!$C$1</c:f>
              <c:strCache>
                <c:ptCount val="1"/>
                <c:pt idx="0">
                  <c:v>10YearBond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14 Data'!$C$2:$C$191</c:f>
              <c:numCache>
                <c:formatCode>0.00</c:formatCode>
                <c:ptCount val="190"/>
                <c:pt idx="0">
                  <c:v>7.38</c:v>
                </c:pt>
                <c:pt idx="1">
                  <c:v>7.71</c:v>
                </c:pt>
                <c:pt idx="2">
                  <c:v>7.46</c:v>
                </c:pt>
                <c:pt idx="3">
                  <c:v>6.85</c:v>
                </c:pt>
                <c:pt idx="4">
                  <c:v>6</c:v>
                </c:pt>
                <c:pt idx="5">
                  <c:v>6.25</c:v>
                </c:pt>
                <c:pt idx="6">
                  <c:v>6.49</c:v>
                </c:pt>
                <c:pt idx="7">
                  <c:v>5.89</c:v>
                </c:pt>
                <c:pt idx="8">
                  <c:v>6.03</c:v>
                </c:pt>
                <c:pt idx="9">
                  <c:v>6.14</c:v>
                </c:pt>
                <c:pt idx="10">
                  <c:v>6.29</c:v>
                </c:pt>
                <c:pt idx="11">
                  <c:v>6.37</c:v>
                </c:pt>
                <c:pt idx="12">
                  <c:v>6.6</c:v>
                </c:pt>
                <c:pt idx="13">
                  <c:v>6.81</c:v>
                </c:pt>
                <c:pt idx="14">
                  <c:v>7.22</c:v>
                </c:pt>
                <c:pt idx="15">
                  <c:v>6.76</c:v>
                </c:pt>
                <c:pt idx="16">
                  <c:v>7.06</c:v>
                </c:pt>
                <c:pt idx="17">
                  <c:v>7.54</c:v>
                </c:pt>
                <c:pt idx="18">
                  <c:v>7.96</c:v>
                </c:pt>
                <c:pt idx="19">
                  <c:v>7.67</c:v>
                </c:pt>
                <c:pt idx="20">
                  <c:v>7.54</c:v>
                </c:pt>
                <c:pt idx="21">
                  <c:v>8.0500000000000007</c:v>
                </c:pt>
                <c:pt idx="22">
                  <c:v>8.2900000000000009</c:v>
                </c:pt>
                <c:pt idx="23">
                  <c:v>8.06</c:v>
                </c:pt>
                <c:pt idx="24">
                  <c:v>7.75</c:v>
                </c:pt>
                <c:pt idx="25">
                  <c:v>7.77</c:v>
                </c:pt>
                <c:pt idx="26">
                  <c:v>7.73</c:v>
                </c:pt>
                <c:pt idx="27">
                  <c:v>7.18</c:v>
                </c:pt>
                <c:pt idx="28">
                  <c:v>7.3599999999999977</c:v>
                </c:pt>
                <c:pt idx="29">
                  <c:v>7.37</c:v>
                </c:pt>
                <c:pt idx="30">
                  <c:v>7.3599999999999977</c:v>
                </c:pt>
                <c:pt idx="31">
                  <c:v>7.6</c:v>
                </c:pt>
                <c:pt idx="32">
                  <c:v>8.01</c:v>
                </c:pt>
                <c:pt idx="33">
                  <c:v>8.33</c:v>
                </c:pt>
                <c:pt idx="34">
                  <c:v>8.49</c:v>
                </c:pt>
                <c:pt idx="35">
                  <c:v>8.82</c:v>
                </c:pt>
                <c:pt idx="36">
                  <c:v>9.11</c:v>
                </c:pt>
                <c:pt idx="37">
                  <c:v>9.120000000000001</c:v>
                </c:pt>
                <c:pt idx="38">
                  <c:v>9.1</c:v>
                </c:pt>
                <c:pt idx="39">
                  <c:v>10.44</c:v>
                </c:pt>
                <c:pt idx="40">
                  <c:v>11.96</c:v>
                </c:pt>
                <c:pt idx="41">
                  <c:v>10.48</c:v>
                </c:pt>
                <c:pt idx="42">
                  <c:v>10.94</c:v>
                </c:pt>
                <c:pt idx="43">
                  <c:v>12.41</c:v>
                </c:pt>
                <c:pt idx="44">
                  <c:v>12.95</c:v>
                </c:pt>
                <c:pt idx="45">
                  <c:v>13.74</c:v>
                </c:pt>
                <c:pt idx="46">
                  <c:v>14.84</c:v>
                </c:pt>
                <c:pt idx="47">
                  <c:v>14.12</c:v>
                </c:pt>
                <c:pt idx="48">
                  <c:v>14.27</c:v>
                </c:pt>
                <c:pt idx="49">
                  <c:v>13.94</c:v>
                </c:pt>
                <c:pt idx="50">
                  <c:v>13.11</c:v>
                </c:pt>
                <c:pt idx="51">
                  <c:v>10.66</c:v>
                </c:pt>
                <c:pt idx="52">
                  <c:v>10.56</c:v>
                </c:pt>
                <c:pt idx="53">
                  <c:v>10.55</c:v>
                </c:pt>
                <c:pt idx="54">
                  <c:v>11.64</c:v>
                </c:pt>
                <c:pt idx="55">
                  <c:v>11.69</c:v>
                </c:pt>
                <c:pt idx="56">
                  <c:v>11.95</c:v>
                </c:pt>
                <c:pt idx="57">
                  <c:v>13.21</c:v>
                </c:pt>
                <c:pt idx="58">
                  <c:v>12.87</c:v>
                </c:pt>
                <c:pt idx="59">
                  <c:v>11.76</c:v>
                </c:pt>
                <c:pt idx="60">
                  <c:v>11.59</c:v>
                </c:pt>
                <c:pt idx="61">
                  <c:v>10.82</c:v>
                </c:pt>
                <c:pt idx="62">
                  <c:v>10.34</c:v>
                </c:pt>
                <c:pt idx="63">
                  <c:v>9.77</c:v>
                </c:pt>
                <c:pt idx="64">
                  <c:v>8.57</c:v>
                </c:pt>
                <c:pt idx="65">
                  <c:v>7.6</c:v>
                </c:pt>
                <c:pt idx="66">
                  <c:v>7.31</c:v>
                </c:pt>
                <c:pt idx="67">
                  <c:v>7.26</c:v>
                </c:pt>
                <c:pt idx="68">
                  <c:v>7.2</c:v>
                </c:pt>
                <c:pt idx="69">
                  <c:v>8.34</c:v>
                </c:pt>
                <c:pt idx="70">
                  <c:v>8.8700000000000028</c:v>
                </c:pt>
                <c:pt idx="71">
                  <c:v>9.1300000000000008</c:v>
                </c:pt>
                <c:pt idx="72">
                  <c:v>8.41</c:v>
                </c:pt>
                <c:pt idx="73">
                  <c:v>8.91</c:v>
                </c:pt>
                <c:pt idx="74">
                  <c:v>9.1</c:v>
                </c:pt>
                <c:pt idx="75">
                  <c:v>8.9600000000000026</c:v>
                </c:pt>
                <c:pt idx="76">
                  <c:v>9.2100000000000009</c:v>
                </c:pt>
                <c:pt idx="77">
                  <c:v>8.76</c:v>
                </c:pt>
                <c:pt idx="78">
                  <c:v>8.11</c:v>
                </c:pt>
                <c:pt idx="79">
                  <c:v>7.91</c:v>
                </c:pt>
                <c:pt idx="80">
                  <c:v>8.42</c:v>
                </c:pt>
                <c:pt idx="81">
                  <c:v>8.67</c:v>
                </c:pt>
                <c:pt idx="82">
                  <c:v>8.7000000000000011</c:v>
                </c:pt>
                <c:pt idx="83">
                  <c:v>8.41</c:v>
                </c:pt>
                <c:pt idx="84">
                  <c:v>8.02</c:v>
                </c:pt>
                <c:pt idx="85">
                  <c:v>8.1300000000000008</c:v>
                </c:pt>
                <c:pt idx="86">
                  <c:v>7.95</c:v>
                </c:pt>
                <c:pt idx="87">
                  <c:v>7.35</c:v>
                </c:pt>
                <c:pt idx="88">
                  <c:v>7.31</c:v>
                </c:pt>
                <c:pt idx="89">
                  <c:v>7.38</c:v>
                </c:pt>
                <c:pt idx="90">
                  <c:v>6.6199999999999957</c:v>
                </c:pt>
                <c:pt idx="91">
                  <c:v>6.74</c:v>
                </c:pt>
                <c:pt idx="92">
                  <c:v>6.26</c:v>
                </c:pt>
                <c:pt idx="93">
                  <c:v>5.99</c:v>
                </c:pt>
                <c:pt idx="94">
                  <c:v>5.6199999999999957</c:v>
                </c:pt>
                <c:pt idx="95">
                  <c:v>5.6199999999999957</c:v>
                </c:pt>
                <c:pt idx="96">
                  <c:v>6.09</c:v>
                </c:pt>
                <c:pt idx="97">
                  <c:v>7.09</c:v>
                </c:pt>
                <c:pt idx="98">
                  <c:v>7.33</c:v>
                </c:pt>
                <c:pt idx="99">
                  <c:v>7.84</c:v>
                </c:pt>
                <c:pt idx="100">
                  <c:v>7.47</c:v>
                </c:pt>
                <c:pt idx="101">
                  <c:v>6.6</c:v>
                </c:pt>
                <c:pt idx="102">
                  <c:v>6.33</c:v>
                </c:pt>
                <c:pt idx="103">
                  <c:v>5.9</c:v>
                </c:pt>
                <c:pt idx="104">
                  <c:v>5.91</c:v>
                </c:pt>
                <c:pt idx="105">
                  <c:v>6.71</c:v>
                </c:pt>
                <c:pt idx="106">
                  <c:v>6.78</c:v>
                </c:pt>
                <c:pt idx="107">
                  <c:v>6.35</c:v>
                </c:pt>
                <c:pt idx="108">
                  <c:v>6.57</c:v>
                </c:pt>
                <c:pt idx="109">
                  <c:v>6.7</c:v>
                </c:pt>
                <c:pt idx="110">
                  <c:v>6.24</c:v>
                </c:pt>
                <c:pt idx="111">
                  <c:v>5.91</c:v>
                </c:pt>
                <c:pt idx="112">
                  <c:v>5.59</c:v>
                </c:pt>
                <c:pt idx="113">
                  <c:v>5.59</c:v>
                </c:pt>
                <c:pt idx="114">
                  <c:v>5.21</c:v>
                </c:pt>
                <c:pt idx="115">
                  <c:v>4.6599999999999957</c:v>
                </c:pt>
                <c:pt idx="116">
                  <c:v>5</c:v>
                </c:pt>
                <c:pt idx="117">
                  <c:v>5.54</c:v>
                </c:pt>
                <c:pt idx="118">
                  <c:v>5.88</c:v>
                </c:pt>
                <c:pt idx="119">
                  <c:v>6.14</c:v>
                </c:pt>
                <c:pt idx="120">
                  <c:v>6.47</c:v>
                </c:pt>
                <c:pt idx="121">
                  <c:v>6.18</c:v>
                </c:pt>
                <c:pt idx="122">
                  <c:v>5.89</c:v>
                </c:pt>
                <c:pt idx="123">
                  <c:v>5.57</c:v>
                </c:pt>
                <c:pt idx="124">
                  <c:v>5.04</c:v>
                </c:pt>
                <c:pt idx="125">
                  <c:v>5.28</c:v>
                </c:pt>
                <c:pt idx="126">
                  <c:v>5</c:v>
                </c:pt>
                <c:pt idx="127">
                  <c:v>4.76</c:v>
                </c:pt>
                <c:pt idx="128">
                  <c:v>5.08</c:v>
                </c:pt>
                <c:pt idx="129">
                  <c:v>5.1099999999999994</c:v>
                </c:pt>
                <c:pt idx="130">
                  <c:v>4.2699999999999996</c:v>
                </c:pt>
                <c:pt idx="131">
                  <c:v>4</c:v>
                </c:pt>
                <c:pt idx="132">
                  <c:v>3.92</c:v>
                </c:pt>
                <c:pt idx="133">
                  <c:v>3.62</c:v>
                </c:pt>
                <c:pt idx="134">
                  <c:v>4.2300000000000004</c:v>
                </c:pt>
                <c:pt idx="135">
                  <c:v>4.29</c:v>
                </c:pt>
                <c:pt idx="136">
                  <c:v>4.01</c:v>
                </c:pt>
                <c:pt idx="137">
                  <c:v>4.5999999999999996</c:v>
                </c:pt>
                <c:pt idx="138">
                  <c:v>4.3</c:v>
                </c:pt>
                <c:pt idx="139">
                  <c:v>4.18</c:v>
                </c:pt>
                <c:pt idx="140">
                  <c:v>4.3</c:v>
                </c:pt>
                <c:pt idx="141">
                  <c:v>4.1599999999999966</c:v>
                </c:pt>
                <c:pt idx="142">
                  <c:v>4.22</c:v>
                </c:pt>
                <c:pt idx="143">
                  <c:v>4.49</c:v>
                </c:pt>
                <c:pt idx="144">
                  <c:v>4.58</c:v>
                </c:pt>
                <c:pt idx="145">
                  <c:v>5.07</c:v>
                </c:pt>
                <c:pt idx="146">
                  <c:v>4.8899999999999997</c:v>
                </c:pt>
                <c:pt idx="147">
                  <c:v>4.63</c:v>
                </c:pt>
                <c:pt idx="148">
                  <c:v>4.68</c:v>
                </c:pt>
                <c:pt idx="149">
                  <c:v>4.8499999999999996</c:v>
                </c:pt>
                <c:pt idx="150">
                  <c:v>4.74</c:v>
                </c:pt>
                <c:pt idx="151">
                  <c:v>4.2699999999999996</c:v>
                </c:pt>
                <c:pt idx="152">
                  <c:v>3.67</c:v>
                </c:pt>
                <c:pt idx="153">
                  <c:v>3.88</c:v>
                </c:pt>
                <c:pt idx="154">
                  <c:v>3.86</c:v>
                </c:pt>
                <c:pt idx="155">
                  <c:v>3.23</c:v>
                </c:pt>
                <c:pt idx="156">
                  <c:v>2.74</c:v>
                </c:pt>
                <c:pt idx="157">
                  <c:v>3.32</c:v>
                </c:pt>
                <c:pt idx="158">
                  <c:v>3.52</c:v>
                </c:pt>
                <c:pt idx="159">
                  <c:v>3.46</c:v>
                </c:pt>
                <c:pt idx="160">
                  <c:v>3.72</c:v>
                </c:pt>
                <c:pt idx="161">
                  <c:v>3.49</c:v>
                </c:pt>
                <c:pt idx="162">
                  <c:v>2.78</c:v>
                </c:pt>
                <c:pt idx="163">
                  <c:v>2.88</c:v>
                </c:pt>
                <c:pt idx="164">
                  <c:v>3.46</c:v>
                </c:pt>
                <c:pt idx="165">
                  <c:v>3.2</c:v>
                </c:pt>
                <c:pt idx="166">
                  <c:v>2.41</c:v>
                </c:pt>
                <c:pt idx="167">
                  <c:v>2.0499999999999998</c:v>
                </c:pt>
                <c:pt idx="168">
                  <c:v>2.04</c:v>
                </c:pt>
                <c:pt idx="169">
                  <c:v>1.83</c:v>
                </c:pt>
                <c:pt idx="170">
                  <c:v>1.64</c:v>
                </c:pt>
                <c:pt idx="171">
                  <c:v>1.71</c:v>
                </c:pt>
                <c:pt idx="172">
                  <c:v>1.95</c:v>
                </c:pt>
                <c:pt idx="173">
                  <c:v>1.99</c:v>
                </c:pt>
                <c:pt idx="174">
                  <c:v>2.71</c:v>
                </c:pt>
                <c:pt idx="175">
                  <c:v>2.74</c:v>
                </c:pt>
                <c:pt idx="176">
                  <c:v>2.77</c:v>
                </c:pt>
                <c:pt idx="177">
                  <c:v>2.62</c:v>
                </c:pt>
                <c:pt idx="178">
                  <c:v>2.5</c:v>
                </c:pt>
                <c:pt idx="179">
                  <c:v>2.2799999999999998</c:v>
                </c:pt>
                <c:pt idx="180">
                  <c:v>1.97</c:v>
                </c:pt>
                <c:pt idx="181">
                  <c:v>2.16</c:v>
                </c:pt>
                <c:pt idx="182">
                  <c:v>2.2200000000000002</c:v>
                </c:pt>
                <c:pt idx="183">
                  <c:v>2.19</c:v>
                </c:pt>
                <c:pt idx="184">
                  <c:v>1.91</c:v>
                </c:pt>
                <c:pt idx="185">
                  <c:v>1.75</c:v>
                </c:pt>
                <c:pt idx="186">
                  <c:v>1.56</c:v>
                </c:pt>
                <c:pt idx="187">
                  <c:v>2.14</c:v>
                </c:pt>
                <c:pt idx="188">
                  <c:v>2.4500000000000002</c:v>
                </c:pt>
                <c:pt idx="189">
                  <c:v>2.2599999999999998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740992"/>
        <c:axId val="135685248"/>
      </c:lineChart>
      <c:catAx>
        <c:axId val="134740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85248"/>
        <c:crossesAt val="-900"/>
        <c:auto val="1"/>
        <c:lblAlgn val="ctr"/>
        <c:lblOffset val="100"/>
        <c:tickLblSkip val="20"/>
        <c:noMultiLvlLbl val="0"/>
      </c:catAx>
      <c:valAx>
        <c:axId val="13568524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14 Data'!$D$150:$D$191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181632"/>
        <c:axId val="136445952"/>
      </c:areaChart>
      <c:lineChart>
        <c:grouping val="standard"/>
        <c:varyColors val="0"/>
        <c:ser>
          <c:idx val="2"/>
          <c:order val="1"/>
          <c:tx>
            <c:strRef>
              <c:f>'Figure 14 Data'!$B$1</c:f>
              <c:strCache>
                <c:ptCount val="1"/>
                <c:pt idx="0">
                  <c:v>FFR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14 Data'!$B$150:$B$191</c:f>
              <c:numCache>
                <c:formatCode>0.00</c:formatCode>
                <c:ptCount val="42"/>
                <c:pt idx="0">
                  <c:v>5.26</c:v>
                </c:pt>
                <c:pt idx="1">
                  <c:v>5.25</c:v>
                </c:pt>
                <c:pt idx="2">
                  <c:v>5.07</c:v>
                </c:pt>
                <c:pt idx="3">
                  <c:v>4.5</c:v>
                </c:pt>
                <c:pt idx="4">
                  <c:v>3.18</c:v>
                </c:pt>
                <c:pt idx="5">
                  <c:v>2.09</c:v>
                </c:pt>
                <c:pt idx="6">
                  <c:v>1.94</c:v>
                </c:pt>
                <c:pt idx="7">
                  <c:v>0.51</c:v>
                </c:pt>
                <c:pt idx="8">
                  <c:v>0.18</c:v>
                </c:pt>
                <c:pt idx="9">
                  <c:v>0.18</c:v>
                </c:pt>
                <c:pt idx="10">
                  <c:v>0.16</c:v>
                </c:pt>
                <c:pt idx="11">
                  <c:v>0.12</c:v>
                </c:pt>
                <c:pt idx="12">
                  <c:v>0.13</c:v>
                </c:pt>
                <c:pt idx="13">
                  <c:v>0.19</c:v>
                </c:pt>
                <c:pt idx="14">
                  <c:v>0.19</c:v>
                </c:pt>
                <c:pt idx="15">
                  <c:v>0.19</c:v>
                </c:pt>
                <c:pt idx="16">
                  <c:v>0.16</c:v>
                </c:pt>
                <c:pt idx="17">
                  <c:v>0.09</c:v>
                </c:pt>
                <c:pt idx="18">
                  <c:v>0.08</c:v>
                </c:pt>
                <c:pt idx="19">
                  <c:v>7.0000000000000007E-2</c:v>
                </c:pt>
                <c:pt idx="20">
                  <c:v>0.1</c:v>
                </c:pt>
                <c:pt idx="21">
                  <c:v>0.15</c:v>
                </c:pt>
                <c:pt idx="22">
                  <c:v>0.14000000000000001</c:v>
                </c:pt>
                <c:pt idx="23">
                  <c:v>0.16</c:v>
                </c:pt>
                <c:pt idx="24">
                  <c:v>0.14000000000000001</c:v>
                </c:pt>
                <c:pt idx="25">
                  <c:v>0.12</c:v>
                </c:pt>
                <c:pt idx="26">
                  <c:v>0.08</c:v>
                </c:pt>
                <c:pt idx="27">
                  <c:v>0.09</c:v>
                </c:pt>
                <c:pt idx="28">
                  <c:v>7.0000000000000007E-2</c:v>
                </c:pt>
                <c:pt idx="29">
                  <c:v>0.09</c:v>
                </c:pt>
                <c:pt idx="30">
                  <c:v>0.09</c:v>
                </c:pt>
                <c:pt idx="31">
                  <c:v>0.1</c:v>
                </c:pt>
                <c:pt idx="32">
                  <c:v>0.11</c:v>
                </c:pt>
                <c:pt idx="33">
                  <c:v>0.12</c:v>
                </c:pt>
                <c:pt idx="34">
                  <c:v>0.14000000000000001</c:v>
                </c:pt>
                <c:pt idx="35">
                  <c:v>0.16</c:v>
                </c:pt>
                <c:pt idx="36">
                  <c:v>0.36</c:v>
                </c:pt>
                <c:pt idx="37">
                  <c:v>0.37</c:v>
                </c:pt>
                <c:pt idx="38">
                  <c:v>0.4</c:v>
                </c:pt>
                <c:pt idx="39">
                  <c:v>0.45</c:v>
                </c:pt>
                <c:pt idx="40">
                  <c:v>0.7</c:v>
                </c:pt>
                <c:pt idx="41">
                  <c:v>0.95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14 Data'!$C$1</c:f>
              <c:strCache>
                <c:ptCount val="1"/>
                <c:pt idx="0">
                  <c:v>10YearBond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14 Data'!$C$150:$C$191</c:f>
              <c:numCache>
                <c:formatCode>0.00</c:formatCode>
                <c:ptCount val="42"/>
                <c:pt idx="0">
                  <c:v>4.68</c:v>
                </c:pt>
                <c:pt idx="1">
                  <c:v>4.8499999999999996</c:v>
                </c:pt>
                <c:pt idx="2">
                  <c:v>4.74</c:v>
                </c:pt>
                <c:pt idx="3">
                  <c:v>4.2699999999999996</c:v>
                </c:pt>
                <c:pt idx="4">
                  <c:v>3.67</c:v>
                </c:pt>
                <c:pt idx="5">
                  <c:v>3.88</c:v>
                </c:pt>
                <c:pt idx="6">
                  <c:v>3.86</c:v>
                </c:pt>
                <c:pt idx="7">
                  <c:v>3.23</c:v>
                </c:pt>
                <c:pt idx="8">
                  <c:v>2.74</c:v>
                </c:pt>
                <c:pt idx="9">
                  <c:v>3.32</c:v>
                </c:pt>
                <c:pt idx="10">
                  <c:v>3.52</c:v>
                </c:pt>
                <c:pt idx="11">
                  <c:v>3.46</c:v>
                </c:pt>
                <c:pt idx="12">
                  <c:v>3.72</c:v>
                </c:pt>
                <c:pt idx="13">
                  <c:v>3.49</c:v>
                </c:pt>
                <c:pt idx="14">
                  <c:v>2.78</c:v>
                </c:pt>
                <c:pt idx="15">
                  <c:v>2.88</c:v>
                </c:pt>
                <c:pt idx="16">
                  <c:v>3.46</c:v>
                </c:pt>
                <c:pt idx="17">
                  <c:v>3.2</c:v>
                </c:pt>
                <c:pt idx="18">
                  <c:v>2.41</c:v>
                </c:pt>
                <c:pt idx="19">
                  <c:v>2.0499999999999998</c:v>
                </c:pt>
                <c:pt idx="20">
                  <c:v>2.04</c:v>
                </c:pt>
                <c:pt idx="21">
                  <c:v>1.83</c:v>
                </c:pt>
                <c:pt idx="22">
                  <c:v>1.64</c:v>
                </c:pt>
                <c:pt idx="23">
                  <c:v>1.71</c:v>
                </c:pt>
                <c:pt idx="24">
                  <c:v>1.95</c:v>
                </c:pt>
                <c:pt idx="25">
                  <c:v>1.99</c:v>
                </c:pt>
                <c:pt idx="26">
                  <c:v>2.71</c:v>
                </c:pt>
                <c:pt idx="27">
                  <c:v>2.74</c:v>
                </c:pt>
                <c:pt idx="28">
                  <c:v>2.77</c:v>
                </c:pt>
                <c:pt idx="29">
                  <c:v>2.62</c:v>
                </c:pt>
                <c:pt idx="30">
                  <c:v>2.5</c:v>
                </c:pt>
                <c:pt idx="31">
                  <c:v>2.2799999999999998</c:v>
                </c:pt>
                <c:pt idx="32">
                  <c:v>1.97</c:v>
                </c:pt>
                <c:pt idx="33">
                  <c:v>2.16</c:v>
                </c:pt>
                <c:pt idx="34">
                  <c:v>2.2200000000000002</c:v>
                </c:pt>
                <c:pt idx="35">
                  <c:v>2.19</c:v>
                </c:pt>
                <c:pt idx="36">
                  <c:v>1.91</c:v>
                </c:pt>
                <c:pt idx="37">
                  <c:v>1.75</c:v>
                </c:pt>
                <c:pt idx="38">
                  <c:v>1.56</c:v>
                </c:pt>
                <c:pt idx="39">
                  <c:v>2.14</c:v>
                </c:pt>
                <c:pt idx="40">
                  <c:v>2.4500000000000002</c:v>
                </c:pt>
                <c:pt idx="41">
                  <c:v>2.2599999999999998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181632"/>
        <c:axId val="136445952"/>
      </c:lineChart>
      <c:catAx>
        <c:axId val="136181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445952"/>
        <c:crossesAt val="-900"/>
        <c:auto val="1"/>
        <c:lblAlgn val="ctr"/>
        <c:lblOffset val="100"/>
        <c:tickLblSkip val="4"/>
        <c:noMultiLvlLbl val="0"/>
      </c:catAx>
      <c:valAx>
        <c:axId val="136445952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8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6 Data'!$D$1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val>
            <c:numRef>
              <c:f>'Figure 6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904704"/>
        <c:axId val="136906624"/>
      </c:areaChart>
      <c:lineChart>
        <c:grouping val="standard"/>
        <c:varyColors val="0"/>
        <c:ser>
          <c:idx val="1"/>
          <c:order val="1"/>
          <c:tx>
            <c:strRef>
              <c:f>'Figure 6 Data'!$B$1</c:f>
              <c:strCache>
                <c:ptCount val="1"/>
                <c:pt idx="0">
                  <c:v>CBO NAIRU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Data'!$B$2:$B$191</c:f>
              <c:numCache>
                <c:formatCode>General</c:formatCode>
                <c:ptCount val="190"/>
                <c:pt idx="0">
                  <c:v>5.88</c:v>
                </c:pt>
                <c:pt idx="1">
                  <c:v>5.89</c:v>
                </c:pt>
                <c:pt idx="2">
                  <c:v>5.9</c:v>
                </c:pt>
                <c:pt idx="3">
                  <c:v>5.91</c:v>
                </c:pt>
                <c:pt idx="4">
                  <c:v>5.92</c:v>
                </c:pt>
                <c:pt idx="5">
                  <c:v>5.93</c:v>
                </c:pt>
                <c:pt idx="6">
                  <c:v>5.95</c:v>
                </c:pt>
                <c:pt idx="7">
                  <c:v>5.97</c:v>
                </c:pt>
                <c:pt idx="8">
                  <c:v>6</c:v>
                </c:pt>
                <c:pt idx="9">
                  <c:v>6.02</c:v>
                </c:pt>
                <c:pt idx="10">
                  <c:v>6.05</c:v>
                </c:pt>
                <c:pt idx="11">
                  <c:v>6.07</c:v>
                </c:pt>
                <c:pt idx="12">
                  <c:v>6.1</c:v>
                </c:pt>
                <c:pt idx="13">
                  <c:v>6.1199999999999974</c:v>
                </c:pt>
                <c:pt idx="14">
                  <c:v>6.14</c:v>
                </c:pt>
                <c:pt idx="15">
                  <c:v>6.1499999999999986</c:v>
                </c:pt>
                <c:pt idx="16">
                  <c:v>6.1599999999999966</c:v>
                </c:pt>
                <c:pt idx="17">
                  <c:v>6.17</c:v>
                </c:pt>
                <c:pt idx="18">
                  <c:v>6.17</c:v>
                </c:pt>
                <c:pt idx="19">
                  <c:v>6.17</c:v>
                </c:pt>
                <c:pt idx="20">
                  <c:v>6.17</c:v>
                </c:pt>
                <c:pt idx="21">
                  <c:v>6.17</c:v>
                </c:pt>
                <c:pt idx="22">
                  <c:v>6.17</c:v>
                </c:pt>
                <c:pt idx="23">
                  <c:v>6.18</c:v>
                </c:pt>
                <c:pt idx="24">
                  <c:v>6.1899999999999986</c:v>
                </c:pt>
                <c:pt idx="25">
                  <c:v>6.2</c:v>
                </c:pt>
                <c:pt idx="26">
                  <c:v>6.21</c:v>
                </c:pt>
                <c:pt idx="27">
                  <c:v>6.21</c:v>
                </c:pt>
                <c:pt idx="28">
                  <c:v>6.22</c:v>
                </c:pt>
                <c:pt idx="29">
                  <c:v>6.23</c:v>
                </c:pt>
                <c:pt idx="30">
                  <c:v>6.24</c:v>
                </c:pt>
                <c:pt idx="31">
                  <c:v>6.25</c:v>
                </c:pt>
                <c:pt idx="32">
                  <c:v>6.26</c:v>
                </c:pt>
                <c:pt idx="33">
                  <c:v>6.27</c:v>
                </c:pt>
                <c:pt idx="34">
                  <c:v>6.27</c:v>
                </c:pt>
                <c:pt idx="35">
                  <c:v>6.27</c:v>
                </c:pt>
                <c:pt idx="36">
                  <c:v>6.26</c:v>
                </c:pt>
                <c:pt idx="37">
                  <c:v>6.26</c:v>
                </c:pt>
                <c:pt idx="38">
                  <c:v>6.25</c:v>
                </c:pt>
                <c:pt idx="39">
                  <c:v>6.24</c:v>
                </c:pt>
                <c:pt idx="40">
                  <c:v>6.23</c:v>
                </c:pt>
                <c:pt idx="41">
                  <c:v>6.22</c:v>
                </c:pt>
                <c:pt idx="42">
                  <c:v>6.21</c:v>
                </c:pt>
                <c:pt idx="43">
                  <c:v>6.2</c:v>
                </c:pt>
                <c:pt idx="44">
                  <c:v>6.1899999999999986</c:v>
                </c:pt>
                <c:pt idx="45">
                  <c:v>6.17</c:v>
                </c:pt>
                <c:pt idx="46">
                  <c:v>6.1599999999999966</c:v>
                </c:pt>
                <c:pt idx="47">
                  <c:v>6.1499999999999986</c:v>
                </c:pt>
                <c:pt idx="48">
                  <c:v>6.13</c:v>
                </c:pt>
                <c:pt idx="49">
                  <c:v>6.1199999999999974</c:v>
                </c:pt>
                <c:pt idx="50">
                  <c:v>6.1099999999999994</c:v>
                </c:pt>
                <c:pt idx="51">
                  <c:v>6.1</c:v>
                </c:pt>
                <c:pt idx="52">
                  <c:v>6.09</c:v>
                </c:pt>
                <c:pt idx="53">
                  <c:v>6.08</c:v>
                </c:pt>
                <c:pt idx="54">
                  <c:v>6.07</c:v>
                </c:pt>
                <c:pt idx="55">
                  <c:v>6.06</c:v>
                </c:pt>
                <c:pt idx="56">
                  <c:v>6.05</c:v>
                </c:pt>
                <c:pt idx="57">
                  <c:v>6.05</c:v>
                </c:pt>
                <c:pt idx="58">
                  <c:v>6.04</c:v>
                </c:pt>
                <c:pt idx="59">
                  <c:v>6.03</c:v>
                </c:pt>
                <c:pt idx="60">
                  <c:v>6.03</c:v>
                </c:pt>
                <c:pt idx="61">
                  <c:v>6.02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</c:v>
                </c:pt>
                <c:pt idx="66">
                  <c:v>5.99</c:v>
                </c:pt>
                <c:pt idx="67">
                  <c:v>5.99</c:v>
                </c:pt>
                <c:pt idx="68">
                  <c:v>5.98</c:v>
                </c:pt>
                <c:pt idx="69">
                  <c:v>5.97</c:v>
                </c:pt>
                <c:pt idx="70">
                  <c:v>5.97</c:v>
                </c:pt>
                <c:pt idx="71">
                  <c:v>5.96</c:v>
                </c:pt>
                <c:pt idx="72">
                  <c:v>5.95</c:v>
                </c:pt>
                <c:pt idx="73">
                  <c:v>5.94</c:v>
                </c:pt>
                <c:pt idx="74">
                  <c:v>5.93</c:v>
                </c:pt>
                <c:pt idx="75">
                  <c:v>5.92</c:v>
                </c:pt>
                <c:pt idx="76">
                  <c:v>5.91</c:v>
                </c:pt>
                <c:pt idx="77">
                  <c:v>5.91</c:v>
                </c:pt>
                <c:pt idx="78">
                  <c:v>5.9</c:v>
                </c:pt>
                <c:pt idx="79">
                  <c:v>5.89</c:v>
                </c:pt>
                <c:pt idx="80">
                  <c:v>5.89</c:v>
                </c:pt>
                <c:pt idx="81">
                  <c:v>5.87</c:v>
                </c:pt>
                <c:pt idx="82">
                  <c:v>5.8599999999999977</c:v>
                </c:pt>
                <c:pt idx="83">
                  <c:v>5.84</c:v>
                </c:pt>
                <c:pt idx="84">
                  <c:v>5.8199999999999976</c:v>
                </c:pt>
                <c:pt idx="85">
                  <c:v>5.79</c:v>
                </c:pt>
                <c:pt idx="86">
                  <c:v>5.77</c:v>
                </c:pt>
                <c:pt idx="87">
                  <c:v>5.74</c:v>
                </c:pt>
                <c:pt idx="88">
                  <c:v>5.71</c:v>
                </c:pt>
                <c:pt idx="89">
                  <c:v>5.68</c:v>
                </c:pt>
                <c:pt idx="90">
                  <c:v>5.6499999999999977</c:v>
                </c:pt>
                <c:pt idx="91">
                  <c:v>5.6099999999999977</c:v>
                </c:pt>
                <c:pt idx="92">
                  <c:v>5.58</c:v>
                </c:pt>
                <c:pt idx="93">
                  <c:v>5.54</c:v>
                </c:pt>
                <c:pt idx="94">
                  <c:v>5.51</c:v>
                </c:pt>
                <c:pt idx="95">
                  <c:v>5.48</c:v>
                </c:pt>
                <c:pt idx="96">
                  <c:v>5.44</c:v>
                </c:pt>
                <c:pt idx="97">
                  <c:v>5.41</c:v>
                </c:pt>
                <c:pt idx="98">
                  <c:v>5.38</c:v>
                </c:pt>
                <c:pt idx="99">
                  <c:v>5.35</c:v>
                </c:pt>
                <c:pt idx="100">
                  <c:v>5.33</c:v>
                </c:pt>
                <c:pt idx="101">
                  <c:v>5.3</c:v>
                </c:pt>
                <c:pt idx="102">
                  <c:v>5.28</c:v>
                </c:pt>
                <c:pt idx="103">
                  <c:v>5.25</c:v>
                </c:pt>
                <c:pt idx="104">
                  <c:v>5.23</c:v>
                </c:pt>
                <c:pt idx="105">
                  <c:v>5.21</c:v>
                </c:pt>
                <c:pt idx="106">
                  <c:v>5.1899999999999986</c:v>
                </c:pt>
                <c:pt idx="107">
                  <c:v>5.17</c:v>
                </c:pt>
                <c:pt idx="108">
                  <c:v>5.1499999999999986</c:v>
                </c:pt>
                <c:pt idx="109">
                  <c:v>5.13</c:v>
                </c:pt>
                <c:pt idx="110">
                  <c:v>5.1199999999999974</c:v>
                </c:pt>
                <c:pt idx="111">
                  <c:v>5.0999999999999996</c:v>
                </c:pt>
                <c:pt idx="112">
                  <c:v>5.09</c:v>
                </c:pt>
                <c:pt idx="113">
                  <c:v>5.07</c:v>
                </c:pt>
                <c:pt idx="114">
                  <c:v>5.0599999999999996</c:v>
                </c:pt>
                <c:pt idx="115">
                  <c:v>5.05</c:v>
                </c:pt>
                <c:pt idx="116">
                  <c:v>5.04</c:v>
                </c:pt>
                <c:pt idx="117">
                  <c:v>5.03</c:v>
                </c:pt>
                <c:pt idx="118">
                  <c:v>5.03</c:v>
                </c:pt>
                <c:pt idx="119">
                  <c:v>5.0199999999999996</c:v>
                </c:pt>
                <c:pt idx="120">
                  <c:v>5.01</c:v>
                </c:pt>
                <c:pt idx="121">
                  <c:v>5.01</c:v>
                </c:pt>
                <c:pt idx="122">
                  <c:v>5.01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4.9800000000000004</c:v>
                </c:pt>
                <c:pt idx="144">
                  <c:v>4.97</c:v>
                </c:pt>
                <c:pt idx="145">
                  <c:v>4.97</c:v>
                </c:pt>
                <c:pt idx="146">
                  <c:v>4.96</c:v>
                </c:pt>
                <c:pt idx="147">
                  <c:v>4.95</c:v>
                </c:pt>
                <c:pt idx="148">
                  <c:v>4.95</c:v>
                </c:pt>
                <c:pt idx="149">
                  <c:v>4.9400000000000004</c:v>
                </c:pt>
                <c:pt idx="150">
                  <c:v>4.9400000000000004</c:v>
                </c:pt>
                <c:pt idx="151">
                  <c:v>4.93</c:v>
                </c:pt>
                <c:pt idx="152">
                  <c:v>4.93</c:v>
                </c:pt>
                <c:pt idx="153">
                  <c:v>4.93</c:v>
                </c:pt>
                <c:pt idx="154">
                  <c:v>4.92</c:v>
                </c:pt>
                <c:pt idx="155">
                  <c:v>4.92</c:v>
                </c:pt>
                <c:pt idx="156">
                  <c:v>4.92</c:v>
                </c:pt>
                <c:pt idx="157">
                  <c:v>4.97</c:v>
                </c:pt>
                <c:pt idx="158">
                  <c:v>5</c:v>
                </c:pt>
                <c:pt idx="159">
                  <c:v>5.0199999999999996</c:v>
                </c:pt>
                <c:pt idx="160">
                  <c:v>5.0599999999999996</c:v>
                </c:pt>
                <c:pt idx="161">
                  <c:v>5.08</c:v>
                </c:pt>
                <c:pt idx="162">
                  <c:v>5.0999999999999996</c:v>
                </c:pt>
                <c:pt idx="163">
                  <c:v>5.1099999999999994</c:v>
                </c:pt>
                <c:pt idx="164">
                  <c:v>5.13</c:v>
                </c:pt>
                <c:pt idx="165">
                  <c:v>5.14</c:v>
                </c:pt>
                <c:pt idx="166">
                  <c:v>5.1499999999999986</c:v>
                </c:pt>
                <c:pt idx="167">
                  <c:v>5.1499999999999986</c:v>
                </c:pt>
                <c:pt idx="168">
                  <c:v>5.13</c:v>
                </c:pt>
                <c:pt idx="169">
                  <c:v>5.1199999999999974</c:v>
                </c:pt>
                <c:pt idx="170">
                  <c:v>5.0999999999999996</c:v>
                </c:pt>
                <c:pt idx="171">
                  <c:v>5.07</c:v>
                </c:pt>
                <c:pt idx="172">
                  <c:v>5.05</c:v>
                </c:pt>
                <c:pt idx="173">
                  <c:v>5.03</c:v>
                </c:pt>
                <c:pt idx="174">
                  <c:v>5</c:v>
                </c:pt>
                <c:pt idx="175">
                  <c:v>4.9800000000000004</c:v>
                </c:pt>
                <c:pt idx="176">
                  <c:v>4.95</c:v>
                </c:pt>
                <c:pt idx="177">
                  <c:v>4.93</c:v>
                </c:pt>
                <c:pt idx="178">
                  <c:v>4.92</c:v>
                </c:pt>
                <c:pt idx="179">
                  <c:v>4.88</c:v>
                </c:pt>
                <c:pt idx="180">
                  <c:v>4.83</c:v>
                </c:pt>
                <c:pt idx="181">
                  <c:v>4.79</c:v>
                </c:pt>
                <c:pt idx="182">
                  <c:v>4.7699999999999987</c:v>
                </c:pt>
                <c:pt idx="183">
                  <c:v>4.76</c:v>
                </c:pt>
                <c:pt idx="184">
                  <c:v>4.75</c:v>
                </c:pt>
                <c:pt idx="185">
                  <c:v>4.75</c:v>
                </c:pt>
                <c:pt idx="186">
                  <c:v>4.74</c:v>
                </c:pt>
                <c:pt idx="187">
                  <c:v>4.74</c:v>
                </c:pt>
                <c:pt idx="188">
                  <c:v>4.74</c:v>
                </c:pt>
                <c:pt idx="189">
                  <c:v>4.74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6 Data'!$C$1</c:f>
              <c:strCache>
                <c:ptCount val="1"/>
                <c:pt idx="0">
                  <c:v>TU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Data'!$C$2:$C$191</c:f>
              <c:numCache>
                <c:formatCode>General</c:formatCode>
                <c:ptCount val="190"/>
                <c:pt idx="0">
                  <c:v>4.2</c:v>
                </c:pt>
                <c:pt idx="1">
                  <c:v>4.8</c:v>
                </c:pt>
                <c:pt idx="2">
                  <c:v>5.2</c:v>
                </c:pt>
                <c:pt idx="3">
                  <c:v>5.8</c:v>
                </c:pt>
                <c:pt idx="4">
                  <c:v>5.9</c:v>
                </c:pt>
                <c:pt idx="5">
                  <c:v>5.9</c:v>
                </c:pt>
                <c:pt idx="6">
                  <c:v>6</c:v>
                </c:pt>
                <c:pt idx="7">
                  <c:v>5.9</c:v>
                </c:pt>
                <c:pt idx="8">
                  <c:v>5.8</c:v>
                </c:pt>
                <c:pt idx="9">
                  <c:v>5.7</c:v>
                </c:pt>
                <c:pt idx="10">
                  <c:v>5.6</c:v>
                </c:pt>
                <c:pt idx="11">
                  <c:v>5.4</c:v>
                </c:pt>
                <c:pt idx="12">
                  <c:v>4.9000000000000004</c:v>
                </c:pt>
                <c:pt idx="13">
                  <c:v>4.9000000000000004</c:v>
                </c:pt>
                <c:pt idx="14">
                  <c:v>4.8</c:v>
                </c:pt>
                <c:pt idx="15">
                  <c:v>4.8</c:v>
                </c:pt>
                <c:pt idx="16">
                  <c:v>5.0999999999999996</c:v>
                </c:pt>
                <c:pt idx="17">
                  <c:v>5.2</c:v>
                </c:pt>
                <c:pt idx="18">
                  <c:v>5.6</c:v>
                </c:pt>
                <c:pt idx="19">
                  <c:v>6.6</c:v>
                </c:pt>
                <c:pt idx="20">
                  <c:v>8.3000000000000007</c:v>
                </c:pt>
                <c:pt idx="21">
                  <c:v>8.9</c:v>
                </c:pt>
                <c:pt idx="22">
                  <c:v>8.5</c:v>
                </c:pt>
                <c:pt idx="23">
                  <c:v>8.3000000000000007</c:v>
                </c:pt>
                <c:pt idx="24">
                  <c:v>7.7</c:v>
                </c:pt>
                <c:pt idx="25">
                  <c:v>7.6</c:v>
                </c:pt>
                <c:pt idx="26">
                  <c:v>7.7</c:v>
                </c:pt>
                <c:pt idx="27">
                  <c:v>7.8</c:v>
                </c:pt>
                <c:pt idx="28">
                  <c:v>7.5</c:v>
                </c:pt>
                <c:pt idx="29">
                  <c:v>7.1</c:v>
                </c:pt>
                <c:pt idx="30">
                  <c:v>6.9</c:v>
                </c:pt>
                <c:pt idx="31">
                  <c:v>6.7</c:v>
                </c:pt>
                <c:pt idx="32">
                  <c:v>6.3</c:v>
                </c:pt>
                <c:pt idx="33">
                  <c:v>6</c:v>
                </c:pt>
                <c:pt idx="34">
                  <c:v>6</c:v>
                </c:pt>
                <c:pt idx="35">
                  <c:v>5.9</c:v>
                </c:pt>
                <c:pt idx="36">
                  <c:v>5.9</c:v>
                </c:pt>
                <c:pt idx="37">
                  <c:v>5.7</c:v>
                </c:pt>
                <c:pt idx="38">
                  <c:v>5.9</c:v>
                </c:pt>
                <c:pt idx="39">
                  <c:v>6</c:v>
                </c:pt>
                <c:pt idx="40">
                  <c:v>6.3</c:v>
                </c:pt>
                <c:pt idx="41">
                  <c:v>7.3</c:v>
                </c:pt>
                <c:pt idx="42">
                  <c:v>7.7</c:v>
                </c:pt>
                <c:pt idx="43">
                  <c:v>7.4</c:v>
                </c:pt>
                <c:pt idx="44">
                  <c:v>7.4</c:v>
                </c:pt>
                <c:pt idx="45">
                  <c:v>7.4</c:v>
                </c:pt>
                <c:pt idx="46">
                  <c:v>7.4</c:v>
                </c:pt>
                <c:pt idx="47">
                  <c:v>8.2000000000000011</c:v>
                </c:pt>
                <c:pt idx="48">
                  <c:v>8.8000000000000007</c:v>
                </c:pt>
                <c:pt idx="49">
                  <c:v>9.4</c:v>
                </c:pt>
                <c:pt idx="50">
                  <c:v>9.9</c:v>
                </c:pt>
                <c:pt idx="51">
                  <c:v>10.7</c:v>
                </c:pt>
                <c:pt idx="52">
                  <c:v>10.4</c:v>
                </c:pt>
                <c:pt idx="53">
                  <c:v>10.1</c:v>
                </c:pt>
                <c:pt idx="54">
                  <c:v>9.4</c:v>
                </c:pt>
                <c:pt idx="55">
                  <c:v>8.5</c:v>
                </c:pt>
                <c:pt idx="56">
                  <c:v>7.9</c:v>
                </c:pt>
                <c:pt idx="57">
                  <c:v>7.4</c:v>
                </c:pt>
                <c:pt idx="58">
                  <c:v>7.4</c:v>
                </c:pt>
                <c:pt idx="59">
                  <c:v>7.3</c:v>
                </c:pt>
                <c:pt idx="60">
                  <c:v>7.2</c:v>
                </c:pt>
                <c:pt idx="61">
                  <c:v>7.3</c:v>
                </c:pt>
                <c:pt idx="62">
                  <c:v>7.2</c:v>
                </c:pt>
                <c:pt idx="63">
                  <c:v>7</c:v>
                </c:pt>
                <c:pt idx="64">
                  <c:v>7</c:v>
                </c:pt>
                <c:pt idx="65">
                  <c:v>7.2</c:v>
                </c:pt>
                <c:pt idx="66">
                  <c:v>7</c:v>
                </c:pt>
                <c:pt idx="67">
                  <c:v>6.8</c:v>
                </c:pt>
                <c:pt idx="68">
                  <c:v>6.6</c:v>
                </c:pt>
                <c:pt idx="69">
                  <c:v>6.3</c:v>
                </c:pt>
                <c:pt idx="70">
                  <c:v>6</c:v>
                </c:pt>
                <c:pt idx="71">
                  <c:v>5.8</c:v>
                </c:pt>
                <c:pt idx="72">
                  <c:v>5.7</c:v>
                </c:pt>
                <c:pt idx="73">
                  <c:v>5.5</c:v>
                </c:pt>
                <c:pt idx="74">
                  <c:v>5.5</c:v>
                </c:pt>
                <c:pt idx="75">
                  <c:v>5.3</c:v>
                </c:pt>
                <c:pt idx="76">
                  <c:v>5.2</c:v>
                </c:pt>
                <c:pt idx="77">
                  <c:v>5.2</c:v>
                </c:pt>
                <c:pt idx="78">
                  <c:v>5.2</c:v>
                </c:pt>
                <c:pt idx="79">
                  <c:v>5.4</c:v>
                </c:pt>
                <c:pt idx="80">
                  <c:v>5.3</c:v>
                </c:pt>
                <c:pt idx="81">
                  <c:v>5.3</c:v>
                </c:pt>
                <c:pt idx="82">
                  <c:v>5.7</c:v>
                </c:pt>
                <c:pt idx="83">
                  <c:v>6.1</c:v>
                </c:pt>
                <c:pt idx="84">
                  <c:v>6.6</c:v>
                </c:pt>
                <c:pt idx="85">
                  <c:v>6.8</c:v>
                </c:pt>
                <c:pt idx="86">
                  <c:v>6.9</c:v>
                </c:pt>
                <c:pt idx="87">
                  <c:v>7.1</c:v>
                </c:pt>
                <c:pt idx="88">
                  <c:v>7.4</c:v>
                </c:pt>
                <c:pt idx="89">
                  <c:v>7.6</c:v>
                </c:pt>
                <c:pt idx="90">
                  <c:v>7.6</c:v>
                </c:pt>
                <c:pt idx="91">
                  <c:v>7.4</c:v>
                </c:pt>
                <c:pt idx="92">
                  <c:v>7.1</c:v>
                </c:pt>
                <c:pt idx="93">
                  <c:v>7.1</c:v>
                </c:pt>
                <c:pt idx="94">
                  <c:v>6.8</c:v>
                </c:pt>
                <c:pt idx="95">
                  <c:v>6.6</c:v>
                </c:pt>
                <c:pt idx="96">
                  <c:v>6.6</c:v>
                </c:pt>
                <c:pt idx="97">
                  <c:v>6.2</c:v>
                </c:pt>
                <c:pt idx="98">
                  <c:v>6</c:v>
                </c:pt>
                <c:pt idx="99">
                  <c:v>5.6</c:v>
                </c:pt>
                <c:pt idx="100">
                  <c:v>5.5</c:v>
                </c:pt>
                <c:pt idx="101">
                  <c:v>5.7</c:v>
                </c:pt>
                <c:pt idx="102">
                  <c:v>5.7</c:v>
                </c:pt>
                <c:pt idx="103">
                  <c:v>5.6</c:v>
                </c:pt>
                <c:pt idx="104">
                  <c:v>5.5</c:v>
                </c:pt>
                <c:pt idx="105">
                  <c:v>5.5</c:v>
                </c:pt>
                <c:pt idx="106">
                  <c:v>5.3</c:v>
                </c:pt>
                <c:pt idx="107">
                  <c:v>5.3</c:v>
                </c:pt>
                <c:pt idx="108">
                  <c:v>5.2</c:v>
                </c:pt>
                <c:pt idx="109">
                  <c:v>5</c:v>
                </c:pt>
                <c:pt idx="110">
                  <c:v>4.9000000000000004</c:v>
                </c:pt>
                <c:pt idx="111">
                  <c:v>4.7</c:v>
                </c:pt>
                <c:pt idx="112">
                  <c:v>4.5999999999999996</c:v>
                </c:pt>
                <c:pt idx="113">
                  <c:v>4.4000000000000004</c:v>
                </c:pt>
                <c:pt idx="114">
                  <c:v>4.5</c:v>
                </c:pt>
                <c:pt idx="115">
                  <c:v>4.4000000000000004</c:v>
                </c:pt>
                <c:pt idx="116">
                  <c:v>4.3</c:v>
                </c:pt>
                <c:pt idx="117">
                  <c:v>4.3</c:v>
                </c:pt>
                <c:pt idx="118">
                  <c:v>4.2</c:v>
                </c:pt>
                <c:pt idx="119">
                  <c:v>4.0999999999999996</c:v>
                </c:pt>
                <c:pt idx="120">
                  <c:v>4</c:v>
                </c:pt>
                <c:pt idx="121">
                  <c:v>3.9</c:v>
                </c:pt>
                <c:pt idx="122">
                  <c:v>4</c:v>
                </c:pt>
                <c:pt idx="123">
                  <c:v>3.9</c:v>
                </c:pt>
                <c:pt idx="124">
                  <c:v>4.2</c:v>
                </c:pt>
                <c:pt idx="125">
                  <c:v>4.4000000000000004</c:v>
                </c:pt>
                <c:pt idx="126">
                  <c:v>4.8</c:v>
                </c:pt>
                <c:pt idx="127">
                  <c:v>5.5</c:v>
                </c:pt>
                <c:pt idx="128">
                  <c:v>5.7</c:v>
                </c:pt>
                <c:pt idx="129">
                  <c:v>5.8</c:v>
                </c:pt>
                <c:pt idx="130">
                  <c:v>5.7</c:v>
                </c:pt>
                <c:pt idx="131">
                  <c:v>5.9</c:v>
                </c:pt>
                <c:pt idx="132">
                  <c:v>5.9</c:v>
                </c:pt>
                <c:pt idx="133">
                  <c:v>6.1</c:v>
                </c:pt>
                <c:pt idx="134">
                  <c:v>6.1</c:v>
                </c:pt>
                <c:pt idx="135">
                  <c:v>5.8</c:v>
                </c:pt>
                <c:pt idx="136">
                  <c:v>5.7</c:v>
                </c:pt>
                <c:pt idx="137">
                  <c:v>5.6</c:v>
                </c:pt>
                <c:pt idx="138">
                  <c:v>5.4</c:v>
                </c:pt>
                <c:pt idx="139">
                  <c:v>5.4</c:v>
                </c:pt>
                <c:pt idx="140">
                  <c:v>5.3</c:v>
                </c:pt>
                <c:pt idx="141">
                  <c:v>5.0999999999999996</c:v>
                </c:pt>
                <c:pt idx="142">
                  <c:v>5</c:v>
                </c:pt>
                <c:pt idx="143">
                  <c:v>5</c:v>
                </c:pt>
                <c:pt idx="144">
                  <c:v>4.7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4.4000000000000004</c:v>
                </c:pt>
                <c:pt idx="148">
                  <c:v>4.5</c:v>
                </c:pt>
                <c:pt idx="149">
                  <c:v>4.5</c:v>
                </c:pt>
                <c:pt idx="150">
                  <c:v>4.7</c:v>
                </c:pt>
                <c:pt idx="151">
                  <c:v>4.8</c:v>
                </c:pt>
                <c:pt idx="152">
                  <c:v>5</c:v>
                </c:pt>
                <c:pt idx="153">
                  <c:v>5.3</c:v>
                </c:pt>
                <c:pt idx="154">
                  <c:v>6</c:v>
                </c:pt>
                <c:pt idx="155">
                  <c:v>6.9</c:v>
                </c:pt>
                <c:pt idx="156">
                  <c:v>8.3000000000000007</c:v>
                </c:pt>
                <c:pt idx="157">
                  <c:v>9.3000000000000007</c:v>
                </c:pt>
                <c:pt idx="158">
                  <c:v>9.6</c:v>
                </c:pt>
                <c:pt idx="159">
                  <c:v>9.9</c:v>
                </c:pt>
                <c:pt idx="160">
                  <c:v>9.8000000000000007</c:v>
                </c:pt>
                <c:pt idx="161">
                  <c:v>9.6</c:v>
                </c:pt>
                <c:pt idx="162">
                  <c:v>9.5</c:v>
                </c:pt>
                <c:pt idx="163">
                  <c:v>9.5</c:v>
                </c:pt>
                <c:pt idx="164">
                  <c:v>9</c:v>
                </c:pt>
                <c:pt idx="165">
                  <c:v>9.1</c:v>
                </c:pt>
                <c:pt idx="166">
                  <c:v>9</c:v>
                </c:pt>
                <c:pt idx="167">
                  <c:v>8.6</c:v>
                </c:pt>
                <c:pt idx="168">
                  <c:v>8.3000000000000007</c:v>
                </c:pt>
                <c:pt idx="169">
                  <c:v>8.2000000000000011</c:v>
                </c:pt>
                <c:pt idx="170">
                  <c:v>8</c:v>
                </c:pt>
                <c:pt idx="171">
                  <c:v>7.8</c:v>
                </c:pt>
                <c:pt idx="172">
                  <c:v>7.7</c:v>
                </c:pt>
                <c:pt idx="173">
                  <c:v>7.5</c:v>
                </c:pt>
                <c:pt idx="174">
                  <c:v>7.3</c:v>
                </c:pt>
                <c:pt idx="175">
                  <c:v>6.9</c:v>
                </c:pt>
                <c:pt idx="176">
                  <c:v>6.7</c:v>
                </c:pt>
                <c:pt idx="177">
                  <c:v>6.2</c:v>
                </c:pt>
                <c:pt idx="178">
                  <c:v>6.1</c:v>
                </c:pt>
                <c:pt idx="179">
                  <c:v>5.7</c:v>
                </c:pt>
                <c:pt idx="180">
                  <c:v>5.5</c:v>
                </c:pt>
                <c:pt idx="181">
                  <c:v>5.4</c:v>
                </c:pt>
                <c:pt idx="182">
                  <c:v>5.0999999999999996</c:v>
                </c:pt>
                <c:pt idx="183">
                  <c:v>5</c:v>
                </c:pt>
                <c:pt idx="184">
                  <c:v>4.9000000000000004</c:v>
                </c:pt>
                <c:pt idx="185">
                  <c:v>4.9000000000000004</c:v>
                </c:pt>
                <c:pt idx="186">
                  <c:v>4.9000000000000004</c:v>
                </c:pt>
                <c:pt idx="187">
                  <c:v>4.7</c:v>
                </c:pt>
                <c:pt idx="188">
                  <c:v>4.7</c:v>
                </c:pt>
                <c:pt idx="189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04704"/>
        <c:axId val="136906624"/>
      </c:lineChart>
      <c:catAx>
        <c:axId val="136904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06624"/>
        <c:crosses val="autoZero"/>
        <c:auto val="1"/>
        <c:lblAlgn val="ctr"/>
        <c:lblOffset val="100"/>
        <c:tickLblSkip val="20"/>
        <c:noMultiLvlLbl val="0"/>
      </c:catAx>
      <c:valAx>
        <c:axId val="136906624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0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038134939015E-2"/>
          <c:y val="3.0301837270341199E-2"/>
          <c:w val="0.92761584948940201"/>
          <c:h val="0.88735516756057697"/>
        </c:manualLayout>
      </c:layout>
      <c:areaChart>
        <c:grouping val="standard"/>
        <c:varyColors val="0"/>
        <c:ser>
          <c:idx val="3"/>
          <c:order val="3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Data'!$E$218:$E$259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949568"/>
        <c:axId val="137951488"/>
      </c:areaChart>
      <c:lineChart>
        <c:grouping val="standard"/>
        <c:varyColors val="0"/>
        <c:ser>
          <c:idx val="0"/>
          <c:order val="0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Data'!$D$218:$D$260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Data'!$B$218:$B$260</c:f>
              <c:numCache>
                <c:formatCode>General</c:formatCode>
                <c:ptCount val="43"/>
                <c:pt idx="0">
                  <c:v>2.2338883966544798</c:v>
                </c:pt>
                <c:pt idx="1">
                  <c:v>2.2583475827813779</c:v>
                </c:pt>
                <c:pt idx="2">
                  <c:v>2.1110689440121462</c:v>
                </c:pt>
                <c:pt idx="3">
                  <c:v>3.2811864884331232</c:v>
                </c:pt>
                <c:pt idx="4">
                  <c:v>3.2070224355426871</c:v>
                </c:pt>
                <c:pt idx="5">
                  <c:v>3.4560258220951541</c:v>
                </c:pt>
                <c:pt idx="6">
                  <c:v>3.903416191596869</c:v>
                </c:pt>
                <c:pt idx="7">
                  <c:v>1.461324813419278</c:v>
                </c:pt>
                <c:pt idx="8">
                  <c:v>4.2355362116034398E-2</c:v>
                </c:pt>
                <c:pt idx="9">
                  <c:v>-0.55054091928702897</c:v>
                </c:pt>
                <c:pt idx="10">
                  <c:v>-0.935226474044344</c:v>
                </c:pt>
                <c:pt idx="11">
                  <c:v>1.1879630643961061</c:v>
                </c:pt>
                <c:pt idx="12">
                  <c:v>2.0952159222690772</c:v>
                </c:pt>
                <c:pt idx="13">
                  <c:v>1.7600430456063341</c:v>
                </c:pt>
                <c:pt idx="14">
                  <c:v>1.428100527418948</c:v>
                </c:pt>
                <c:pt idx="15">
                  <c:v>1.279708763137859</c:v>
                </c:pt>
                <c:pt idx="16">
                  <c:v>1.6839700080568101</c:v>
                </c:pt>
                <c:pt idx="17">
                  <c:v>2.5770632580920272</c:v>
                </c:pt>
                <c:pt idx="18">
                  <c:v>2.8107778426832808</c:v>
                </c:pt>
                <c:pt idx="19">
                  <c:v>2.62475672377722</c:v>
                </c:pt>
                <c:pt idx="20">
                  <c:v>2.4559525570445579</c:v>
                </c:pt>
                <c:pt idx="21">
                  <c:v>1.7549324287379451</c:v>
                </c:pt>
                <c:pt idx="22">
                  <c:v>1.5529632346942499</c:v>
                </c:pt>
                <c:pt idx="23">
                  <c:v>1.745416429477594</c:v>
                </c:pt>
                <c:pt idx="24">
                  <c:v>1.523905267861883</c:v>
                </c:pt>
                <c:pt idx="25">
                  <c:v>1.261313492463261</c:v>
                </c:pt>
                <c:pt idx="26">
                  <c:v>1.3027581059868349</c:v>
                </c:pt>
                <c:pt idx="27">
                  <c:v>1.1959582827418851</c:v>
                </c:pt>
                <c:pt idx="28">
                  <c:v>1.362153772134858</c:v>
                </c:pt>
                <c:pt idx="29">
                  <c:v>1.7628076472185721</c:v>
                </c:pt>
                <c:pt idx="30">
                  <c:v>1.686967927074764</c:v>
                </c:pt>
                <c:pt idx="31">
                  <c:v>1.190966517109963</c:v>
                </c:pt>
                <c:pt idx="32">
                  <c:v>0.26930039574842501</c:v>
                </c:pt>
                <c:pt idx="33">
                  <c:v>0.25074825763349701</c:v>
                </c:pt>
                <c:pt idx="34">
                  <c:v>0.27826327046018501</c:v>
                </c:pt>
                <c:pt idx="35">
                  <c:v>0.38596523134266703</c:v>
                </c:pt>
                <c:pt idx="36">
                  <c:v>0.94824674129419695</c:v>
                </c:pt>
                <c:pt idx="37">
                  <c:v>1.0410841195420659</c:v>
                </c:pt>
                <c:pt idx="38">
                  <c:v>1.153118599319696</c:v>
                </c:pt>
                <c:pt idx="39">
                  <c:v>1.604442927454462</c:v>
                </c:pt>
                <c:pt idx="40">
                  <c:v>1.9921174760093461</c:v>
                </c:pt>
                <c:pt idx="41">
                  <c:v>1.542027072643491</c:v>
                </c:pt>
                <c:pt idx="42">
                  <c:v>1.488408717545989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Data'!$C$218:$C$260</c:f>
              <c:numCache>
                <c:formatCode>General</c:formatCode>
                <c:ptCount val="43"/>
                <c:pt idx="0">
                  <c:v>2.3353013046360469</c:v>
                </c:pt>
                <c:pt idx="1">
                  <c:v>2.015703548485305</c:v>
                </c:pt>
                <c:pt idx="2">
                  <c:v>1.9710457093009011</c:v>
                </c:pt>
                <c:pt idx="3">
                  <c:v>2.2233147875733299</c:v>
                </c:pt>
                <c:pt idx="4">
                  <c:v>2.089743459018226</c:v>
                </c:pt>
                <c:pt idx="5">
                  <c:v>2.2406543404359058</c:v>
                </c:pt>
                <c:pt idx="6">
                  <c:v>2.2015888780798578</c:v>
                </c:pt>
                <c:pt idx="7">
                  <c:v>1.6283315496016331</c:v>
                </c:pt>
                <c:pt idx="8">
                  <c:v>1.172232439808341</c:v>
                </c:pt>
                <c:pt idx="9">
                  <c:v>1.1553718747533051</c:v>
                </c:pt>
                <c:pt idx="10">
                  <c:v>0.98555595004699703</c:v>
                </c:pt>
                <c:pt idx="11">
                  <c:v>1.4057189670155621</c:v>
                </c:pt>
                <c:pt idx="12">
                  <c:v>1.54190276410286</c:v>
                </c:pt>
                <c:pt idx="13">
                  <c:v>1.32023984339085</c:v>
                </c:pt>
                <c:pt idx="14">
                  <c:v>1.2840280405791471</c:v>
                </c:pt>
                <c:pt idx="15">
                  <c:v>0.96598092487579901</c:v>
                </c:pt>
                <c:pt idx="16">
                  <c:v>1.0488848354023039</c:v>
                </c:pt>
                <c:pt idx="17">
                  <c:v>1.389824599257157</c:v>
                </c:pt>
                <c:pt idx="18">
                  <c:v>1.6476770437341359</c:v>
                </c:pt>
                <c:pt idx="19">
                  <c:v>1.8445383354463969</c:v>
                </c:pt>
                <c:pt idx="20">
                  <c:v>2.064370289225868</c:v>
                </c:pt>
                <c:pt idx="21">
                  <c:v>1.92686792886518</c:v>
                </c:pt>
                <c:pt idx="22">
                  <c:v>1.73255239914112</c:v>
                </c:pt>
                <c:pt idx="23">
                  <c:v>1.762738032961541</c:v>
                </c:pt>
                <c:pt idx="24">
                  <c:v>1.6151129803405271</c:v>
                </c:pt>
                <c:pt idx="25">
                  <c:v>1.431538643116578</c:v>
                </c:pt>
                <c:pt idx="26">
                  <c:v>1.4694389117098181</c:v>
                </c:pt>
                <c:pt idx="27">
                  <c:v>1.4800290885026119</c:v>
                </c:pt>
                <c:pt idx="28">
                  <c:v>1.45352350954035</c:v>
                </c:pt>
                <c:pt idx="29">
                  <c:v>1.652667521444511</c:v>
                </c:pt>
                <c:pt idx="30">
                  <c:v>1.6959582467642971</c:v>
                </c:pt>
                <c:pt idx="31">
                  <c:v>1.533987327509827</c:v>
                </c:pt>
                <c:pt idx="32">
                  <c:v>1.364719443625108</c:v>
                </c:pt>
                <c:pt idx="33">
                  <c:v>1.2968892911366829</c:v>
                </c:pt>
                <c:pt idx="34">
                  <c:v>1.287321367435027</c:v>
                </c:pt>
                <c:pt idx="35">
                  <c:v>1.320136088794202</c:v>
                </c:pt>
                <c:pt idx="36">
                  <c:v>1.6342481810250731</c:v>
                </c:pt>
                <c:pt idx="37">
                  <c:v>1.7094278250957979</c:v>
                </c:pt>
                <c:pt idx="38">
                  <c:v>1.825713880240148</c:v>
                </c:pt>
                <c:pt idx="39">
                  <c:v>1.849553430381911</c:v>
                </c:pt>
                <c:pt idx="40">
                  <c:v>1.771527894700907</c:v>
                </c:pt>
                <c:pt idx="41">
                  <c:v>1.5089302564282749</c:v>
                </c:pt>
                <c:pt idx="42">
                  <c:v>1.344426559328461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49568"/>
        <c:axId val="137951488"/>
      </c:lineChart>
      <c:catAx>
        <c:axId val="137949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51488"/>
        <c:crossesAt val="-900"/>
        <c:auto val="1"/>
        <c:lblAlgn val="ctr"/>
        <c:lblOffset val="100"/>
        <c:tickLblSkip val="4"/>
        <c:noMultiLvlLbl val="0"/>
      </c:catAx>
      <c:valAx>
        <c:axId val="137951488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4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10 Data'!$G$2:$G$589</c:f>
              <c:numCache>
                <c:formatCode>General</c:formatCode>
                <c:ptCount val="588"/>
                <c:pt idx="12">
                  <c:v>1000</c:v>
                </c:pt>
                <c:pt idx="13">
                  <c:v>1000</c:v>
                </c:pt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1000</c:v>
                </c:pt>
                <c:pt idx="22">
                  <c:v>1000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1000</c:v>
                </c:pt>
                <c:pt idx="60">
                  <c:v>1000</c:v>
                </c:pt>
                <c:pt idx="61">
                  <c:v>1000</c:v>
                </c:pt>
                <c:pt idx="62">
                  <c:v>1000</c:v>
                </c:pt>
                <c:pt idx="63">
                  <c:v>1000</c:v>
                </c:pt>
                <c:pt idx="64">
                  <c:v>1000</c:v>
                </c:pt>
                <c:pt idx="65">
                  <c:v>1000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1000</c:v>
                </c:pt>
                <c:pt idx="70">
                  <c:v>1000</c:v>
                </c:pt>
                <c:pt idx="71">
                  <c:v>1000</c:v>
                </c:pt>
                <c:pt idx="72">
                  <c:v>1000</c:v>
                </c:pt>
                <c:pt idx="73">
                  <c:v>1000</c:v>
                </c:pt>
                <c:pt idx="74">
                  <c:v>1000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1000</c:v>
                </c:pt>
                <c:pt idx="134">
                  <c:v>1000</c:v>
                </c:pt>
                <c:pt idx="135">
                  <c:v>1000</c:v>
                </c:pt>
                <c:pt idx="136">
                  <c:v>1000</c:v>
                </c:pt>
                <c:pt idx="137">
                  <c:v>1000</c:v>
                </c:pt>
                <c:pt idx="138">
                  <c:v>1000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  <c:pt idx="158">
                  <c:v>1000</c:v>
                </c:pt>
                <c:pt idx="159">
                  <c:v>1000</c:v>
                </c:pt>
                <c:pt idx="160">
                  <c:v>1000</c:v>
                </c:pt>
                <c:pt idx="16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165">
                  <c:v>1000</c:v>
                </c:pt>
                <c:pt idx="166">
                  <c:v>1000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1000</c:v>
                </c:pt>
                <c:pt idx="260">
                  <c:v>1000</c:v>
                </c:pt>
                <c:pt idx="261">
                  <c:v>1000</c:v>
                </c:pt>
                <c:pt idx="262">
                  <c:v>1000</c:v>
                </c:pt>
                <c:pt idx="263">
                  <c:v>1000</c:v>
                </c:pt>
                <c:pt idx="264">
                  <c:v>1000</c:v>
                </c:pt>
                <c:pt idx="265">
                  <c:v>1000</c:v>
                </c:pt>
                <c:pt idx="266">
                  <c:v>1000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1000</c:v>
                </c:pt>
                <c:pt idx="388">
                  <c:v>1000</c:v>
                </c:pt>
                <c:pt idx="389">
                  <c:v>1000</c:v>
                </c:pt>
                <c:pt idx="390">
                  <c:v>1000</c:v>
                </c:pt>
                <c:pt idx="391">
                  <c:v>1000</c:v>
                </c:pt>
                <c:pt idx="392">
                  <c:v>1000</c:v>
                </c:pt>
                <c:pt idx="393">
                  <c:v>1000</c:v>
                </c:pt>
                <c:pt idx="394">
                  <c:v>1000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1000</c:v>
                </c:pt>
                <c:pt idx="469">
                  <c:v>1000</c:v>
                </c:pt>
                <c:pt idx="470">
                  <c:v>1000</c:v>
                </c:pt>
                <c:pt idx="471">
                  <c:v>1000</c:v>
                </c:pt>
                <c:pt idx="472">
                  <c:v>1000</c:v>
                </c:pt>
                <c:pt idx="473">
                  <c:v>1000</c:v>
                </c:pt>
                <c:pt idx="474">
                  <c:v>1000</c:v>
                </c:pt>
                <c:pt idx="475">
                  <c:v>1000</c:v>
                </c:pt>
                <c:pt idx="476">
                  <c:v>1000</c:v>
                </c:pt>
                <c:pt idx="477">
                  <c:v>1000</c:v>
                </c:pt>
                <c:pt idx="478">
                  <c:v>1000</c:v>
                </c:pt>
                <c:pt idx="479">
                  <c:v>1000</c:v>
                </c:pt>
                <c:pt idx="480">
                  <c:v>1000</c:v>
                </c:pt>
                <c:pt idx="481">
                  <c:v>1000</c:v>
                </c:pt>
                <c:pt idx="482">
                  <c:v>1000</c:v>
                </c:pt>
                <c:pt idx="483">
                  <c:v>1000</c:v>
                </c:pt>
                <c:pt idx="484">
                  <c:v>1000</c:v>
                </c:pt>
                <c:pt idx="485">
                  <c:v>1000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634368"/>
        <c:axId val="138636288"/>
      </c:areaChart>
      <c:lineChart>
        <c:grouping val="standard"/>
        <c:varyColors val="0"/>
        <c:ser>
          <c:idx val="1"/>
          <c:order val="1"/>
          <c:tx>
            <c:strRef>
              <c:f>'Figure 10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>
              <a:glow>
                <a:schemeClr val="tx1"/>
              </a:glow>
            </a:effectLst>
          </c:spPr>
          <c:marker>
            <c:symbol val="none"/>
          </c:marker>
          <c:cat>
            <c:numRef>
              <c:f>'Figure 10 Data'!$A$14:$A$589</c:f>
              <c:numCache>
                <c:formatCode>yyyy\-mm\-dd</c:formatCode>
                <c:ptCount val="576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</c:numCache>
            </c:numRef>
          </c:cat>
          <c:val>
            <c:numRef>
              <c:f>'Figure 10 Data'!$C$14:$C$589</c:f>
              <c:numCache>
                <c:formatCode>General</c:formatCode>
                <c:ptCount val="57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10 Data'!$B$1</c:f>
              <c:strCache>
                <c:ptCount val="1"/>
                <c:pt idx="0">
                  <c:v>Real Oil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10 Data'!$A$14:$A$589</c:f>
              <c:numCache>
                <c:formatCode>yyyy\-mm\-dd</c:formatCode>
                <c:ptCount val="576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</c:numCache>
            </c:numRef>
          </c:cat>
          <c:val>
            <c:numRef>
              <c:f>'Figure 10 Data'!$B$14:$B$589</c:f>
              <c:numCache>
                <c:formatCode>General</c:formatCode>
                <c:ptCount val="576"/>
                <c:pt idx="0">
                  <c:v>15.26404519979952</c:v>
                </c:pt>
                <c:pt idx="1">
                  <c:v>15.26404519979952</c:v>
                </c:pt>
                <c:pt idx="2">
                  <c:v>15.26404519979952</c:v>
                </c:pt>
                <c:pt idx="3">
                  <c:v>15.09689049121226</c:v>
                </c:pt>
                <c:pt idx="4">
                  <c:v>15.09689049121226</c:v>
                </c:pt>
                <c:pt idx="5">
                  <c:v>15.09689049121226</c:v>
                </c:pt>
                <c:pt idx="6">
                  <c:v>14.772828706596449</c:v>
                </c:pt>
                <c:pt idx="7">
                  <c:v>14.772828706596449</c:v>
                </c:pt>
                <c:pt idx="8">
                  <c:v>14.772828706596449</c:v>
                </c:pt>
                <c:pt idx="9">
                  <c:v>14.58406767712372</c:v>
                </c:pt>
                <c:pt idx="10">
                  <c:v>14.58406767712372</c:v>
                </c:pt>
                <c:pt idx="11">
                  <c:v>15.68558336270708</c:v>
                </c:pt>
                <c:pt idx="12">
                  <c:v>15.53838767404304</c:v>
                </c:pt>
                <c:pt idx="13">
                  <c:v>15.53838767404304</c:v>
                </c:pt>
                <c:pt idx="14">
                  <c:v>15.53838767404304</c:v>
                </c:pt>
                <c:pt idx="15">
                  <c:v>15.363369583980671</c:v>
                </c:pt>
                <c:pt idx="16">
                  <c:v>15.363369583980671</c:v>
                </c:pt>
                <c:pt idx="17">
                  <c:v>15.363369583980671</c:v>
                </c:pt>
                <c:pt idx="18">
                  <c:v>15.2143253985213</c:v>
                </c:pt>
                <c:pt idx="19">
                  <c:v>15.2143253985213</c:v>
                </c:pt>
                <c:pt idx="20">
                  <c:v>15.2143253985213</c:v>
                </c:pt>
                <c:pt idx="21">
                  <c:v>15.12062521236833</c:v>
                </c:pt>
                <c:pt idx="22">
                  <c:v>15.12062521236833</c:v>
                </c:pt>
                <c:pt idx="23">
                  <c:v>15.12062521236833</c:v>
                </c:pt>
                <c:pt idx="24">
                  <c:v>14.96301277740417</c:v>
                </c:pt>
                <c:pt idx="25">
                  <c:v>14.96301277740417</c:v>
                </c:pt>
                <c:pt idx="26">
                  <c:v>14.96301277740417</c:v>
                </c:pt>
                <c:pt idx="27">
                  <c:v>14.87672377768491</c:v>
                </c:pt>
                <c:pt idx="28">
                  <c:v>14.87672377768491</c:v>
                </c:pt>
                <c:pt idx="29">
                  <c:v>14.87672377768491</c:v>
                </c:pt>
                <c:pt idx="30">
                  <c:v>14.7466964914461</c:v>
                </c:pt>
                <c:pt idx="31">
                  <c:v>14.7466964914461</c:v>
                </c:pt>
                <c:pt idx="32">
                  <c:v>14.7466964914461</c:v>
                </c:pt>
                <c:pt idx="33">
                  <c:v>14.626730761329551</c:v>
                </c:pt>
                <c:pt idx="34">
                  <c:v>14.626730761329551</c:v>
                </c:pt>
                <c:pt idx="35">
                  <c:v>14.626730761329551</c:v>
                </c:pt>
                <c:pt idx="36">
                  <c:v>14.450984371828699</c:v>
                </c:pt>
                <c:pt idx="37">
                  <c:v>14.450984371828699</c:v>
                </c:pt>
                <c:pt idx="38">
                  <c:v>14.450984371828699</c:v>
                </c:pt>
                <c:pt idx="39">
                  <c:v>14.17761847869375</c:v>
                </c:pt>
                <c:pt idx="40">
                  <c:v>14.17761847869375</c:v>
                </c:pt>
                <c:pt idx="41">
                  <c:v>14.17761847869375</c:v>
                </c:pt>
                <c:pt idx="42">
                  <c:v>13.923110016035039</c:v>
                </c:pt>
                <c:pt idx="43">
                  <c:v>16.856349485705351</c:v>
                </c:pt>
                <c:pt idx="44">
                  <c:v>16.856349485705351</c:v>
                </c:pt>
                <c:pt idx="45">
                  <c:v>16.51720702077106</c:v>
                </c:pt>
                <c:pt idx="46">
                  <c:v>16.51720702077106</c:v>
                </c:pt>
                <c:pt idx="47">
                  <c:v>16.51720702077106</c:v>
                </c:pt>
                <c:pt idx="48">
                  <c:v>37.625604763676961</c:v>
                </c:pt>
                <c:pt idx="49">
                  <c:v>37.625604763676961</c:v>
                </c:pt>
                <c:pt idx="50">
                  <c:v>37.625604763676961</c:v>
                </c:pt>
                <c:pt idx="51">
                  <c:v>36.589338062321303</c:v>
                </c:pt>
                <c:pt idx="52">
                  <c:v>36.589338062321303</c:v>
                </c:pt>
                <c:pt idx="53">
                  <c:v>36.589338062321303</c:v>
                </c:pt>
                <c:pt idx="54">
                  <c:v>35.628700310121218</c:v>
                </c:pt>
                <c:pt idx="55">
                  <c:v>35.628700310121218</c:v>
                </c:pt>
                <c:pt idx="56">
                  <c:v>35.628700310121218</c:v>
                </c:pt>
                <c:pt idx="57">
                  <c:v>38.357106031964257</c:v>
                </c:pt>
                <c:pt idx="58">
                  <c:v>38.357106031964257</c:v>
                </c:pt>
                <c:pt idx="59">
                  <c:v>38.357106031964257</c:v>
                </c:pt>
                <c:pt idx="60">
                  <c:v>37.650551600823178</c:v>
                </c:pt>
                <c:pt idx="61">
                  <c:v>37.650551600823178</c:v>
                </c:pt>
                <c:pt idx="62">
                  <c:v>37.650551600823178</c:v>
                </c:pt>
                <c:pt idx="63">
                  <c:v>37.1962803719628</c:v>
                </c:pt>
                <c:pt idx="64">
                  <c:v>37.1962803719628</c:v>
                </c:pt>
                <c:pt idx="65">
                  <c:v>37.1962803719628</c:v>
                </c:pt>
                <c:pt idx="66">
                  <c:v>36.513545347467613</c:v>
                </c:pt>
                <c:pt idx="67">
                  <c:v>36.513545347467613</c:v>
                </c:pt>
                <c:pt idx="68">
                  <c:v>36.513545347467613</c:v>
                </c:pt>
                <c:pt idx="69">
                  <c:v>35.910802200984648</c:v>
                </c:pt>
                <c:pt idx="70">
                  <c:v>35.910802200984648</c:v>
                </c:pt>
                <c:pt idx="71">
                  <c:v>35.910802200984648</c:v>
                </c:pt>
                <c:pt idx="72">
                  <c:v>35.51651708993699</c:v>
                </c:pt>
                <c:pt idx="73">
                  <c:v>38.285277830819169</c:v>
                </c:pt>
                <c:pt idx="74">
                  <c:v>38.508051683533829</c:v>
                </c:pt>
                <c:pt idx="75">
                  <c:v>38.408129773401498</c:v>
                </c:pt>
                <c:pt idx="76">
                  <c:v>38.408129773401498</c:v>
                </c:pt>
                <c:pt idx="77">
                  <c:v>38.408129773401498</c:v>
                </c:pt>
                <c:pt idx="78">
                  <c:v>37.833804831038023</c:v>
                </c:pt>
                <c:pt idx="79">
                  <c:v>37.833804831038023</c:v>
                </c:pt>
                <c:pt idx="80">
                  <c:v>43.211987440544661</c:v>
                </c:pt>
                <c:pt idx="81">
                  <c:v>42.540168324407041</c:v>
                </c:pt>
                <c:pt idx="82">
                  <c:v>42.540168324407041</c:v>
                </c:pt>
                <c:pt idx="83">
                  <c:v>42.540168324407041</c:v>
                </c:pt>
                <c:pt idx="84">
                  <c:v>41.785660604238693</c:v>
                </c:pt>
                <c:pt idx="85">
                  <c:v>41.785660604238693</c:v>
                </c:pt>
                <c:pt idx="86">
                  <c:v>41.785660604238693</c:v>
                </c:pt>
                <c:pt idx="87">
                  <c:v>41.08293432641721</c:v>
                </c:pt>
                <c:pt idx="88">
                  <c:v>41.08293432641721</c:v>
                </c:pt>
                <c:pt idx="89">
                  <c:v>41.08293432641721</c:v>
                </c:pt>
                <c:pt idx="90">
                  <c:v>40.471684379094476</c:v>
                </c:pt>
                <c:pt idx="91">
                  <c:v>43.237734750327562</c:v>
                </c:pt>
                <c:pt idx="92">
                  <c:v>43.237734750327562</c:v>
                </c:pt>
                <c:pt idx="93">
                  <c:v>42.628315535652767</c:v>
                </c:pt>
                <c:pt idx="94">
                  <c:v>42.628315535652767</c:v>
                </c:pt>
                <c:pt idx="95">
                  <c:v>42.628315535652767</c:v>
                </c:pt>
                <c:pt idx="96">
                  <c:v>41.931385006353239</c:v>
                </c:pt>
                <c:pt idx="97">
                  <c:v>41.931385006353239</c:v>
                </c:pt>
                <c:pt idx="98">
                  <c:v>41.931385006353239</c:v>
                </c:pt>
                <c:pt idx="99">
                  <c:v>41.084520680592057</c:v>
                </c:pt>
                <c:pt idx="100">
                  <c:v>41.084520680592057</c:v>
                </c:pt>
                <c:pt idx="101">
                  <c:v>41.084520680592057</c:v>
                </c:pt>
                <c:pt idx="102">
                  <c:v>40.374106196133873</c:v>
                </c:pt>
                <c:pt idx="103">
                  <c:v>40.374106196133873</c:v>
                </c:pt>
                <c:pt idx="104">
                  <c:v>40.374106196133873</c:v>
                </c:pt>
                <c:pt idx="105">
                  <c:v>39.624302905782223</c:v>
                </c:pt>
                <c:pt idx="106">
                  <c:v>39.624302905782223</c:v>
                </c:pt>
                <c:pt idx="107">
                  <c:v>39.624302905782223</c:v>
                </c:pt>
                <c:pt idx="108">
                  <c:v>38.893690579083838</c:v>
                </c:pt>
                <c:pt idx="109">
                  <c:v>41.512794321783083</c:v>
                </c:pt>
                <c:pt idx="110">
                  <c:v>41.512794321783083</c:v>
                </c:pt>
                <c:pt idx="111">
                  <c:v>40.410993829993373</c:v>
                </c:pt>
                <c:pt idx="112">
                  <c:v>46.147570241191168</c:v>
                </c:pt>
                <c:pt idx="113">
                  <c:v>48.697159757279081</c:v>
                </c:pt>
                <c:pt idx="114">
                  <c:v>54.112554112554108</c:v>
                </c:pt>
                <c:pt idx="115">
                  <c:v>65.930238344031437</c:v>
                </c:pt>
                <c:pt idx="116">
                  <c:v>70.906105388864006</c:v>
                </c:pt>
                <c:pt idx="117">
                  <c:v>70.448196283250326</c:v>
                </c:pt>
                <c:pt idx="118">
                  <c:v>75.306692578646903</c:v>
                </c:pt>
                <c:pt idx="119">
                  <c:v>78.950564800194343</c:v>
                </c:pt>
                <c:pt idx="120">
                  <c:v>76.654559177319683</c:v>
                </c:pt>
                <c:pt idx="121">
                  <c:v>87.268267371102397</c:v>
                </c:pt>
                <c:pt idx="122">
                  <c:v>89.626869191943001</c:v>
                </c:pt>
                <c:pt idx="123">
                  <c:v>90.940485783354433</c:v>
                </c:pt>
                <c:pt idx="124">
                  <c:v>90.940485783354433</c:v>
                </c:pt>
                <c:pt idx="125">
                  <c:v>90.940485783354433</c:v>
                </c:pt>
                <c:pt idx="126">
                  <c:v>88.865891246147271</c:v>
                </c:pt>
                <c:pt idx="127">
                  <c:v>85.491237148192297</c:v>
                </c:pt>
                <c:pt idx="128">
                  <c:v>80.991698350919023</c:v>
                </c:pt>
                <c:pt idx="129">
                  <c:v>79.039234197642003</c:v>
                </c:pt>
                <c:pt idx="130">
                  <c:v>79.039234197642003</c:v>
                </c:pt>
                <c:pt idx="131">
                  <c:v>81.234768480909835</c:v>
                </c:pt>
                <c:pt idx="132">
                  <c:v>81.414033208355633</c:v>
                </c:pt>
                <c:pt idx="133">
                  <c:v>81.414033208355633</c:v>
                </c:pt>
                <c:pt idx="134">
                  <c:v>81.414033208355633</c:v>
                </c:pt>
                <c:pt idx="135">
                  <c:v>80.077548784085636</c:v>
                </c:pt>
                <c:pt idx="136">
                  <c:v>80.077548784085636</c:v>
                </c:pt>
                <c:pt idx="137">
                  <c:v>75.862940953344292</c:v>
                </c:pt>
                <c:pt idx="138">
                  <c:v>74.640791192386629</c:v>
                </c:pt>
                <c:pt idx="139">
                  <c:v>74.640791192386629</c:v>
                </c:pt>
                <c:pt idx="140">
                  <c:v>74.640791192386629</c:v>
                </c:pt>
                <c:pt idx="141">
                  <c:v>71.481088146393262</c:v>
                </c:pt>
                <c:pt idx="142">
                  <c:v>73.523404950575937</c:v>
                </c:pt>
                <c:pt idx="143">
                  <c:v>71.481088146393262</c:v>
                </c:pt>
                <c:pt idx="144">
                  <c:v>68.267989674088398</c:v>
                </c:pt>
                <c:pt idx="145">
                  <c:v>63.649564375605017</c:v>
                </c:pt>
                <c:pt idx="146">
                  <c:v>57.437883188125198</c:v>
                </c:pt>
                <c:pt idx="147">
                  <c:v>66.825155825475477</c:v>
                </c:pt>
                <c:pt idx="148">
                  <c:v>71.779606840338829</c:v>
                </c:pt>
                <c:pt idx="149">
                  <c:v>70.061531085184598</c:v>
                </c:pt>
                <c:pt idx="150">
                  <c:v>67.187223413252553</c:v>
                </c:pt>
                <c:pt idx="151">
                  <c:v>66.774187203744859</c:v>
                </c:pt>
                <c:pt idx="152">
                  <c:v>70.078476879806459</c:v>
                </c:pt>
                <c:pt idx="153">
                  <c:v>69.406890112241527</c:v>
                </c:pt>
                <c:pt idx="154">
                  <c:v>66.430641741397096</c:v>
                </c:pt>
                <c:pt idx="155">
                  <c:v>61.703659034761799</c:v>
                </c:pt>
                <c:pt idx="156">
                  <c:v>60.154291224686602</c:v>
                </c:pt>
                <c:pt idx="157">
                  <c:v>55.834136933461899</c:v>
                </c:pt>
                <c:pt idx="158">
                  <c:v>55.583413693346188</c:v>
                </c:pt>
                <c:pt idx="159">
                  <c:v>58.49640727717474</c:v>
                </c:pt>
                <c:pt idx="160">
                  <c:v>57.330683381745907</c:v>
                </c:pt>
                <c:pt idx="161">
                  <c:v>59.241706161137436</c:v>
                </c:pt>
                <c:pt idx="162">
                  <c:v>59.715568297559308</c:v>
                </c:pt>
                <c:pt idx="163">
                  <c:v>60.187106265796523</c:v>
                </c:pt>
                <c:pt idx="164">
                  <c:v>58.678184767437472</c:v>
                </c:pt>
                <c:pt idx="165">
                  <c:v>56.978508928069552</c:v>
                </c:pt>
                <c:pt idx="166">
                  <c:v>55.910513200052463</c:v>
                </c:pt>
                <c:pt idx="167">
                  <c:v>54.786307170560789</c:v>
                </c:pt>
                <c:pt idx="168">
                  <c:v>55.034477645139773</c:v>
                </c:pt>
                <c:pt idx="169">
                  <c:v>55.877882405279152</c:v>
                </c:pt>
                <c:pt idx="170">
                  <c:v>57.01972269592941</c:v>
                </c:pt>
                <c:pt idx="171">
                  <c:v>56.20663068619892</c:v>
                </c:pt>
                <c:pt idx="172">
                  <c:v>56.02672834746852</c:v>
                </c:pt>
                <c:pt idx="173">
                  <c:v>55.011565150346946</c:v>
                </c:pt>
                <c:pt idx="174">
                  <c:v>52.374446691076017</c:v>
                </c:pt>
                <c:pt idx="175">
                  <c:v>53.281600087436473</c:v>
                </c:pt>
                <c:pt idx="176">
                  <c:v>53.392717270524798</c:v>
                </c:pt>
                <c:pt idx="177">
                  <c:v>52.073716033961517</c:v>
                </c:pt>
                <c:pt idx="178">
                  <c:v>50.866235811654818</c:v>
                </c:pt>
                <c:pt idx="179">
                  <c:v>46.034504607252117</c:v>
                </c:pt>
                <c:pt idx="180">
                  <c:v>45.86940966010733</c:v>
                </c:pt>
                <c:pt idx="181">
                  <c:v>48.78533094812164</c:v>
                </c:pt>
                <c:pt idx="182">
                  <c:v>50.515205724508043</c:v>
                </c:pt>
                <c:pt idx="183">
                  <c:v>51.098969328200667</c:v>
                </c:pt>
                <c:pt idx="184">
                  <c:v>49.002146493764528</c:v>
                </c:pt>
                <c:pt idx="185">
                  <c:v>48.150644835110249</c:v>
                </c:pt>
                <c:pt idx="186">
                  <c:v>48.09750087997184</c:v>
                </c:pt>
                <c:pt idx="187">
                  <c:v>48.847236888419573</c:v>
                </c:pt>
                <c:pt idx="188">
                  <c:v>49.787046814501942</c:v>
                </c:pt>
                <c:pt idx="189">
                  <c:v>51.629931306916497</c:v>
                </c:pt>
                <c:pt idx="190">
                  <c:v>53.858523710475261</c:v>
                </c:pt>
                <c:pt idx="191">
                  <c:v>47.59224624635123</c:v>
                </c:pt>
                <c:pt idx="192">
                  <c:v>39.820551535030631</c:v>
                </c:pt>
                <c:pt idx="193">
                  <c:v>26.79925721525138</c:v>
                </c:pt>
                <c:pt idx="194">
                  <c:v>21.89826625709377</c:v>
                </c:pt>
                <c:pt idx="195">
                  <c:v>22.322033603808659</c:v>
                </c:pt>
                <c:pt idx="196">
                  <c:v>26.834396121835528</c:v>
                </c:pt>
                <c:pt idx="197">
                  <c:v>23.402776571160501</c:v>
                </c:pt>
                <c:pt idx="198">
                  <c:v>20.010026622411232</c:v>
                </c:pt>
                <c:pt idx="199">
                  <c:v>26.08996300522076</c:v>
                </c:pt>
                <c:pt idx="200">
                  <c:v>25.780520692874191</c:v>
                </c:pt>
                <c:pt idx="201">
                  <c:v>25.522408578498759</c:v>
                </c:pt>
                <c:pt idx="202">
                  <c:v>26.132458069837782</c:v>
                </c:pt>
                <c:pt idx="203">
                  <c:v>27.62579048666484</c:v>
                </c:pt>
                <c:pt idx="204">
                  <c:v>31.72033869486857</c:v>
                </c:pt>
                <c:pt idx="205">
                  <c:v>30.139082531370079</c:v>
                </c:pt>
                <c:pt idx="206">
                  <c:v>31.12354201380624</c:v>
                </c:pt>
                <c:pt idx="207">
                  <c:v>31.399265671842901</c:v>
                </c:pt>
                <c:pt idx="208">
                  <c:v>32.699498096810039</c:v>
                </c:pt>
                <c:pt idx="209">
                  <c:v>33.742041971233192</c:v>
                </c:pt>
                <c:pt idx="210">
                  <c:v>35.632644207505301</c:v>
                </c:pt>
                <c:pt idx="211">
                  <c:v>33.828903238724529</c:v>
                </c:pt>
                <c:pt idx="212">
                  <c:v>32.580801254776333</c:v>
                </c:pt>
                <c:pt idx="213">
                  <c:v>32.829945250343208</c:v>
                </c:pt>
                <c:pt idx="214">
                  <c:v>31.294969978662522</c:v>
                </c:pt>
                <c:pt idx="215">
                  <c:v>28.517789503283321</c:v>
                </c:pt>
                <c:pt idx="216">
                  <c:v>28.165315300528508</c:v>
                </c:pt>
                <c:pt idx="217">
                  <c:v>27.516987821291401</c:v>
                </c:pt>
                <c:pt idx="218">
                  <c:v>26.617536027311822</c:v>
                </c:pt>
                <c:pt idx="219">
                  <c:v>29.018328219613949</c:v>
                </c:pt>
                <c:pt idx="220">
                  <c:v>28.308901118524648</c:v>
                </c:pt>
                <c:pt idx="221">
                  <c:v>26.83485121511713</c:v>
                </c:pt>
                <c:pt idx="222">
                  <c:v>24.85326662176465</c:v>
                </c:pt>
                <c:pt idx="223">
                  <c:v>24.89496135219218</c:v>
                </c:pt>
                <c:pt idx="224">
                  <c:v>23.199910195965231</c:v>
                </c:pt>
                <c:pt idx="225">
                  <c:v>21.907498848895731</c:v>
                </c:pt>
                <c:pt idx="226">
                  <c:v>22.191702522903011</c:v>
                </c:pt>
                <c:pt idx="227">
                  <c:v>25.826016544146832</c:v>
                </c:pt>
                <c:pt idx="228">
                  <c:v>28.23564508784877</c:v>
                </c:pt>
                <c:pt idx="229">
                  <c:v>27.989134701439809</c:v>
                </c:pt>
                <c:pt idx="230">
                  <c:v>30.531174928166561</c:v>
                </c:pt>
                <c:pt idx="231">
                  <c:v>32.600948278533579</c:v>
                </c:pt>
                <c:pt idx="232">
                  <c:v>31.039077752641859</c:v>
                </c:pt>
                <c:pt idx="233">
                  <c:v>30.997241934984039</c:v>
                </c:pt>
                <c:pt idx="234">
                  <c:v>30.265306751301878</c:v>
                </c:pt>
                <c:pt idx="235">
                  <c:v>28.53665300588543</c:v>
                </c:pt>
                <c:pt idx="236">
                  <c:v>30.18827227066835</c:v>
                </c:pt>
                <c:pt idx="237">
                  <c:v>30.713139188259571</c:v>
                </c:pt>
                <c:pt idx="238">
                  <c:v>30.298861117480701</c:v>
                </c:pt>
                <c:pt idx="239">
                  <c:v>32.237254452342732</c:v>
                </c:pt>
                <c:pt idx="240">
                  <c:v>34.124101342898904</c:v>
                </c:pt>
                <c:pt idx="241">
                  <c:v>33.320773485659167</c:v>
                </c:pt>
                <c:pt idx="242">
                  <c:v>30.773636377338011</c:v>
                </c:pt>
                <c:pt idx="243">
                  <c:v>27.756699429390849</c:v>
                </c:pt>
                <c:pt idx="244">
                  <c:v>27.2413587070176</c:v>
                </c:pt>
                <c:pt idx="245">
                  <c:v>25.200908194664361</c:v>
                </c:pt>
                <c:pt idx="246">
                  <c:v>27.494947408795191</c:v>
                </c:pt>
                <c:pt idx="247">
                  <c:v>40.087332379364767</c:v>
                </c:pt>
                <c:pt idx="248">
                  <c:v>49.695369318600903</c:v>
                </c:pt>
                <c:pt idx="249">
                  <c:v>52.306482614013618</c:v>
                </c:pt>
                <c:pt idx="250">
                  <c:v>47.032442192323373</c:v>
                </c:pt>
                <c:pt idx="251">
                  <c:v>39.805754557632937</c:v>
                </c:pt>
                <c:pt idx="252">
                  <c:v>36.164077894980871</c:v>
                </c:pt>
                <c:pt idx="253">
                  <c:v>29.73658282137475</c:v>
                </c:pt>
                <c:pt idx="254">
                  <c:v>28.775936014837129</c:v>
                </c:pt>
                <c:pt idx="255">
                  <c:v>30.012106886512349</c:v>
                </c:pt>
                <c:pt idx="256">
                  <c:v>30.61312732408982</c:v>
                </c:pt>
                <c:pt idx="257">
                  <c:v>29.106972990112709</c:v>
                </c:pt>
                <c:pt idx="258">
                  <c:v>30.66527322443487</c:v>
                </c:pt>
                <c:pt idx="259">
                  <c:v>31.04894704442313</c:v>
                </c:pt>
                <c:pt idx="260">
                  <c:v>31.290890610012742</c:v>
                </c:pt>
                <c:pt idx="261">
                  <c:v>33.017298972296061</c:v>
                </c:pt>
                <c:pt idx="262">
                  <c:v>31.932737274523461</c:v>
                </c:pt>
                <c:pt idx="263">
                  <c:v>27.74232064931557</c:v>
                </c:pt>
                <c:pt idx="264">
                  <c:v>26.58830510150743</c:v>
                </c:pt>
                <c:pt idx="265">
                  <c:v>26.835539606967771</c:v>
                </c:pt>
                <c:pt idx="266">
                  <c:v>26.723930887359959</c:v>
                </c:pt>
                <c:pt idx="267">
                  <c:v>28.410430584404651</c:v>
                </c:pt>
                <c:pt idx="268">
                  <c:v>29.388648739684498</c:v>
                </c:pt>
                <c:pt idx="269">
                  <c:v>31.402627294672431</c:v>
                </c:pt>
                <c:pt idx="270">
                  <c:v>30.34474102585558</c:v>
                </c:pt>
                <c:pt idx="271">
                  <c:v>29.7743563997434</c:v>
                </c:pt>
                <c:pt idx="272">
                  <c:v>30.54416645747915</c:v>
                </c:pt>
                <c:pt idx="273">
                  <c:v>30.034205314979712</c:v>
                </c:pt>
                <c:pt idx="274">
                  <c:v>28.170223373170291</c:v>
                </c:pt>
                <c:pt idx="275">
                  <c:v>26.875406793978762</c:v>
                </c:pt>
                <c:pt idx="276">
                  <c:v>26.259275065045909</c:v>
                </c:pt>
                <c:pt idx="277">
                  <c:v>27.605622169298329</c:v>
                </c:pt>
                <c:pt idx="278">
                  <c:v>28.01035228039261</c:v>
                </c:pt>
                <c:pt idx="279">
                  <c:v>27.717383872776249</c:v>
                </c:pt>
                <c:pt idx="280">
                  <c:v>27.26613884672711</c:v>
                </c:pt>
                <c:pt idx="281">
                  <c:v>26.076492868961179</c:v>
                </c:pt>
                <c:pt idx="282">
                  <c:v>24.323698792392211</c:v>
                </c:pt>
                <c:pt idx="283">
                  <c:v>24.51838640726471</c:v>
                </c:pt>
                <c:pt idx="284">
                  <c:v>23.844467740398361</c:v>
                </c:pt>
                <c:pt idx="285">
                  <c:v>24.56275720164609</c:v>
                </c:pt>
                <c:pt idx="286">
                  <c:v>22.605317305609709</c:v>
                </c:pt>
                <c:pt idx="287">
                  <c:v>19.64208360407191</c:v>
                </c:pt>
                <c:pt idx="288">
                  <c:v>20.233630992527051</c:v>
                </c:pt>
                <c:pt idx="289">
                  <c:v>19.936871071303319</c:v>
                </c:pt>
                <c:pt idx="290">
                  <c:v>19.775002023363101</c:v>
                </c:pt>
                <c:pt idx="291">
                  <c:v>21.972715199806832</c:v>
                </c:pt>
                <c:pt idx="292">
                  <c:v>23.984868606382548</c:v>
                </c:pt>
                <c:pt idx="293">
                  <c:v>25.581176975599291</c:v>
                </c:pt>
                <c:pt idx="294">
                  <c:v>26.172431705270451</c:v>
                </c:pt>
                <c:pt idx="295">
                  <c:v>24.480880139586301</c:v>
                </c:pt>
                <c:pt idx="296">
                  <c:v>23.25550420224031</c:v>
                </c:pt>
                <c:pt idx="297">
                  <c:v>23.478099480326652</c:v>
                </c:pt>
                <c:pt idx="298">
                  <c:v>23.995121433874221</c:v>
                </c:pt>
                <c:pt idx="299">
                  <c:v>22.748965956092899</c:v>
                </c:pt>
                <c:pt idx="300">
                  <c:v>23.73538802543737</c:v>
                </c:pt>
                <c:pt idx="301">
                  <c:v>24.447845475895189</c:v>
                </c:pt>
                <c:pt idx="302">
                  <c:v>24.47423278887511</c:v>
                </c:pt>
                <c:pt idx="303">
                  <c:v>26.06858912125108</c:v>
                </c:pt>
                <c:pt idx="304">
                  <c:v>25.898034688147781</c:v>
                </c:pt>
                <c:pt idx="305">
                  <c:v>24.16625121356039</c:v>
                </c:pt>
                <c:pt idx="306">
                  <c:v>22.60610495504913</c:v>
                </c:pt>
                <c:pt idx="307">
                  <c:v>23.56000418147606</c:v>
                </c:pt>
                <c:pt idx="308">
                  <c:v>23.821346435291659</c:v>
                </c:pt>
                <c:pt idx="309">
                  <c:v>22.689425478767699</c:v>
                </c:pt>
                <c:pt idx="310">
                  <c:v>23.404975020815979</c:v>
                </c:pt>
                <c:pt idx="311">
                  <c:v>24.771024146544541</c:v>
                </c:pt>
                <c:pt idx="312">
                  <c:v>24.425900769778121</c:v>
                </c:pt>
                <c:pt idx="313">
                  <c:v>24.6717122711689</c:v>
                </c:pt>
                <c:pt idx="314">
                  <c:v>27.634387735299821</c:v>
                </c:pt>
                <c:pt idx="315">
                  <c:v>30.293682925261869</c:v>
                </c:pt>
                <c:pt idx="316">
                  <c:v>27.31186941713257</c:v>
                </c:pt>
                <c:pt idx="317">
                  <c:v>26.283657862605221</c:v>
                </c:pt>
                <c:pt idx="318">
                  <c:v>27.285059766054921</c:v>
                </c:pt>
                <c:pt idx="319">
                  <c:v>28.104123473853949</c:v>
                </c:pt>
                <c:pt idx="320">
                  <c:v>30.702091172028972</c:v>
                </c:pt>
                <c:pt idx="321">
                  <c:v>31.652408252507399</c:v>
                </c:pt>
                <c:pt idx="322">
                  <c:v>30.1397027978695</c:v>
                </c:pt>
                <c:pt idx="323">
                  <c:v>32.275286969123023</c:v>
                </c:pt>
                <c:pt idx="324">
                  <c:v>31.85511428354469</c:v>
                </c:pt>
                <c:pt idx="325">
                  <c:v>28.108942719011829</c:v>
                </c:pt>
                <c:pt idx="326">
                  <c:v>26.564912547143539</c:v>
                </c:pt>
                <c:pt idx="327">
                  <c:v>24.89616078980924</c:v>
                </c:pt>
                <c:pt idx="328">
                  <c:v>26.297516696335009</c:v>
                </c:pt>
                <c:pt idx="329">
                  <c:v>24.20179525053971</c:v>
                </c:pt>
                <c:pt idx="330">
                  <c:v>24.718874743429922</c:v>
                </c:pt>
                <c:pt idx="331">
                  <c:v>25.0966466447559</c:v>
                </c:pt>
                <c:pt idx="332">
                  <c:v>24.920353090803768</c:v>
                </c:pt>
                <c:pt idx="333">
                  <c:v>26.688760843093679</c:v>
                </c:pt>
                <c:pt idx="334">
                  <c:v>25.320428325738462</c:v>
                </c:pt>
                <c:pt idx="335">
                  <c:v>22.998029099034628</c:v>
                </c:pt>
                <c:pt idx="336">
                  <c:v>20.977967484778109</c:v>
                </c:pt>
                <c:pt idx="337">
                  <c:v>20.16194840248572</c:v>
                </c:pt>
                <c:pt idx="338">
                  <c:v>18.8563178708179</c:v>
                </c:pt>
                <c:pt idx="339">
                  <c:v>19.34934081908867</c:v>
                </c:pt>
                <c:pt idx="340">
                  <c:v>18.62248734272395</c:v>
                </c:pt>
                <c:pt idx="341">
                  <c:v>17.1186525640383</c:v>
                </c:pt>
                <c:pt idx="342">
                  <c:v>17.591863763009599</c:v>
                </c:pt>
                <c:pt idx="343">
                  <c:v>16.692279820582979</c:v>
                </c:pt>
                <c:pt idx="344">
                  <c:v>18.67886102677511</c:v>
                </c:pt>
                <c:pt idx="345">
                  <c:v>17.933698903290129</c:v>
                </c:pt>
                <c:pt idx="346">
                  <c:v>16.01445663010967</c:v>
                </c:pt>
                <c:pt idx="347">
                  <c:v>14.057826520438679</c:v>
                </c:pt>
                <c:pt idx="348">
                  <c:v>15.50088878391985</c:v>
                </c:pt>
                <c:pt idx="349">
                  <c:v>14.92908374457717</c:v>
                </c:pt>
                <c:pt idx="350">
                  <c:v>18.22317799296431</c:v>
                </c:pt>
                <c:pt idx="351">
                  <c:v>21.440229487116081</c:v>
                </c:pt>
                <c:pt idx="352">
                  <c:v>21.947178396557689</c:v>
                </c:pt>
                <c:pt idx="353">
                  <c:v>22.12028290222068</c:v>
                </c:pt>
                <c:pt idx="354">
                  <c:v>24.685739588202011</c:v>
                </c:pt>
                <c:pt idx="355">
                  <c:v>26.149418218494009</c:v>
                </c:pt>
                <c:pt idx="356">
                  <c:v>29.37197116922092</c:v>
                </c:pt>
                <c:pt idx="357">
                  <c:v>27.682676318106228</c:v>
                </c:pt>
                <c:pt idx="358">
                  <c:v>30.531644331409559</c:v>
                </c:pt>
                <c:pt idx="359">
                  <c:v>31.888878020150631</c:v>
                </c:pt>
                <c:pt idx="360">
                  <c:v>32.957838703027811</c:v>
                </c:pt>
                <c:pt idx="361">
                  <c:v>35.589130461142979</c:v>
                </c:pt>
                <c:pt idx="362">
                  <c:v>36.243921958554118</c:v>
                </c:pt>
                <c:pt idx="363">
                  <c:v>31.069320554757571</c:v>
                </c:pt>
                <c:pt idx="364">
                  <c:v>34.738735258971353</c:v>
                </c:pt>
                <c:pt idx="365">
                  <c:v>38.420220406291108</c:v>
                </c:pt>
                <c:pt idx="366">
                  <c:v>35.711286781905642</c:v>
                </c:pt>
                <c:pt idx="367">
                  <c:v>37.450667562347803</c:v>
                </c:pt>
                <c:pt idx="368">
                  <c:v>40.641531614745148</c:v>
                </c:pt>
                <c:pt idx="369">
                  <c:v>39.463167312854161</c:v>
                </c:pt>
                <c:pt idx="370">
                  <c:v>41.037876528481952</c:v>
                </c:pt>
                <c:pt idx="371">
                  <c:v>33.951685058156869</c:v>
                </c:pt>
                <c:pt idx="372">
                  <c:v>35.053207878084052</c:v>
                </c:pt>
                <c:pt idx="373">
                  <c:v>35.088758798852901</c:v>
                </c:pt>
                <c:pt idx="374">
                  <c:v>32.280236058113907</c:v>
                </c:pt>
                <c:pt idx="375">
                  <c:v>32.326925344969922</c:v>
                </c:pt>
                <c:pt idx="376">
                  <c:v>33.777568109446868</c:v>
                </c:pt>
                <c:pt idx="377">
                  <c:v>32.551008373628967</c:v>
                </c:pt>
                <c:pt idx="378">
                  <c:v>31.171188158483979</c:v>
                </c:pt>
                <c:pt idx="379">
                  <c:v>32.373252881419852</c:v>
                </c:pt>
                <c:pt idx="380">
                  <c:v>30.499446107431591</c:v>
                </c:pt>
                <c:pt idx="381">
                  <c:v>26.157107525615359</c:v>
                </c:pt>
                <c:pt idx="382">
                  <c:v>23.16570486397362</c:v>
                </c:pt>
                <c:pt idx="383">
                  <c:v>22.76528088564362</c:v>
                </c:pt>
                <c:pt idx="384">
                  <c:v>23.123765635286379</c:v>
                </c:pt>
                <c:pt idx="385">
                  <c:v>24.381642057744759</c:v>
                </c:pt>
                <c:pt idx="386">
                  <c:v>28.707796482648359</c:v>
                </c:pt>
                <c:pt idx="387">
                  <c:v>30.64664776770611</c:v>
                </c:pt>
                <c:pt idx="388">
                  <c:v>31.52159964535284</c:v>
                </c:pt>
                <c:pt idx="389">
                  <c:v>29.77169589005938</c:v>
                </c:pt>
                <c:pt idx="390">
                  <c:v>31.270675906257619</c:v>
                </c:pt>
                <c:pt idx="391">
                  <c:v>32.942159696347112</c:v>
                </c:pt>
                <c:pt idx="392">
                  <c:v>34.439530591635616</c:v>
                </c:pt>
                <c:pt idx="393">
                  <c:v>33.335259113755839</c:v>
                </c:pt>
                <c:pt idx="394">
                  <c:v>30.35415101970073</c:v>
                </c:pt>
                <c:pt idx="395">
                  <c:v>33.993876018256387</c:v>
                </c:pt>
                <c:pt idx="396">
                  <c:v>37.79429987608426</c:v>
                </c:pt>
                <c:pt idx="397">
                  <c:v>41.156087934278759</c:v>
                </c:pt>
                <c:pt idx="398">
                  <c:v>38.494194318233973</c:v>
                </c:pt>
                <c:pt idx="399">
                  <c:v>32.385275876695211</c:v>
                </c:pt>
                <c:pt idx="400">
                  <c:v>32.259173917529317</c:v>
                </c:pt>
                <c:pt idx="401">
                  <c:v>35.216838050692992</c:v>
                </c:pt>
                <c:pt idx="402">
                  <c:v>35.048539264390868</c:v>
                </c:pt>
                <c:pt idx="403">
                  <c:v>35.994257326466432</c:v>
                </c:pt>
                <c:pt idx="404">
                  <c:v>32.234173465202133</c:v>
                </c:pt>
                <c:pt idx="405">
                  <c:v>34.419364722704522</c:v>
                </c:pt>
                <c:pt idx="406">
                  <c:v>35.281834791588643</c:v>
                </c:pt>
                <c:pt idx="407">
                  <c:v>36.484753571874393</c:v>
                </c:pt>
                <c:pt idx="408">
                  <c:v>38.596254124855001</c:v>
                </c:pt>
                <c:pt idx="409">
                  <c:v>39.125587052741842</c:v>
                </c:pt>
                <c:pt idx="410">
                  <c:v>41.400592402383133</c:v>
                </c:pt>
                <c:pt idx="411">
                  <c:v>41.033383660459648</c:v>
                </c:pt>
                <c:pt idx="412">
                  <c:v>45.048369960297492</c:v>
                </c:pt>
                <c:pt idx="413">
                  <c:v>42.520829838394008</c:v>
                </c:pt>
                <c:pt idx="414">
                  <c:v>45.243787179629727</c:v>
                </c:pt>
                <c:pt idx="415">
                  <c:v>49.969422360593747</c:v>
                </c:pt>
                <c:pt idx="416">
                  <c:v>51.092455662422857</c:v>
                </c:pt>
                <c:pt idx="417">
                  <c:v>58.613271553863967</c:v>
                </c:pt>
                <c:pt idx="418">
                  <c:v>53.4613050912902</c:v>
                </c:pt>
                <c:pt idx="419">
                  <c:v>47.801864416128851</c:v>
                </c:pt>
                <c:pt idx="420">
                  <c:v>51.408126083807097</c:v>
                </c:pt>
                <c:pt idx="421">
                  <c:v>52.648330662686313</c:v>
                </c:pt>
                <c:pt idx="422">
                  <c:v>59.60664661852185</c:v>
                </c:pt>
                <c:pt idx="423">
                  <c:v>57.828172699520273</c:v>
                </c:pt>
                <c:pt idx="424">
                  <c:v>54.328390754470121</c:v>
                </c:pt>
                <c:pt idx="425">
                  <c:v>61.338857392062799</c:v>
                </c:pt>
                <c:pt idx="426">
                  <c:v>63.304790457908247</c:v>
                </c:pt>
                <c:pt idx="427">
                  <c:v>70.066647973599643</c:v>
                </c:pt>
                <c:pt idx="428">
                  <c:v>70.713715678450484</c:v>
                </c:pt>
                <c:pt idx="429">
                  <c:v>66.7401446732012</c:v>
                </c:pt>
                <c:pt idx="430">
                  <c:v>62.384967683944687</c:v>
                </c:pt>
                <c:pt idx="431">
                  <c:v>63.594144587595771</c:v>
                </c:pt>
                <c:pt idx="432">
                  <c:v>69.776854662619144</c:v>
                </c:pt>
                <c:pt idx="433">
                  <c:v>65.644139106353521</c:v>
                </c:pt>
                <c:pt idx="434">
                  <c:v>66.996857858017776</c:v>
                </c:pt>
                <c:pt idx="435">
                  <c:v>73.661068185901982</c:v>
                </c:pt>
                <c:pt idx="436">
                  <c:v>74.982295553277183</c:v>
                </c:pt>
                <c:pt idx="437">
                  <c:v>75.003435191155177</c:v>
                </c:pt>
                <c:pt idx="438">
                  <c:v>78.091220116281505</c:v>
                </c:pt>
                <c:pt idx="439">
                  <c:v>76.663938039166297</c:v>
                </c:pt>
                <c:pt idx="440">
                  <c:v>67.029784018638622</c:v>
                </c:pt>
                <c:pt idx="441">
                  <c:v>61.899455436176702</c:v>
                </c:pt>
                <c:pt idx="442">
                  <c:v>62.414583377136722</c:v>
                </c:pt>
                <c:pt idx="443">
                  <c:v>65.210992199491187</c:v>
                </c:pt>
                <c:pt idx="444">
                  <c:v>56.839013415548713</c:v>
                </c:pt>
                <c:pt idx="445">
                  <c:v>61.724022998083498</c:v>
                </c:pt>
                <c:pt idx="446">
                  <c:v>63.078076826931103</c:v>
                </c:pt>
                <c:pt idx="447">
                  <c:v>66.104514782321147</c:v>
                </c:pt>
                <c:pt idx="448">
                  <c:v>65.577497390747226</c:v>
                </c:pt>
                <c:pt idx="449">
                  <c:v>69.731634477271086</c:v>
                </c:pt>
                <c:pt idx="450">
                  <c:v>76.223553468490223</c:v>
                </c:pt>
                <c:pt idx="451">
                  <c:v>74.384241515017621</c:v>
                </c:pt>
                <c:pt idx="452">
                  <c:v>82.131957788304433</c:v>
                </c:pt>
                <c:pt idx="453">
                  <c:v>87.694311060470412</c:v>
                </c:pt>
                <c:pt idx="454">
                  <c:v>96.260275087490839</c:v>
                </c:pt>
                <c:pt idx="455">
                  <c:v>93.320175795556281</c:v>
                </c:pt>
                <c:pt idx="456">
                  <c:v>93.757249921826926</c:v>
                </c:pt>
                <c:pt idx="457">
                  <c:v>96.178093384036558</c:v>
                </c:pt>
                <c:pt idx="458">
                  <c:v>106.47676494618671</c:v>
                </c:pt>
                <c:pt idx="459">
                  <c:v>112.371103147429</c:v>
                </c:pt>
                <c:pt idx="460">
                  <c:v>125.1684518402428</c:v>
                </c:pt>
                <c:pt idx="461">
                  <c:v>133.69336274793619</c:v>
                </c:pt>
                <c:pt idx="462">
                  <c:v>131.86161645108061</c:v>
                </c:pt>
                <c:pt idx="463">
                  <c:v>115.2306886567784</c:v>
                </c:pt>
                <c:pt idx="464">
                  <c:v>102.6710277972667</c:v>
                </c:pt>
                <c:pt idx="465">
                  <c:v>76.845186774406997</c:v>
                </c:pt>
                <c:pt idx="466">
                  <c:v>57.586269123573871</c:v>
                </c:pt>
                <c:pt idx="467">
                  <c:v>41.124456118541097</c:v>
                </c:pt>
                <c:pt idx="468">
                  <c:v>42.084249158113373</c:v>
                </c:pt>
                <c:pt idx="469">
                  <c:v>39.482970700328693</c:v>
                </c:pt>
                <c:pt idx="470">
                  <c:v>48.375713335080953</c:v>
                </c:pt>
                <c:pt idx="471">
                  <c:v>49.976913657077468</c:v>
                </c:pt>
                <c:pt idx="472">
                  <c:v>59.382089012908267</c:v>
                </c:pt>
                <c:pt idx="473">
                  <c:v>69.941581514865604</c:v>
                </c:pt>
                <c:pt idx="474">
                  <c:v>63.928261498409043</c:v>
                </c:pt>
                <c:pt idx="475">
                  <c:v>70.880671900092764</c:v>
                </c:pt>
                <c:pt idx="476">
                  <c:v>69.284709684498196</c:v>
                </c:pt>
                <c:pt idx="477">
                  <c:v>75.116905762067034</c:v>
                </c:pt>
                <c:pt idx="478">
                  <c:v>77.355948323690242</c:v>
                </c:pt>
                <c:pt idx="479">
                  <c:v>73.611001030355865</c:v>
                </c:pt>
                <c:pt idx="480">
                  <c:v>77.232200159954189</c:v>
                </c:pt>
                <c:pt idx="481">
                  <c:v>75.454931427048052</c:v>
                </c:pt>
                <c:pt idx="482">
                  <c:v>80.214062145163354</c:v>
                </c:pt>
                <c:pt idx="483">
                  <c:v>83.319361297130968</c:v>
                </c:pt>
                <c:pt idx="484">
                  <c:v>72.825540224670348</c:v>
                </c:pt>
                <c:pt idx="485">
                  <c:v>74.314794906946233</c:v>
                </c:pt>
                <c:pt idx="486">
                  <c:v>75.098581023275941</c:v>
                </c:pt>
                <c:pt idx="487">
                  <c:v>75.541089357182884</c:v>
                </c:pt>
                <c:pt idx="488">
                  <c:v>74.056228058961779</c:v>
                </c:pt>
                <c:pt idx="489">
                  <c:v>80.111118719004622</c:v>
                </c:pt>
                <c:pt idx="490">
                  <c:v>82.302192051490223</c:v>
                </c:pt>
                <c:pt idx="491">
                  <c:v>87.095164966302477</c:v>
                </c:pt>
                <c:pt idx="492">
                  <c:v>86.816376858027752</c:v>
                </c:pt>
                <c:pt idx="493">
                  <c:v>86.971718172021099</c:v>
                </c:pt>
                <c:pt idx="494">
                  <c:v>99.942717890464962</c:v>
                </c:pt>
                <c:pt idx="495">
                  <c:v>105.76599609769229</c:v>
                </c:pt>
                <c:pt idx="496">
                  <c:v>97.394296479272597</c:v>
                </c:pt>
                <c:pt idx="497">
                  <c:v>92.550052383195094</c:v>
                </c:pt>
                <c:pt idx="498">
                  <c:v>92.922088476284259</c:v>
                </c:pt>
                <c:pt idx="499">
                  <c:v>82.538984444465697</c:v>
                </c:pt>
                <c:pt idx="500">
                  <c:v>81.8506018567208</c:v>
                </c:pt>
                <c:pt idx="501">
                  <c:v>82.331307048802344</c:v>
                </c:pt>
                <c:pt idx="502">
                  <c:v>92.621529431941596</c:v>
                </c:pt>
                <c:pt idx="503">
                  <c:v>93.917335213522108</c:v>
                </c:pt>
                <c:pt idx="504">
                  <c:v>94.959312624927762</c:v>
                </c:pt>
                <c:pt idx="505">
                  <c:v>96.863424939134717</c:v>
                </c:pt>
                <c:pt idx="506">
                  <c:v>100.59586400280401</c:v>
                </c:pt>
                <c:pt idx="507">
                  <c:v>97.587926410033603</c:v>
                </c:pt>
                <c:pt idx="508">
                  <c:v>89.43749763892562</c:v>
                </c:pt>
                <c:pt idx="509">
                  <c:v>77.830455970684895</c:v>
                </c:pt>
                <c:pt idx="510">
                  <c:v>82.772448720241741</c:v>
                </c:pt>
                <c:pt idx="511">
                  <c:v>88.637026856567289</c:v>
                </c:pt>
                <c:pt idx="512">
                  <c:v>89.164179947472945</c:v>
                </c:pt>
                <c:pt idx="513">
                  <c:v>83.864685448910606</c:v>
                </c:pt>
                <c:pt idx="514">
                  <c:v>81.140042882690551</c:v>
                </c:pt>
                <c:pt idx="515">
                  <c:v>82.628765109594298</c:v>
                </c:pt>
                <c:pt idx="516">
                  <c:v>88.344233693776033</c:v>
                </c:pt>
                <c:pt idx="517">
                  <c:v>88.932013472285703</c:v>
                </c:pt>
                <c:pt idx="518">
                  <c:v>86.814140302100142</c:v>
                </c:pt>
                <c:pt idx="519">
                  <c:v>85.864567692838534</c:v>
                </c:pt>
                <c:pt idx="520">
                  <c:v>88.410568233747085</c:v>
                </c:pt>
                <c:pt idx="521">
                  <c:v>89.343169164482816</c:v>
                </c:pt>
                <c:pt idx="522">
                  <c:v>97.200412551220467</c:v>
                </c:pt>
                <c:pt idx="523">
                  <c:v>99.021584605521113</c:v>
                </c:pt>
                <c:pt idx="524">
                  <c:v>98.761417169192455</c:v>
                </c:pt>
                <c:pt idx="525">
                  <c:v>93.018522287807855</c:v>
                </c:pt>
                <c:pt idx="526">
                  <c:v>86.838258423847677</c:v>
                </c:pt>
                <c:pt idx="527">
                  <c:v>90.326221712340171</c:v>
                </c:pt>
                <c:pt idx="528">
                  <c:v>87.086175000690289</c:v>
                </c:pt>
                <c:pt idx="529">
                  <c:v>92.792519166873745</c:v>
                </c:pt>
                <c:pt idx="530">
                  <c:v>92.774111605047352</c:v>
                </c:pt>
                <c:pt idx="531">
                  <c:v>93.528080415639621</c:v>
                </c:pt>
                <c:pt idx="532">
                  <c:v>93.628874859116877</c:v>
                </c:pt>
                <c:pt idx="533">
                  <c:v>96.936765231414896</c:v>
                </c:pt>
                <c:pt idx="534">
                  <c:v>94.643362904625732</c:v>
                </c:pt>
                <c:pt idx="535">
                  <c:v>88.202242058235043</c:v>
                </c:pt>
                <c:pt idx="536">
                  <c:v>85.159840296748371</c:v>
                </c:pt>
                <c:pt idx="537">
                  <c:v>77.161481427304565</c:v>
                </c:pt>
                <c:pt idx="538">
                  <c:v>69.289913239045177</c:v>
                </c:pt>
                <c:pt idx="539">
                  <c:v>54.205026467119517</c:v>
                </c:pt>
                <c:pt idx="540">
                  <c:v>43.343369070348068</c:v>
                </c:pt>
                <c:pt idx="541">
                  <c:v>46.427522396827719</c:v>
                </c:pt>
                <c:pt idx="542">
                  <c:v>43.894110735790868</c:v>
                </c:pt>
                <c:pt idx="543">
                  <c:v>49.76829636129316</c:v>
                </c:pt>
                <c:pt idx="544">
                  <c:v>54.173864560768507</c:v>
                </c:pt>
                <c:pt idx="545">
                  <c:v>54.676574625024003</c:v>
                </c:pt>
                <c:pt idx="546">
                  <c:v>46.374329212183049</c:v>
                </c:pt>
                <c:pt idx="547">
                  <c:v>39.058300458276769</c:v>
                </c:pt>
                <c:pt idx="548">
                  <c:v>41.436237575050789</c:v>
                </c:pt>
                <c:pt idx="549">
                  <c:v>42.093184219154118</c:v>
                </c:pt>
                <c:pt idx="550">
                  <c:v>38.650686678080937</c:v>
                </c:pt>
                <c:pt idx="551">
                  <c:v>33.869440093257083</c:v>
                </c:pt>
                <c:pt idx="552">
                  <c:v>28.804975404842651</c:v>
                </c:pt>
                <c:pt idx="553">
                  <c:v>27.568398177867088</c:v>
                </c:pt>
                <c:pt idx="554">
                  <c:v>34.142260935979841</c:v>
                </c:pt>
                <c:pt idx="555">
                  <c:v>36.861148801447307</c:v>
                </c:pt>
                <c:pt idx="556">
                  <c:v>42.252374491180461</c:v>
                </c:pt>
                <c:pt idx="557">
                  <c:v>44.106739032112174</c:v>
                </c:pt>
                <c:pt idx="558">
                  <c:v>40.214718677102383</c:v>
                </c:pt>
                <c:pt idx="559">
                  <c:v>40.277765268533443</c:v>
                </c:pt>
                <c:pt idx="560">
                  <c:v>40.692071440794741</c:v>
                </c:pt>
                <c:pt idx="561">
                  <c:v>44.614929600186422</c:v>
                </c:pt>
                <c:pt idx="562">
                  <c:v>40.92241232512076</c:v>
                </c:pt>
                <c:pt idx="563">
                  <c:v>46.577699705136361</c:v>
                </c:pt>
                <c:pt idx="564">
                  <c:v>46.794780376497442</c:v>
                </c:pt>
                <c:pt idx="565">
                  <c:v>47.659369652025099</c:v>
                </c:pt>
                <c:pt idx="566">
                  <c:v>43.969266970907007</c:v>
                </c:pt>
                <c:pt idx="567">
                  <c:v>45.480862586512522</c:v>
                </c:pt>
                <c:pt idx="568">
                  <c:v>43.182769647358533</c:v>
                </c:pt>
                <c:pt idx="569">
                  <c:v>40.243348446115071</c:v>
                </c:pt>
                <c:pt idx="570">
                  <c:v>41.534912307267497</c:v>
                </c:pt>
                <c:pt idx="571">
                  <c:v>42.629089650643778</c:v>
                </c:pt>
                <c:pt idx="572">
                  <c:v>44.208602131454477</c:v>
                </c:pt>
                <c:pt idx="573">
                  <c:v>45.770367281020107</c:v>
                </c:pt>
                <c:pt idx="574">
                  <c:v>50.260442086021307</c:v>
                </c:pt>
                <c:pt idx="575">
                  <c:v>51.360776623215287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634368"/>
        <c:axId val="138636288"/>
      </c:lineChart>
      <c:catAx>
        <c:axId val="138634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36288"/>
        <c:crossesAt val="-900"/>
        <c:auto val="1"/>
        <c:lblAlgn val="ctr"/>
        <c:lblOffset val="100"/>
        <c:tickLblSkip val="60"/>
        <c:noMultiLvlLbl val="1"/>
      </c:catAx>
      <c:valAx>
        <c:axId val="138636288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3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6 Data'!$D$1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val>
            <c:numRef>
              <c:f>'Figure 6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11808"/>
        <c:axId val="41913728"/>
      </c:areaChart>
      <c:lineChart>
        <c:grouping val="standard"/>
        <c:varyColors val="0"/>
        <c:ser>
          <c:idx val="1"/>
          <c:order val="1"/>
          <c:tx>
            <c:strRef>
              <c:f>'Figure 6 Data'!$B$1</c:f>
              <c:strCache>
                <c:ptCount val="1"/>
                <c:pt idx="0">
                  <c:v>CBO NAIRU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Data'!$B$2:$B$191</c:f>
              <c:numCache>
                <c:formatCode>General</c:formatCode>
                <c:ptCount val="190"/>
                <c:pt idx="0">
                  <c:v>5.88</c:v>
                </c:pt>
                <c:pt idx="1">
                  <c:v>5.89</c:v>
                </c:pt>
                <c:pt idx="2">
                  <c:v>5.9</c:v>
                </c:pt>
                <c:pt idx="3">
                  <c:v>5.91</c:v>
                </c:pt>
                <c:pt idx="4">
                  <c:v>5.92</c:v>
                </c:pt>
                <c:pt idx="5">
                  <c:v>5.93</c:v>
                </c:pt>
                <c:pt idx="6">
                  <c:v>5.95</c:v>
                </c:pt>
                <c:pt idx="7">
                  <c:v>5.97</c:v>
                </c:pt>
                <c:pt idx="8">
                  <c:v>6</c:v>
                </c:pt>
                <c:pt idx="9">
                  <c:v>6.02</c:v>
                </c:pt>
                <c:pt idx="10">
                  <c:v>6.05</c:v>
                </c:pt>
                <c:pt idx="11">
                  <c:v>6.07</c:v>
                </c:pt>
                <c:pt idx="12">
                  <c:v>6.1</c:v>
                </c:pt>
                <c:pt idx="13">
                  <c:v>6.1199999999999974</c:v>
                </c:pt>
                <c:pt idx="14">
                  <c:v>6.14</c:v>
                </c:pt>
                <c:pt idx="15">
                  <c:v>6.1499999999999986</c:v>
                </c:pt>
                <c:pt idx="16">
                  <c:v>6.1599999999999966</c:v>
                </c:pt>
                <c:pt idx="17">
                  <c:v>6.17</c:v>
                </c:pt>
                <c:pt idx="18">
                  <c:v>6.17</c:v>
                </c:pt>
                <c:pt idx="19">
                  <c:v>6.17</c:v>
                </c:pt>
                <c:pt idx="20">
                  <c:v>6.17</c:v>
                </c:pt>
                <c:pt idx="21">
                  <c:v>6.17</c:v>
                </c:pt>
                <c:pt idx="22">
                  <c:v>6.17</c:v>
                </c:pt>
                <c:pt idx="23">
                  <c:v>6.18</c:v>
                </c:pt>
                <c:pt idx="24">
                  <c:v>6.1899999999999986</c:v>
                </c:pt>
                <c:pt idx="25">
                  <c:v>6.2</c:v>
                </c:pt>
                <c:pt idx="26">
                  <c:v>6.21</c:v>
                </c:pt>
                <c:pt idx="27">
                  <c:v>6.21</c:v>
                </c:pt>
                <c:pt idx="28">
                  <c:v>6.22</c:v>
                </c:pt>
                <c:pt idx="29">
                  <c:v>6.23</c:v>
                </c:pt>
                <c:pt idx="30">
                  <c:v>6.24</c:v>
                </c:pt>
                <c:pt idx="31">
                  <c:v>6.25</c:v>
                </c:pt>
                <c:pt idx="32">
                  <c:v>6.26</c:v>
                </c:pt>
                <c:pt idx="33">
                  <c:v>6.27</c:v>
                </c:pt>
                <c:pt idx="34">
                  <c:v>6.27</c:v>
                </c:pt>
                <c:pt idx="35">
                  <c:v>6.27</c:v>
                </c:pt>
                <c:pt idx="36">
                  <c:v>6.26</c:v>
                </c:pt>
                <c:pt idx="37">
                  <c:v>6.26</c:v>
                </c:pt>
                <c:pt idx="38">
                  <c:v>6.25</c:v>
                </c:pt>
                <c:pt idx="39">
                  <c:v>6.24</c:v>
                </c:pt>
                <c:pt idx="40">
                  <c:v>6.23</c:v>
                </c:pt>
                <c:pt idx="41">
                  <c:v>6.22</c:v>
                </c:pt>
                <c:pt idx="42">
                  <c:v>6.21</c:v>
                </c:pt>
                <c:pt idx="43">
                  <c:v>6.2</c:v>
                </c:pt>
                <c:pt idx="44">
                  <c:v>6.1899999999999986</c:v>
                </c:pt>
                <c:pt idx="45">
                  <c:v>6.17</c:v>
                </c:pt>
                <c:pt idx="46">
                  <c:v>6.1599999999999966</c:v>
                </c:pt>
                <c:pt idx="47">
                  <c:v>6.1499999999999986</c:v>
                </c:pt>
                <c:pt idx="48">
                  <c:v>6.13</c:v>
                </c:pt>
                <c:pt idx="49">
                  <c:v>6.1199999999999974</c:v>
                </c:pt>
                <c:pt idx="50">
                  <c:v>6.1099999999999994</c:v>
                </c:pt>
                <c:pt idx="51">
                  <c:v>6.1</c:v>
                </c:pt>
                <c:pt idx="52">
                  <c:v>6.09</c:v>
                </c:pt>
                <c:pt idx="53">
                  <c:v>6.08</c:v>
                </c:pt>
                <c:pt idx="54">
                  <c:v>6.07</c:v>
                </c:pt>
                <c:pt idx="55">
                  <c:v>6.06</c:v>
                </c:pt>
                <c:pt idx="56">
                  <c:v>6.05</c:v>
                </c:pt>
                <c:pt idx="57">
                  <c:v>6.05</c:v>
                </c:pt>
                <c:pt idx="58">
                  <c:v>6.04</c:v>
                </c:pt>
                <c:pt idx="59">
                  <c:v>6.03</c:v>
                </c:pt>
                <c:pt idx="60">
                  <c:v>6.03</c:v>
                </c:pt>
                <c:pt idx="61">
                  <c:v>6.02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</c:v>
                </c:pt>
                <c:pt idx="66">
                  <c:v>5.99</c:v>
                </c:pt>
                <c:pt idx="67">
                  <c:v>5.99</c:v>
                </c:pt>
                <c:pt idx="68">
                  <c:v>5.98</c:v>
                </c:pt>
                <c:pt idx="69">
                  <c:v>5.97</c:v>
                </c:pt>
                <c:pt idx="70">
                  <c:v>5.97</c:v>
                </c:pt>
                <c:pt idx="71">
                  <c:v>5.96</c:v>
                </c:pt>
                <c:pt idx="72">
                  <c:v>5.95</c:v>
                </c:pt>
                <c:pt idx="73">
                  <c:v>5.94</c:v>
                </c:pt>
                <c:pt idx="74">
                  <c:v>5.93</c:v>
                </c:pt>
                <c:pt idx="75">
                  <c:v>5.92</c:v>
                </c:pt>
                <c:pt idx="76">
                  <c:v>5.91</c:v>
                </c:pt>
                <c:pt idx="77">
                  <c:v>5.91</c:v>
                </c:pt>
                <c:pt idx="78">
                  <c:v>5.9</c:v>
                </c:pt>
                <c:pt idx="79">
                  <c:v>5.89</c:v>
                </c:pt>
                <c:pt idx="80">
                  <c:v>5.89</c:v>
                </c:pt>
                <c:pt idx="81">
                  <c:v>5.87</c:v>
                </c:pt>
                <c:pt idx="82">
                  <c:v>5.8599999999999977</c:v>
                </c:pt>
                <c:pt idx="83">
                  <c:v>5.84</c:v>
                </c:pt>
                <c:pt idx="84">
                  <c:v>5.8199999999999976</c:v>
                </c:pt>
                <c:pt idx="85">
                  <c:v>5.79</c:v>
                </c:pt>
                <c:pt idx="86">
                  <c:v>5.77</c:v>
                </c:pt>
                <c:pt idx="87">
                  <c:v>5.74</c:v>
                </c:pt>
                <c:pt idx="88">
                  <c:v>5.71</c:v>
                </c:pt>
                <c:pt idx="89">
                  <c:v>5.68</c:v>
                </c:pt>
                <c:pt idx="90">
                  <c:v>5.6499999999999977</c:v>
                </c:pt>
                <c:pt idx="91">
                  <c:v>5.6099999999999977</c:v>
                </c:pt>
                <c:pt idx="92">
                  <c:v>5.58</c:v>
                </c:pt>
                <c:pt idx="93">
                  <c:v>5.54</c:v>
                </c:pt>
                <c:pt idx="94">
                  <c:v>5.51</c:v>
                </c:pt>
                <c:pt idx="95">
                  <c:v>5.48</c:v>
                </c:pt>
                <c:pt idx="96">
                  <c:v>5.44</c:v>
                </c:pt>
                <c:pt idx="97">
                  <c:v>5.41</c:v>
                </c:pt>
                <c:pt idx="98">
                  <c:v>5.38</c:v>
                </c:pt>
                <c:pt idx="99">
                  <c:v>5.35</c:v>
                </c:pt>
                <c:pt idx="100">
                  <c:v>5.33</c:v>
                </c:pt>
                <c:pt idx="101">
                  <c:v>5.3</c:v>
                </c:pt>
                <c:pt idx="102">
                  <c:v>5.28</c:v>
                </c:pt>
                <c:pt idx="103">
                  <c:v>5.25</c:v>
                </c:pt>
                <c:pt idx="104">
                  <c:v>5.23</c:v>
                </c:pt>
                <c:pt idx="105">
                  <c:v>5.21</c:v>
                </c:pt>
                <c:pt idx="106">
                  <c:v>5.1899999999999986</c:v>
                </c:pt>
                <c:pt idx="107">
                  <c:v>5.17</c:v>
                </c:pt>
                <c:pt idx="108">
                  <c:v>5.1499999999999986</c:v>
                </c:pt>
                <c:pt idx="109">
                  <c:v>5.13</c:v>
                </c:pt>
                <c:pt idx="110">
                  <c:v>5.1199999999999974</c:v>
                </c:pt>
                <c:pt idx="111">
                  <c:v>5.0999999999999996</c:v>
                </c:pt>
                <c:pt idx="112">
                  <c:v>5.09</c:v>
                </c:pt>
                <c:pt idx="113">
                  <c:v>5.07</c:v>
                </c:pt>
                <c:pt idx="114">
                  <c:v>5.0599999999999996</c:v>
                </c:pt>
                <c:pt idx="115">
                  <c:v>5.05</c:v>
                </c:pt>
                <c:pt idx="116">
                  <c:v>5.04</c:v>
                </c:pt>
                <c:pt idx="117">
                  <c:v>5.03</c:v>
                </c:pt>
                <c:pt idx="118">
                  <c:v>5.03</c:v>
                </c:pt>
                <c:pt idx="119">
                  <c:v>5.0199999999999996</c:v>
                </c:pt>
                <c:pt idx="120">
                  <c:v>5.01</c:v>
                </c:pt>
                <c:pt idx="121">
                  <c:v>5.01</c:v>
                </c:pt>
                <c:pt idx="122">
                  <c:v>5.01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4.9800000000000004</c:v>
                </c:pt>
                <c:pt idx="144">
                  <c:v>4.97</c:v>
                </c:pt>
                <c:pt idx="145">
                  <c:v>4.97</c:v>
                </c:pt>
                <c:pt idx="146">
                  <c:v>4.96</c:v>
                </c:pt>
                <c:pt idx="147">
                  <c:v>4.95</c:v>
                </c:pt>
                <c:pt idx="148">
                  <c:v>4.95</c:v>
                </c:pt>
                <c:pt idx="149">
                  <c:v>4.9400000000000004</c:v>
                </c:pt>
                <c:pt idx="150">
                  <c:v>4.9400000000000004</c:v>
                </c:pt>
                <c:pt idx="151">
                  <c:v>4.93</c:v>
                </c:pt>
                <c:pt idx="152">
                  <c:v>4.93</c:v>
                </c:pt>
                <c:pt idx="153">
                  <c:v>4.93</c:v>
                </c:pt>
                <c:pt idx="154">
                  <c:v>4.92</c:v>
                </c:pt>
                <c:pt idx="155">
                  <c:v>4.92</c:v>
                </c:pt>
                <c:pt idx="156">
                  <c:v>4.92</c:v>
                </c:pt>
                <c:pt idx="157">
                  <c:v>4.97</c:v>
                </c:pt>
                <c:pt idx="158">
                  <c:v>5</c:v>
                </c:pt>
                <c:pt idx="159">
                  <c:v>5.0199999999999996</c:v>
                </c:pt>
                <c:pt idx="160">
                  <c:v>5.0599999999999996</c:v>
                </c:pt>
                <c:pt idx="161">
                  <c:v>5.08</c:v>
                </c:pt>
                <c:pt idx="162">
                  <c:v>5.0999999999999996</c:v>
                </c:pt>
                <c:pt idx="163">
                  <c:v>5.1099999999999994</c:v>
                </c:pt>
                <c:pt idx="164">
                  <c:v>5.13</c:v>
                </c:pt>
                <c:pt idx="165">
                  <c:v>5.14</c:v>
                </c:pt>
                <c:pt idx="166">
                  <c:v>5.1499999999999986</c:v>
                </c:pt>
                <c:pt idx="167">
                  <c:v>5.1499999999999986</c:v>
                </c:pt>
                <c:pt idx="168">
                  <c:v>5.13</c:v>
                </c:pt>
                <c:pt idx="169">
                  <c:v>5.1199999999999974</c:v>
                </c:pt>
                <c:pt idx="170">
                  <c:v>5.0999999999999996</c:v>
                </c:pt>
                <c:pt idx="171">
                  <c:v>5.07</c:v>
                </c:pt>
                <c:pt idx="172">
                  <c:v>5.05</c:v>
                </c:pt>
                <c:pt idx="173">
                  <c:v>5.03</c:v>
                </c:pt>
                <c:pt idx="174">
                  <c:v>5</c:v>
                </c:pt>
                <c:pt idx="175">
                  <c:v>4.9800000000000004</c:v>
                </c:pt>
                <c:pt idx="176">
                  <c:v>4.95</c:v>
                </c:pt>
                <c:pt idx="177">
                  <c:v>4.93</c:v>
                </c:pt>
                <c:pt idx="178">
                  <c:v>4.92</c:v>
                </c:pt>
                <c:pt idx="179">
                  <c:v>4.88</c:v>
                </c:pt>
                <c:pt idx="180">
                  <c:v>4.83</c:v>
                </c:pt>
                <c:pt idx="181">
                  <c:v>4.79</c:v>
                </c:pt>
                <c:pt idx="182">
                  <c:v>4.7699999999999987</c:v>
                </c:pt>
                <c:pt idx="183">
                  <c:v>4.76</c:v>
                </c:pt>
                <c:pt idx="184">
                  <c:v>4.75</c:v>
                </c:pt>
                <c:pt idx="185">
                  <c:v>4.75</c:v>
                </c:pt>
                <c:pt idx="186">
                  <c:v>4.74</c:v>
                </c:pt>
                <c:pt idx="187">
                  <c:v>4.74</c:v>
                </c:pt>
                <c:pt idx="188">
                  <c:v>4.74</c:v>
                </c:pt>
                <c:pt idx="189">
                  <c:v>4.74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6 Data'!$C$1</c:f>
              <c:strCache>
                <c:ptCount val="1"/>
                <c:pt idx="0">
                  <c:v>TU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Data'!$C$2:$C$191</c:f>
              <c:numCache>
                <c:formatCode>General</c:formatCode>
                <c:ptCount val="190"/>
                <c:pt idx="0">
                  <c:v>4.2</c:v>
                </c:pt>
                <c:pt idx="1">
                  <c:v>4.8</c:v>
                </c:pt>
                <c:pt idx="2">
                  <c:v>5.2</c:v>
                </c:pt>
                <c:pt idx="3">
                  <c:v>5.8</c:v>
                </c:pt>
                <c:pt idx="4">
                  <c:v>5.9</c:v>
                </c:pt>
                <c:pt idx="5">
                  <c:v>5.9</c:v>
                </c:pt>
                <c:pt idx="6">
                  <c:v>6</c:v>
                </c:pt>
                <c:pt idx="7">
                  <c:v>5.9</c:v>
                </c:pt>
                <c:pt idx="8">
                  <c:v>5.8</c:v>
                </c:pt>
                <c:pt idx="9">
                  <c:v>5.7</c:v>
                </c:pt>
                <c:pt idx="10">
                  <c:v>5.6</c:v>
                </c:pt>
                <c:pt idx="11">
                  <c:v>5.4</c:v>
                </c:pt>
                <c:pt idx="12">
                  <c:v>4.9000000000000004</c:v>
                </c:pt>
                <c:pt idx="13">
                  <c:v>4.9000000000000004</c:v>
                </c:pt>
                <c:pt idx="14">
                  <c:v>4.8</c:v>
                </c:pt>
                <c:pt idx="15">
                  <c:v>4.8</c:v>
                </c:pt>
                <c:pt idx="16">
                  <c:v>5.0999999999999996</c:v>
                </c:pt>
                <c:pt idx="17">
                  <c:v>5.2</c:v>
                </c:pt>
                <c:pt idx="18">
                  <c:v>5.6</c:v>
                </c:pt>
                <c:pt idx="19">
                  <c:v>6.6</c:v>
                </c:pt>
                <c:pt idx="20">
                  <c:v>8.3000000000000007</c:v>
                </c:pt>
                <c:pt idx="21">
                  <c:v>8.9</c:v>
                </c:pt>
                <c:pt idx="22">
                  <c:v>8.5</c:v>
                </c:pt>
                <c:pt idx="23">
                  <c:v>8.3000000000000007</c:v>
                </c:pt>
                <c:pt idx="24">
                  <c:v>7.7</c:v>
                </c:pt>
                <c:pt idx="25">
                  <c:v>7.6</c:v>
                </c:pt>
                <c:pt idx="26">
                  <c:v>7.7</c:v>
                </c:pt>
                <c:pt idx="27">
                  <c:v>7.8</c:v>
                </c:pt>
                <c:pt idx="28">
                  <c:v>7.5</c:v>
                </c:pt>
                <c:pt idx="29">
                  <c:v>7.1</c:v>
                </c:pt>
                <c:pt idx="30">
                  <c:v>6.9</c:v>
                </c:pt>
                <c:pt idx="31">
                  <c:v>6.7</c:v>
                </c:pt>
                <c:pt idx="32">
                  <c:v>6.3</c:v>
                </c:pt>
                <c:pt idx="33">
                  <c:v>6</c:v>
                </c:pt>
                <c:pt idx="34">
                  <c:v>6</c:v>
                </c:pt>
                <c:pt idx="35">
                  <c:v>5.9</c:v>
                </c:pt>
                <c:pt idx="36">
                  <c:v>5.9</c:v>
                </c:pt>
                <c:pt idx="37">
                  <c:v>5.7</c:v>
                </c:pt>
                <c:pt idx="38">
                  <c:v>5.9</c:v>
                </c:pt>
                <c:pt idx="39">
                  <c:v>6</c:v>
                </c:pt>
                <c:pt idx="40">
                  <c:v>6.3</c:v>
                </c:pt>
                <c:pt idx="41">
                  <c:v>7.3</c:v>
                </c:pt>
                <c:pt idx="42">
                  <c:v>7.7</c:v>
                </c:pt>
                <c:pt idx="43">
                  <c:v>7.4</c:v>
                </c:pt>
                <c:pt idx="44">
                  <c:v>7.4</c:v>
                </c:pt>
                <c:pt idx="45">
                  <c:v>7.4</c:v>
                </c:pt>
                <c:pt idx="46">
                  <c:v>7.4</c:v>
                </c:pt>
                <c:pt idx="47">
                  <c:v>8.2000000000000011</c:v>
                </c:pt>
                <c:pt idx="48">
                  <c:v>8.8000000000000007</c:v>
                </c:pt>
                <c:pt idx="49">
                  <c:v>9.4</c:v>
                </c:pt>
                <c:pt idx="50">
                  <c:v>9.9</c:v>
                </c:pt>
                <c:pt idx="51">
                  <c:v>10.7</c:v>
                </c:pt>
                <c:pt idx="52">
                  <c:v>10.4</c:v>
                </c:pt>
                <c:pt idx="53">
                  <c:v>10.1</c:v>
                </c:pt>
                <c:pt idx="54">
                  <c:v>9.4</c:v>
                </c:pt>
                <c:pt idx="55">
                  <c:v>8.5</c:v>
                </c:pt>
                <c:pt idx="56">
                  <c:v>7.9</c:v>
                </c:pt>
                <c:pt idx="57">
                  <c:v>7.4</c:v>
                </c:pt>
                <c:pt idx="58">
                  <c:v>7.4</c:v>
                </c:pt>
                <c:pt idx="59">
                  <c:v>7.3</c:v>
                </c:pt>
                <c:pt idx="60">
                  <c:v>7.2</c:v>
                </c:pt>
                <c:pt idx="61">
                  <c:v>7.3</c:v>
                </c:pt>
                <c:pt idx="62">
                  <c:v>7.2</c:v>
                </c:pt>
                <c:pt idx="63">
                  <c:v>7</c:v>
                </c:pt>
                <c:pt idx="64">
                  <c:v>7</c:v>
                </c:pt>
                <c:pt idx="65">
                  <c:v>7.2</c:v>
                </c:pt>
                <c:pt idx="66">
                  <c:v>7</c:v>
                </c:pt>
                <c:pt idx="67">
                  <c:v>6.8</c:v>
                </c:pt>
                <c:pt idx="68">
                  <c:v>6.6</c:v>
                </c:pt>
                <c:pt idx="69">
                  <c:v>6.3</c:v>
                </c:pt>
                <c:pt idx="70">
                  <c:v>6</c:v>
                </c:pt>
                <c:pt idx="71">
                  <c:v>5.8</c:v>
                </c:pt>
                <c:pt idx="72">
                  <c:v>5.7</c:v>
                </c:pt>
                <c:pt idx="73">
                  <c:v>5.5</c:v>
                </c:pt>
                <c:pt idx="74">
                  <c:v>5.5</c:v>
                </c:pt>
                <c:pt idx="75">
                  <c:v>5.3</c:v>
                </c:pt>
                <c:pt idx="76">
                  <c:v>5.2</c:v>
                </c:pt>
                <c:pt idx="77">
                  <c:v>5.2</c:v>
                </c:pt>
                <c:pt idx="78">
                  <c:v>5.2</c:v>
                </c:pt>
                <c:pt idx="79">
                  <c:v>5.4</c:v>
                </c:pt>
                <c:pt idx="80">
                  <c:v>5.3</c:v>
                </c:pt>
                <c:pt idx="81">
                  <c:v>5.3</c:v>
                </c:pt>
                <c:pt idx="82">
                  <c:v>5.7</c:v>
                </c:pt>
                <c:pt idx="83">
                  <c:v>6.1</c:v>
                </c:pt>
                <c:pt idx="84">
                  <c:v>6.6</c:v>
                </c:pt>
                <c:pt idx="85">
                  <c:v>6.8</c:v>
                </c:pt>
                <c:pt idx="86">
                  <c:v>6.9</c:v>
                </c:pt>
                <c:pt idx="87">
                  <c:v>7.1</c:v>
                </c:pt>
                <c:pt idx="88">
                  <c:v>7.4</c:v>
                </c:pt>
                <c:pt idx="89">
                  <c:v>7.6</c:v>
                </c:pt>
                <c:pt idx="90">
                  <c:v>7.6</c:v>
                </c:pt>
                <c:pt idx="91">
                  <c:v>7.4</c:v>
                </c:pt>
                <c:pt idx="92">
                  <c:v>7.1</c:v>
                </c:pt>
                <c:pt idx="93">
                  <c:v>7.1</c:v>
                </c:pt>
                <c:pt idx="94">
                  <c:v>6.8</c:v>
                </c:pt>
                <c:pt idx="95">
                  <c:v>6.6</c:v>
                </c:pt>
                <c:pt idx="96">
                  <c:v>6.6</c:v>
                </c:pt>
                <c:pt idx="97">
                  <c:v>6.2</c:v>
                </c:pt>
                <c:pt idx="98">
                  <c:v>6</c:v>
                </c:pt>
                <c:pt idx="99">
                  <c:v>5.6</c:v>
                </c:pt>
                <c:pt idx="100">
                  <c:v>5.5</c:v>
                </c:pt>
                <c:pt idx="101">
                  <c:v>5.7</c:v>
                </c:pt>
                <c:pt idx="102">
                  <c:v>5.7</c:v>
                </c:pt>
                <c:pt idx="103">
                  <c:v>5.6</c:v>
                </c:pt>
                <c:pt idx="104">
                  <c:v>5.5</c:v>
                </c:pt>
                <c:pt idx="105">
                  <c:v>5.5</c:v>
                </c:pt>
                <c:pt idx="106">
                  <c:v>5.3</c:v>
                </c:pt>
                <c:pt idx="107">
                  <c:v>5.3</c:v>
                </c:pt>
                <c:pt idx="108">
                  <c:v>5.2</c:v>
                </c:pt>
                <c:pt idx="109">
                  <c:v>5</c:v>
                </c:pt>
                <c:pt idx="110">
                  <c:v>4.9000000000000004</c:v>
                </c:pt>
                <c:pt idx="111">
                  <c:v>4.7</c:v>
                </c:pt>
                <c:pt idx="112">
                  <c:v>4.5999999999999996</c:v>
                </c:pt>
                <c:pt idx="113">
                  <c:v>4.4000000000000004</c:v>
                </c:pt>
                <c:pt idx="114">
                  <c:v>4.5</c:v>
                </c:pt>
                <c:pt idx="115">
                  <c:v>4.4000000000000004</c:v>
                </c:pt>
                <c:pt idx="116">
                  <c:v>4.3</c:v>
                </c:pt>
                <c:pt idx="117">
                  <c:v>4.3</c:v>
                </c:pt>
                <c:pt idx="118">
                  <c:v>4.2</c:v>
                </c:pt>
                <c:pt idx="119">
                  <c:v>4.0999999999999996</c:v>
                </c:pt>
                <c:pt idx="120">
                  <c:v>4</c:v>
                </c:pt>
                <c:pt idx="121">
                  <c:v>3.9</c:v>
                </c:pt>
                <c:pt idx="122">
                  <c:v>4</c:v>
                </c:pt>
                <c:pt idx="123">
                  <c:v>3.9</c:v>
                </c:pt>
                <c:pt idx="124">
                  <c:v>4.2</c:v>
                </c:pt>
                <c:pt idx="125">
                  <c:v>4.4000000000000004</c:v>
                </c:pt>
                <c:pt idx="126">
                  <c:v>4.8</c:v>
                </c:pt>
                <c:pt idx="127">
                  <c:v>5.5</c:v>
                </c:pt>
                <c:pt idx="128">
                  <c:v>5.7</c:v>
                </c:pt>
                <c:pt idx="129">
                  <c:v>5.8</c:v>
                </c:pt>
                <c:pt idx="130">
                  <c:v>5.7</c:v>
                </c:pt>
                <c:pt idx="131">
                  <c:v>5.9</c:v>
                </c:pt>
                <c:pt idx="132">
                  <c:v>5.9</c:v>
                </c:pt>
                <c:pt idx="133">
                  <c:v>6.1</c:v>
                </c:pt>
                <c:pt idx="134">
                  <c:v>6.1</c:v>
                </c:pt>
                <c:pt idx="135">
                  <c:v>5.8</c:v>
                </c:pt>
                <c:pt idx="136">
                  <c:v>5.7</c:v>
                </c:pt>
                <c:pt idx="137">
                  <c:v>5.6</c:v>
                </c:pt>
                <c:pt idx="138">
                  <c:v>5.4</c:v>
                </c:pt>
                <c:pt idx="139">
                  <c:v>5.4</c:v>
                </c:pt>
                <c:pt idx="140">
                  <c:v>5.3</c:v>
                </c:pt>
                <c:pt idx="141">
                  <c:v>5.0999999999999996</c:v>
                </c:pt>
                <c:pt idx="142">
                  <c:v>5</c:v>
                </c:pt>
                <c:pt idx="143">
                  <c:v>5</c:v>
                </c:pt>
                <c:pt idx="144">
                  <c:v>4.7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4.4000000000000004</c:v>
                </c:pt>
                <c:pt idx="148">
                  <c:v>4.5</c:v>
                </c:pt>
                <c:pt idx="149">
                  <c:v>4.5</c:v>
                </c:pt>
                <c:pt idx="150">
                  <c:v>4.7</c:v>
                </c:pt>
                <c:pt idx="151">
                  <c:v>4.8</c:v>
                </c:pt>
                <c:pt idx="152">
                  <c:v>5</c:v>
                </c:pt>
                <c:pt idx="153">
                  <c:v>5.3</c:v>
                </c:pt>
                <c:pt idx="154">
                  <c:v>6</c:v>
                </c:pt>
                <c:pt idx="155">
                  <c:v>6.9</c:v>
                </c:pt>
                <c:pt idx="156">
                  <c:v>8.3000000000000007</c:v>
                </c:pt>
                <c:pt idx="157">
                  <c:v>9.3000000000000007</c:v>
                </c:pt>
                <c:pt idx="158">
                  <c:v>9.6</c:v>
                </c:pt>
                <c:pt idx="159">
                  <c:v>9.9</c:v>
                </c:pt>
                <c:pt idx="160">
                  <c:v>9.8000000000000007</c:v>
                </c:pt>
                <c:pt idx="161">
                  <c:v>9.6</c:v>
                </c:pt>
                <c:pt idx="162">
                  <c:v>9.5</c:v>
                </c:pt>
                <c:pt idx="163">
                  <c:v>9.5</c:v>
                </c:pt>
                <c:pt idx="164">
                  <c:v>9</c:v>
                </c:pt>
                <c:pt idx="165">
                  <c:v>9.1</c:v>
                </c:pt>
                <c:pt idx="166">
                  <c:v>9</c:v>
                </c:pt>
                <c:pt idx="167">
                  <c:v>8.6</c:v>
                </c:pt>
                <c:pt idx="168">
                  <c:v>8.3000000000000007</c:v>
                </c:pt>
                <c:pt idx="169">
                  <c:v>8.2000000000000011</c:v>
                </c:pt>
                <c:pt idx="170">
                  <c:v>8</c:v>
                </c:pt>
                <c:pt idx="171">
                  <c:v>7.8</c:v>
                </c:pt>
                <c:pt idx="172">
                  <c:v>7.7</c:v>
                </c:pt>
                <c:pt idx="173">
                  <c:v>7.5</c:v>
                </c:pt>
                <c:pt idx="174">
                  <c:v>7.3</c:v>
                </c:pt>
                <c:pt idx="175">
                  <c:v>6.9</c:v>
                </c:pt>
                <c:pt idx="176">
                  <c:v>6.7</c:v>
                </c:pt>
                <c:pt idx="177">
                  <c:v>6.2</c:v>
                </c:pt>
                <c:pt idx="178">
                  <c:v>6.1</c:v>
                </c:pt>
                <c:pt idx="179">
                  <c:v>5.7</c:v>
                </c:pt>
                <c:pt idx="180">
                  <c:v>5.5</c:v>
                </c:pt>
                <c:pt idx="181">
                  <c:v>5.4</c:v>
                </c:pt>
                <c:pt idx="182">
                  <c:v>5.0999999999999996</c:v>
                </c:pt>
                <c:pt idx="183">
                  <c:v>5</c:v>
                </c:pt>
                <c:pt idx="184">
                  <c:v>4.9000000000000004</c:v>
                </c:pt>
                <c:pt idx="185">
                  <c:v>4.9000000000000004</c:v>
                </c:pt>
                <c:pt idx="186">
                  <c:v>4.9000000000000004</c:v>
                </c:pt>
                <c:pt idx="187">
                  <c:v>4.7</c:v>
                </c:pt>
                <c:pt idx="188">
                  <c:v>4.7</c:v>
                </c:pt>
                <c:pt idx="189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11808"/>
        <c:axId val="41913728"/>
      </c:lineChart>
      <c:catAx>
        <c:axId val="41911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13728"/>
        <c:crosses val="autoZero"/>
        <c:auto val="1"/>
        <c:lblAlgn val="ctr"/>
        <c:lblOffset val="100"/>
        <c:tickLblSkip val="20"/>
        <c:noMultiLvlLbl val="0"/>
      </c:catAx>
      <c:valAx>
        <c:axId val="41913728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1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</c:spPr>
          <c:val>
            <c:numRef>
              <c:f>'Figure 15 Data'!$D$2:$D$59</c:f>
              <c:numCache>
                <c:formatCode>General</c:formatCode>
                <c:ptCount val="58"/>
                <c:pt idx="0">
                  <c:v>1000</c:v>
                </c:pt>
                <c:pt idx="1">
                  <c:v>1000</c:v>
                </c:pt>
                <c:pt idx="3">
                  <c:v>1000</c:v>
                </c:pt>
                <c:pt idx="4">
                  <c:v>1000</c:v>
                </c:pt>
                <c:pt idx="10">
                  <c:v>1000</c:v>
                </c:pt>
                <c:pt idx="11">
                  <c:v>1000</c:v>
                </c:pt>
                <c:pt idx="30">
                  <c:v>1000</c:v>
                </c:pt>
                <c:pt idx="31">
                  <c:v>1000</c:v>
                </c:pt>
                <c:pt idx="38">
                  <c:v>1000</c:v>
                </c:pt>
                <c:pt idx="3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451776"/>
        <c:axId val="139453952"/>
      </c:areaChart>
      <c:lineChart>
        <c:grouping val="standard"/>
        <c:varyColors val="0"/>
        <c:ser>
          <c:idx val="2"/>
          <c:order val="1"/>
          <c:tx>
            <c:strRef>
              <c:f>'Figure 15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15 Data'!$A$2:$A$59</c:f>
              <c:numCache>
                <c:formatCode>General</c:formatCode>
                <c:ptCount val="5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</c:numCache>
            </c:numRef>
          </c:cat>
          <c:val>
            <c:numRef>
              <c:f>'Figure 15 Data'!$C$2:$C$59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15 Data'!$B$1</c:f>
              <c:strCache>
                <c:ptCount val="1"/>
                <c:pt idx="0">
                  <c:v>Deficit%GDP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15 Data'!$A$2:$A$59</c:f>
              <c:numCache>
                <c:formatCode>General</c:formatCode>
                <c:ptCount val="5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</c:numCache>
            </c:numRef>
          </c:cat>
          <c:val>
            <c:numRef>
              <c:f>'Figure 15 Data'!$B$2:$B$59</c:f>
              <c:numCache>
                <c:formatCode>General</c:formatCode>
                <c:ptCount val="58"/>
                <c:pt idx="0">
                  <c:v>-0.3</c:v>
                </c:pt>
                <c:pt idx="1">
                  <c:v>-2</c:v>
                </c:pt>
                <c:pt idx="2">
                  <c:v>-1.9</c:v>
                </c:pt>
                <c:pt idx="3">
                  <c:v>-1.1000000000000001</c:v>
                </c:pt>
                <c:pt idx="4">
                  <c:v>-0.4</c:v>
                </c:pt>
                <c:pt idx="5">
                  <c:v>-3.2</c:v>
                </c:pt>
                <c:pt idx="6">
                  <c:v>-4</c:v>
                </c:pt>
                <c:pt idx="7">
                  <c:v>-2.6</c:v>
                </c:pt>
                <c:pt idx="8">
                  <c:v>-2.6</c:v>
                </c:pt>
                <c:pt idx="9">
                  <c:v>-1.6</c:v>
                </c:pt>
                <c:pt idx="10">
                  <c:v>-2.6</c:v>
                </c:pt>
                <c:pt idx="11">
                  <c:v>-2.5</c:v>
                </c:pt>
                <c:pt idx="12">
                  <c:v>-3.7</c:v>
                </c:pt>
                <c:pt idx="13">
                  <c:v>-5.5</c:v>
                </c:pt>
                <c:pt idx="14">
                  <c:v>-4.5999999999999996</c:v>
                </c:pt>
                <c:pt idx="15">
                  <c:v>-4.9000000000000004</c:v>
                </c:pt>
                <c:pt idx="16">
                  <c:v>-4.8</c:v>
                </c:pt>
                <c:pt idx="17">
                  <c:v>-3.1</c:v>
                </c:pt>
                <c:pt idx="18">
                  <c:v>-3</c:v>
                </c:pt>
                <c:pt idx="19">
                  <c:v>-2.7</c:v>
                </c:pt>
                <c:pt idx="20">
                  <c:v>-3.7</c:v>
                </c:pt>
                <c:pt idx="21">
                  <c:v>-4.3</c:v>
                </c:pt>
                <c:pt idx="22">
                  <c:v>-4.4000000000000004</c:v>
                </c:pt>
                <c:pt idx="23">
                  <c:v>-3.7</c:v>
                </c:pt>
                <c:pt idx="24">
                  <c:v>-2.8</c:v>
                </c:pt>
                <c:pt idx="25">
                  <c:v>-2.1</c:v>
                </c:pt>
                <c:pt idx="26">
                  <c:v>-1.3</c:v>
                </c:pt>
                <c:pt idx="27">
                  <c:v>-0.3</c:v>
                </c:pt>
                <c:pt idx="28">
                  <c:v>0.8</c:v>
                </c:pt>
                <c:pt idx="29">
                  <c:v>1.3</c:v>
                </c:pt>
                <c:pt idx="30">
                  <c:v>2.4</c:v>
                </c:pt>
                <c:pt idx="31">
                  <c:v>1.2</c:v>
                </c:pt>
                <c:pt idx="32">
                  <c:v>-1.4</c:v>
                </c:pt>
                <c:pt idx="33">
                  <c:v>-3.2</c:v>
                </c:pt>
                <c:pt idx="34">
                  <c:v>-3.4</c:v>
                </c:pt>
                <c:pt idx="35">
                  <c:v>-2.5</c:v>
                </c:pt>
                <c:pt idx="36">
                  <c:v>-1.8</c:v>
                </c:pt>
                <c:pt idx="37">
                  <c:v>-1.1000000000000001</c:v>
                </c:pt>
                <c:pt idx="38">
                  <c:v>-3.1</c:v>
                </c:pt>
                <c:pt idx="39">
                  <c:v>-9.3000000000000007</c:v>
                </c:pt>
                <c:pt idx="40">
                  <c:v>-8.3000000000000007</c:v>
                </c:pt>
                <c:pt idx="41">
                  <c:v>-8.1</c:v>
                </c:pt>
                <c:pt idx="42">
                  <c:v>-6.6</c:v>
                </c:pt>
                <c:pt idx="43">
                  <c:v>-4</c:v>
                </c:pt>
                <c:pt idx="44">
                  <c:v>-2.8</c:v>
                </c:pt>
                <c:pt idx="45">
                  <c:v>-2.4</c:v>
                </c:pt>
                <c:pt idx="46">
                  <c:v>-3.2</c:v>
                </c:pt>
                <c:pt idx="47">
                  <c:v>-2.9</c:v>
                </c:pt>
                <c:pt idx="48">
                  <c:v>-2.4</c:v>
                </c:pt>
                <c:pt idx="49">
                  <c:v>-2.9</c:v>
                </c:pt>
                <c:pt idx="50">
                  <c:v>-3.2</c:v>
                </c:pt>
                <c:pt idx="51">
                  <c:v>-3.6</c:v>
                </c:pt>
                <c:pt idx="52">
                  <c:v>-4.0999999999999996</c:v>
                </c:pt>
                <c:pt idx="53">
                  <c:v>-4.2</c:v>
                </c:pt>
                <c:pt idx="54">
                  <c:v>-4.0999999999999996</c:v>
                </c:pt>
                <c:pt idx="55">
                  <c:v>-4.5</c:v>
                </c:pt>
                <c:pt idx="56">
                  <c:v>-4.8</c:v>
                </c:pt>
                <c:pt idx="57">
                  <c:v>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451776"/>
        <c:axId val="139453952"/>
      </c:lineChart>
      <c:catAx>
        <c:axId val="13945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53952"/>
        <c:crossesAt val="-10"/>
        <c:auto val="1"/>
        <c:lblAlgn val="ctr"/>
        <c:lblOffset val="100"/>
        <c:tickLblSkip val="5"/>
        <c:tickMarkSkip val="5"/>
        <c:noMultiLvlLbl val="0"/>
      </c:catAx>
      <c:valAx>
        <c:axId val="139453952"/>
        <c:scaling>
          <c:orientation val="minMax"/>
          <c:max val="4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5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15 Data'!$D$39:$D$41</c:f>
              <c:numCache>
                <c:formatCode>General</c:formatCode>
                <c:ptCount val="3"/>
                <c:pt idx="0">
                  <c:v>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384320"/>
        <c:axId val="139386240"/>
      </c:areaChart>
      <c:lineChart>
        <c:grouping val="standard"/>
        <c:varyColors val="0"/>
        <c:ser>
          <c:idx val="2"/>
          <c:order val="1"/>
          <c:tx>
            <c:strRef>
              <c:f>'Figure 15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15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15 Data'!$C$39:$C$59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15 Data'!$B$1</c:f>
              <c:strCache>
                <c:ptCount val="1"/>
                <c:pt idx="0">
                  <c:v>Deficit%GDP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15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15 Data'!$B$39:$B$59</c:f>
              <c:numCache>
                <c:formatCode>General</c:formatCode>
                <c:ptCount val="21"/>
                <c:pt idx="0">
                  <c:v>-1.1000000000000001</c:v>
                </c:pt>
                <c:pt idx="1">
                  <c:v>-3.1</c:v>
                </c:pt>
                <c:pt idx="2">
                  <c:v>-9.3000000000000007</c:v>
                </c:pt>
                <c:pt idx="3">
                  <c:v>-8.3000000000000007</c:v>
                </c:pt>
                <c:pt idx="4">
                  <c:v>-8.1</c:v>
                </c:pt>
                <c:pt idx="5">
                  <c:v>-6.6</c:v>
                </c:pt>
                <c:pt idx="6">
                  <c:v>-4</c:v>
                </c:pt>
                <c:pt idx="7">
                  <c:v>-2.8</c:v>
                </c:pt>
                <c:pt idx="8">
                  <c:v>-2.4</c:v>
                </c:pt>
                <c:pt idx="9">
                  <c:v>-3.2</c:v>
                </c:pt>
                <c:pt idx="10">
                  <c:v>-2.9</c:v>
                </c:pt>
                <c:pt idx="11">
                  <c:v>-2.4</c:v>
                </c:pt>
                <c:pt idx="12">
                  <c:v>-2.9</c:v>
                </c:pt>
                <c:pt idx="13">
                  <c:v>-3.2</c:v>
                </c:pt>
                <c:pt idx="14">
                  <c:v>-3.6</c:v>
                </c:pt>
                <c:pt idx="15">
                  <c:v>-4.0999999999999996</c:v>
                </c:pt>
                <c:pt idx="16">
                  <c:v>-4.2</c:v>
                </c:pt>
                <c:pt idx="17">
                  <c:v>-4.0999999999999996</c:v>
                </c:pt>
                <c:pt idx="18">
                  <c:v>-4.5</c:v>
                </c:pt>
                <c:pt idx="19">
                  <c:v>-4.8</c:v>
                </c:pt>
                <c:pt idx="20">
                  <c:v>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384320"/>
        <c:axId val="139386240"/>
      </c:lineChart>
      <c:catAx>
        <c:axId val="139384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86240"/>
        <c:crossesAt val="-10"/>
        <c:auto val="1"/>
        <c:lblAlgn val="ctr"/>
        <c:lblOffset val="100"/>
        <c:tickLblSkip val="2"/>
        <c:tickMarkSkip val="5"/>
        <c:noMultiLvlLbl val="0"/>
      </c:catAx>
      <c:valAx>
        <c:axId val="13938624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8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16 Data'!$D$39:$D$59</c:f>
              <c:numCache>
                <c:formatCode>0</c:formatCode>
                <c:ptCount val="21"/>
                <c:pt idx="0">
                  <c:v>0</c:v>
                </c:pt>
                <c:pt idx="1">
                  <c:v>1000</c:v>
                </c:pt>
                <c:pt idx="2">
                  <c:v>1000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514048"/>
        <c:axId val="140515968"/>
      </c:areaChart>
      <c:lineChart>
        <c:grouping val="standard"/>
        <c:varyColors val="0"/>
        <c:ser>
          <c:idx val="1"/>
          <c:order val="1"/>
          <c:tx>
            <c:strRef>
              <c:f>'Figure 16 Data'!$B$1</c:f>
              <c:strCache>
                <c:ptCount val="1"/>
                <c:pt idx="0">
                  <c:v>Debt%GDP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16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16 Data'!$B$39:$B$59</c:f>
              <c:numCache>
                <c:formatCode>General</c:formatCode>
                <c:ptCount val="21"/>
                <c:pt idx="0">
                  <c:v>34.85387999999999</c:v>
                </c:pt>
                <c:pt idx="1">
                  <c:v>38.753169999999997</c:v>
                </c:pt>
                <c:pt idx="2">
                  <c:v>50.93439</c:v>
                </c:pt>
                <c:pt idx="3">
                  <c:v>59.041159999999998</c:v>
                </c:pt>
                <c:pt idx="4">
                  <c:v>64.407880000000006</c:v>
                </c:pt>
                <c:pt idx="5">
                  <c:v>69.297030000000007</c:v>
                </c:pt>
                <c:pt idx="6">
                  <c:v>72.138719999999978</c:v>
                </c:pt>
                <c:pt idx="7">
                  <c:v>73.199759999999998</c:v>
                </c:pt>
                <c:pt idx="8">
                  <c:v>73.10299999999998</c:v>
                </c:pt>
                <c:pt idx="9">
                  <c:v>75.818000000000012</c:v>
                </c:pt>
                <c:pt idx="10" formatCode="#,##0.0">
                  <c:v>76.650999999999982</c:v>
                </c:pt>
                <c:pt idx="11" formatCode="#,##0.0">
                  <c:v>77.983000000000004</c:v>
                </c:pt>
                <c:pt idx="12" formatCode="#,##0.0">
                  <c:v>78.77</c:v>
                </c:pt>
                <c:pt idx="13" formatCode="#,##0.0">
                  <c:v>80.018000000000001</c:v>
                </c:pt>
                <c:pt idx="14" formatCode="#,##0.0">
                  <c:v>81.374999999999986</c:v>
                </c:pt>
                <c:pt idx="15" formatCode="#,##0.0">
                  <c:v>82.948999999999998</c:v>
                </c:pt>
                <c:pt idx="16" formatCode="#,##0.0">
                  <c:v>84.39</c:v>
                </c:pt>
                <c:pt idx="17" formatCode="#,##0.0">
                  <c:v>85.692999999999998</c:v>
                </c:pt>
                <c:pt idx="18" formatCode="#,##0.0">
                  <c:v>87.321999999999974</c:v>
                </c:pt>
                <c:pt idx="19" formatCode="#,##0.0">
                  <c:v>89.180999999999983</c:v>
                </c:pt>
                <c:pt idx="20" formatCode="#,##0.0">
                  <c:v>91.161000000000001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14048"/>
        <c:axId val="140515968"/>
      </c:lineChart>
      <c:catAx>
        <c:axId val="140514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15968"/>
        <c:crossesAt val="-10"/>
        <c:auto val="1"/>
        <c:lblAlgn val="ctr"/>
        <c:lblOffset val="100"/>
        <c:tickLblSkip val="2"/>
        <c:tickMarkSkip val="5"/>
        <c:noMultiLvlLbl val="0"/>
      </c:catAx>
      <c:valAx>
        <c:axId val="1405159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1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val>
            <c:numRef>
              <c:f>Sheet1!$C$2:$C$134</c:f>
              <c:numCache>
                <c:formatCode>General</c:formatCode>
                <c:ptCount val="133"/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2322944"/>
        <c:axId val="4232140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S&amp;P 500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Sheet1!$A$2:$A$134</c:f>
              <c:numCache>
                <c:formatCode>m/d/yy</c:formatCode>
                <c:ptCount val="13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</c:numCache>
            </c:numRef>
          </c:cat>
          <c:val>
            <c:numRef>
              <c:f>Sheet1!$B$2:$B$134</c:f>
              <c:numCache>
                <c:formatCode>General</c:formatCode>
                <c:ptCount val="133"/>
                <c:pt idx="0">
                  <c:v>1424.16</c:v>
                </c:pt>
                <c:pt idx="1">
                  <c:v>1444.8</c:v>
                </c:pt>
                <c:pt idx="2">
                  <c:v>1406.95</c:v>
                </c:pt>
                <c:pt idx="3">
                  <c:v>1463.64</c:v>
                </c:pt>
                <c:pt idx="4">
                  <c:v>1511.14</c:v>
                </c:pt>
                <c:pt idx="5">
                  <c:v>1514.19</c:v>
                </c:pt>
                <c:pt idx="6">
                  <c:v>1520.71</c:v>
                </c:pt>
                <c:pt idx="7">
                  <c:v>1454.62</c:v>
                </c:pt>
                <c:pt idx="8">
                  <c:v>1497.12</c:v>
                </c:pt>
                <c:pt idx="9">
                  <c:v>1539.66</c:v>
                </c:pt>
                <c:pt idx="10">
                  <c:v>1463.39</c:v>
                </c:pt>
                <c:pt idx="11">
                  <c:v>1479.22</c:v>
                </c:pt>
                <c:pt idx="12">
                  <c:v>1378.76</c:v>
                </c:pt>
                <c:pt idx="13">
                  <c:v>1354.87</c:v>
                </c:pt>
                <c:pt idx="14">
                  <c:v>1316.94</c:v>
                </c:pt>
                <c:pt idx="15">
                  <c:v>1370.47</c:v>
                </c:pt>
                <c:pt idx="16">
                  <c:v>1403.22</c:v>
                </c:pt>
                <c:pt idx="17">
                  <c:v>1341.25</c:v>
                </c:pt>
                <c:pt idx="18">
                  <c:v>1257.33</c:v>
                </c:pt>
                <c:pt idx="19">
                  <c:v>1281.47</c:v>
                </c:pt>
                <c:pt idx="20">
                  <c:v>1216.95</c:v>
                </c:pt>
                <c:pt idx="21">
                  <c:v>968.8</c:v>
                </c:pt>
                <c:pt idx="22">
                  <c:v>883.04</c:v>
                </c:pt>
                <c:pt idx="23">
                  <c:v>877.55999999999972</c:v>
                </c:pt>
                <c:pt idx="24">
                  <c:v>865.58</c:v>
                </c:pt>
                <c:pt idx="25">
                  <c:v>805.23</c:v>
                </c:pt>
                <c:pt idx="26">
                  <c:v>757.13</c:v>
                </c:pt>
                <c:pt idx="27">
                  <c:v>848.15</c:v>
                </c:pt>
                <c:pt idx="28">
                  <c:v>902.41</c:v>
                </c:pt>
                <c:pt idx="29">
                  <c:v>926.12</c:v>
                </c:pt>
                <c:pt idx="30">
                  <c:v>935.81999999999982</c:v>
                </c:pt>
                <c:pt idx="31">
                  <c:v>1009.73</c:v>
                </c:pt>
                <c:pt idx="32">
                  <c:v>1044.55</c:v>
                </c:pt>
                <c:pt idx="33">
                  <c:v>1067.6600000000001</c:v>
                </c:pt>
                <c:pt idx="34">
                  <c:v>1088.07</c:v>
                </c:pt>
                <c:pt idx="35">
                  <c:v>1110.3800000000001</c:v>
                </c:pt>
                <c:pt idx="36">
                  <c:v>1123.58</c:v>
                </c:pt>
                <c:pt idx="37">
                  <c:v>1089.1600000000001</c:v>
                </c:pt>
                <c:pt idx="38">
                  <c:v>1152.05</c:v>
                </c:pt>
                <c:pt idx="39">
                  <c:v>1197.32</c:v>
                </c:pt>
                <c:pt idx="40">
                  <c:v>1125.06</c:v>
                </c:pt>
                <c:pt idx="41">
                  <c:v>1083.3599999999999</c:v>
                </c:pt>
                <c:pt idx="42">
                  <c:v>1079.8</c:v>
                </c:pt>
                <c:pt idx="43">
                  <c:v>1087.28</c:v>
                </c:pt>
                <c:pt idx="44">
                  <c:v>1122.08</c:v>
                </c:pt>
                <c:pt idx="45">
                  <c:v>1171.58</c:v>
                </c:pt>
                <c:pt idx="46">
                  <c:v>1198.8900000000001</c:v>
                </c:pt>
                <c:pt idx="47">
                  <c:v>1241.53</c:v>
                </c:pt>
                <c:pt idx="48">
                  <c:v>1282.6199999999999</c:v>
                </c:pt>
                <c:pt idx="49">
                  <c:v>1321.12</c:v>
                </c:pt>
                <c:pt idx="50">
                  <c:v>1304.49</c:v>
                </c:pt>
                <c:pt idx="51">
                  <c:v>1331.51</c:v>
                </c:pt>
                <c:pt idx="52">
                  <c:v>1338.31</c:v>
                </c:pt>
                <c:pt idx="53">
                  <c:v>1287.29</c:v>
                </c:pt>
                <c:pt idx="54">
                  <c:v>1325.19</c:v>
                </c:pt>
                <c:pt idx="55">
                  <c:v>1185.31</c:v>
                </c:pt>
                <c:pt idx="56">
                  <c:v>1173.8800000000001</c:v>
                </c:pt>
                <c:pt idx="57">
                  <c:v>1207.22</c:v>
                </c:pt>
                <c:pt idx="58">
                  <c:v>1226.42</c:v>
                </c:pt>
                <c:pt idx="59">
                  <c:v>1243.32</c:v>
                </c:pt>
                <c:pt idx="60">
                  <c:v>1300.58</c:v>
                </c:pt>
                <c:pt idx="61">
                  <c:v>1352.49</c:v>
                </c:pt>
                <c:pt idx="62">
                  <c:v>1389.24</c:v>
                </c:pt>
                <c:pt idx="63">
                  <c:v>1386.43</c:v>
                </c:pt>
                <c:pt idx="64">
                  <c:v>1341.27</c:v>
                </c:pt>
                <c:pt idx="65">
                  <c:v>1323.48</c:v>
                </c:pt>
                <c:pt idx="66">
                  <c:v>1359.78</c:v>
                </c:pt>
                <c:pt idx="67">
                  <c:v>1403.45</c:v>
                </c:pt>
                <c:pt idx="68">
                  <c:v>1443.42</c:v>
                </c:pt>
                <c:pt idx="69">
                  <c:v>1437.82</c:v>
                </c:pt>
                <c:pt idx="70">
                  <c:v>1394.51</c:v>
                </c:pt>
                <c:pt idx="71">
                  <c:v>1422.29</c:v>
                </c:pt>
                <c:pt idx="72">
                  <c:v>1480.4</c:v>
                </c:pt>
                <c:pt idx="73">
                  <c:v>1512.31</c:v>
                </c:pt>
                <c:pt idx="74">
                  <c:v>1550.83</c:v>
                </c:pt>
                <c:pt idx="75">
                  <c:v>1570.7</c:v>
                </c:pt>
                <c:pt idx="76">
                  <c:v>1639.84</c:v>
                </c:pt>
                <c:pt idx="77">
                  <c:v>1618.77</c:v>
                </c:pt>
                <c:pt idx="78">
                  <c:v>1668.68</c:v>
                </c:pt>
                <c:pt idx="79">
                  <c:v>1670.09</c:v>
                </c:pt>
                <c:pt idx="80">
                  <c:v>1687.17</c:v>
                </c:pt>
                <c:pt idx="81">
                  <c:v>1720.03</c:v>
                </c:pt>
                <c:pt idx="82">
                  <c:v>1783.54</c:v>
                </c:pt>
                <c:pt idx="83">
                  <c:v>1807.78</c:v>
                </c:pt>
                <c:pt idx="84">
                  <c:v>1822.36</c:v>
                </c:pt>
                <c:pt idx="85">
                  <c:v>1817.04</c:v>
                </c:pt>
                <c:pt idx="86">
                  <c:v>1863.52</c:v>
                </c:pt>
                <c:pt idx="87">
                  <c:v>1864.26</c:v>
                </c:pt>
                <c:pt idx="88">
                  <c:v>1889.77</c:v>
                </c:pt>
                <c:pt idx="89">
                  <c:v>1947.09</c:v>
                </c:pt>
                <c:pt idx="90">
                  <c:v>1973.1</c:v>
                </c:pt>
                <c:pt idx="91">
                  <c:v>1961.53</c:v>
                </c:pt>
                <c:pt idx="92">
                  <c:v>1993.23</c:v>
                </c:pt>
                <c:pt idx="93">
                  <c:v>1937.27</c:v>
                </c:pt>
                <c:pt idx="94">
                  <c:v>2044.57</c:v>
                </c:pt>
                <c:pt idx="95">
                  <c:v>2054.27</c:v>
                </c:pt>
                <c:pt idx="96">
                  <c:v>2028.18</c:v>
                </c:pt>
                <c:pt idx="97">
                  <c:v>2082.1999999999998</c:v>
                </c:pt>
                <c:pt idx="98">
                  <c:v>2079.9899999999998</c:v>
                </c:pt>
                <c:pt idx="99">
                  <c:v>2094.86</c:v>
                </c:pt>
                <c:pt idx="100">
                  <c:v>2111.94</c:v>
                </c:pt>
                <c:pt idx="101">
                  <c:v>2099.29</c:v>
                </c:pt>
                <c:pt idx="102">
                  <c:v>2094.14</c:v>
                </c:pt>
                <c:pt idx="103">
                  <c:v>2039.87</c:v>
                </c:pt>
                <c:pt idx="104">
                  <c:v>1944.41</c:v>
                </c:pt>
                <c:pt idx="105">
                  <c:v>2024.81</c:v>
                </c:pt>
                <c:pt idx="106">
                  <c:v>2080.62</c:v>
                </c:pt>
                <c:pt idx="107">
                  <c:v>2054.08</c:v>
                </c:pt>
                <c:pt idx="108">
                  <c:v>1918.6</c:v>
                </c:pt>
                <c:pt idx="109">
                  <c:v>1904.42</c:v>
                </c:pt>
                <c:pt idx="110">
                  <c:v>2021.95</c:v>
                </c:pt>
                <c:pt idx="111">
                  <c:v>2075.54</c:v>
                </c:pt>
                <c:pt idx="112">
                  <c:v>2065.5500000000002</c:v>
                </c:pt>
                <c:pt idx="113">
                  <c:v>2083.89</c:v>
                </c:pt>
                <c:pt idx="114">
                  <c:v>2148.9</c:v>
                </c:pt>
                <c:pt idx="115">
                  <c:v>2170.9499999999998</c:v>
                </c:pt>
                <c:pt idx="116">
                  <c:v>2157.69</c:v>
                </c:pt>
                <c:pt idx="117">
                  <c:v>2143.02</c:v>
                </c:pt>
                <c:pt idx="118">
                  <c:v>2164.9899999999998</c:v>
                </c:pt>
                <c:pt idx="119">
                  <c:v>2246.63</c:v>
                </c:pt>
                <c:pt idx="120">
                  <c:v>2275.12</c:v>
                </c:pt>
                <c:pt idx="121">
                  <c:v>2329.91</c:v>
                </c:pt>
                <c:pt idx="122">
                  <c:v>2366.8200000000002</c:v>
                </c:pt>
                <c:pt idx="123">
                  <c:v>2359.31</c:v>
                </c:pt>
                <c:pt idx="124">
                  <c:v>2395.35</c:v>
                </c:pt>
                <c:pt idx="125">
                  <c:v>2433.9899999999998</c:v>
                </c:pt>
                <c:pt idx="126">
                  <c:v>2454.1</c:v>
                </c:pt>
                <c:pt idx="127">
                  <c:v>2456.2199999999998</c:v>
                </c:pt>
                <c:pt idx="128">
                  <c:v>2492.84</c:v>
                </c:pt>
                <c:pt idx="129">
                  <c:v>2557</c:v>
                </c:pt>
                <c:pt idx="130">
                  <c:v>2593.61</c:v>
                </c:pt>
                <c:pt idx="131">
                  <c:v>2664.34</c:v>
                </c:pt>
                <c:pt idx="132">
                  <c:v>2776.42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09888"/>
        <c:axId val="42319872"/>
      </c:lineChart>
      <c:dateAx>
        <c:axId val="42309888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9872"/>
        <c:crosses val="autoZero"/>
        <c:auto val="1"/>
        <c:lblOffset val="100"/>
        <c:baseTimeUnit val="months"/>
        <c:majorUnit val="12"/>
        <c:majorTimeUnit val="months"/>
      </c:dateAx>
      <c:valAx>
        <c:axId val="4231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09888"/>
        <c:crosses val="autoZero"/>
        <c:crossBetween val="between"/>
      </c:valAx>
      <c:valAx>
        <c:axId val="42321408"/>
        <c:scaling>
          <c:orientation val="minMax"/>
          <c:max val="0.5"/>
        </c:scaling>
        <c:delete val="0"/>
        <c:axPos val="r"/>
        <c:numFmt formatCode="General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22944"/>
        <c:crosses val="max"/>
        <c:crossBetween val="between"/>
      </c:valAx>
      <c:catAx>
        <c:axId val="42322944"/>
        <c:scaling>
          <c:orientation val="minMax"/>
        </c:scaling>
        <c:delete val="1"/>
        <c:axPos val="b"/>
        <c:majorTickMark val="out"/>
        <c:minorTickMark val="none"/>
        <c:tickLblPos val="nextTo"/>
        <c:crossAx val="42321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9b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893312"/>
        <c:axId val="174993792"/>
      </c:areaChart>
      <c:lineChart>
        <c:grouping val="standard"/>
        <c:varyColors val="0"/>
        <c:ser>
          <c:idx val="0"/>
          <c:order val="1"/>
          <c:tx>
            <c:strRef>
              <c:f>'Figure 9b Data'!$C$1</c:f>
              <c:strCache>
                <c:ptCount val="1"/>
              </c:strCache>
            </c:strRef>
          </c:tx>
          <c:spPr>
            <a:ln w="38100" cap="rnd">
              <a:solidFill>
                <a:srgbClr val="C0504D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9b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9b Data'!$B$2:$B$271</c:f>
              <c:numCache>
                <c:formatCode>General</c:formatCode>
                <c:ptCount val="270"/>
                <c:pt idx="0">
                  <c:v>4.4068027127294407</c:v>
                </c:pt>
                <c:pt idx="1">
                  <c:v>4.4044793033269984</c:v>
                </c:pt>
                <c:pt idx="2">
                  <c:v>4.384909800131247</c:v>
                </c:pt>
                <c:pt idx="3">
                  <c:v>4.3422419995471602</c:v>
                </c:pt>
                <c:pt idx="4">
                  <c:v>4.3025877792734839</c:v>
                </c:pt>
                <c:pt idx="5">
                  <c:v>4.2926260309484228</c:v>
                </c:pt>
                <c:pt idx="6">
                  <c:v>4.2777690259687304</c:v>
                </c:pt>
                <c:pt idx="7">
                  <c:v>4.2390866761236783</c:v>
                </c:pt>
                <c:pt idx="8">
                  <c:v>4.2099582500606854</c:v>
                </c:pt>
                <c:pt idx="9">
                  <c:v>4.1968109403995699</c:v>
                </c:pt>
                <c:pt idx="10">
                  <c:v>4.2036721413244127</c:v>
                </c:pt>
                <c:pt idx="11">
                  <c:v>4.2152318560047553</c:v>
                </c:pt>
                <c:pt idx="12">
                  <c:v>4.1902039378889553</c:v>
                </c:pt>
                <c:pt idx="13">
                  <c:v>4.1476230376463228</c:v>
                </c:pt>
                <c:pt idx="14">
                  <c:v>4.1036435808432401</c:v>
                </c:pt>
                <c:pt idx="15">
                  <c:v>4.0739210064293259</c:v>
                </c:pt>
                <c:pt idx="16">
                  <c:v>4.0585575574157193</c:v>
                </c:pt>
                <c:pt idx="17">
                  <c:v>4.0132958088421979</c:v>
                </c:pt>
                <c:pt idx="18">
                  <c:v>3.9768790438043951</c:v>
                </c:pt>
                <c:pt idx="19">
                  <c:v>3.9461414932729442</c:v>
                </c:pt>
                <c:pt idx="20">
                  <c:v>3.9228644267592241</c:v>
                </c:pt>
                <c:pt idx="21">
                  <c:v>3.8799135992777751</c:v>
                </c:pt>
                <c:pt idx="22">
                  <c:v>3.8291907913211429</c:v>
                </c:pt>
                <c:pt idx="23">
                  <c:v>3.7788860892793341</c:v>
                </c:pt>
                <c:pt idx="24">
                  <c:v>3.733172085005303</c:v>
                </c:pt>
                <c:pt idx="25">
                  <c:v>3.719241784674697</c:v>
                </c:pt>
                <c:pt idx="26">
                  <c:v>3.7007729759235488</c:v>
                </c:pt>
                <c:pt idx="27">
                  <c:v>3.709175874478829</c:v>
                </c:pt>
                <c:pt idx="28">
                  <c:v>3.700241423634643</c:v>
                </c:pt>
                <c:pt idx="29">
                  <c:v>3.7053683869314749</c:v>
                </c:pt>
                <c:pt idx="30">
                  <c:v>3.721465009156506</c:v>
                </c:pt>
                <c:pt idx="31">
                  <c:v>3.71949265213006</c:v>
                </c:pt>
                <c:pt idx="32">
                  <c:v>3.7208470777301752</c:v>
                </c:pt>
                <c:pt idx="33">
                  <c:v>3.7495375952968719</c:v>
                </c:pt>
                <c:pt idx="34">
                  <c:v>3.7619675440441771</c:v>
                </c:pt>
                <c:pt idx="35">
                  <c:v>3.7617511339336431</c:v>
                </c:pt>
                <c:pt idx="36">
                  <c:v>3.7705515922483528</c:v>
                </c:pt>
                <c:pt idx="37">
                  <c:v>3.7772083585587488</c:v>
                </c:pt>
                <c:pt idx="38">
                  <c:v>3.7644073261964368</c:v>
                </c:pt>
                <c:pt idx="39">
                  <c:v>3.7805372181727881</c:v>
                </c:pt>
                <c:pt idx="40">
                  <c:v>3.8013973492216002</c:v>
                </c:pt>
                <c:pt idx="41">
                  <c:v>3.8021262529868332</c:v>
                </c:pt>
                <c:pt idx="42">
                  <c:v>3.8186037468978622</c:v>
                </c:pt>
                <c:pt idx="43">
                  <c:v>3.832953079533957</c:v>
                </c:pt>
                <c:pt idx="44">
                  <c:v>3.8603637062633478</c:v>
                </c:pt>
                <c:pt idx="45">
                  <c:v>3.8849482272982061</c:v>
                </c:pt>
                <c:pt idx="46">
                  <c:v>3.8918822851812021</c:v>
                </c:pt>
                <c:pt idx="47">
                  <c:v>3.9008861268593442</c:v>
                </c:pt>
                <c:pt idx="48">
                  <c:v>3.9070172370285152</c:v>
                </c:pt>
                <c:pt idx="49">
                  <c:v>3.9212407915907841</c:v>
                </c:pt>
                <c:pt idx="50">
                  <c:v>3.934401809055001</c:v>
                </c:pt>
                <c:pt idx="51">
                  <c:v>3.9435185574611751</c:v>
                </c:pt>
                <c:pt idx="52">
                  <c:v>3.9587419030960138</c:v>
                </c:pt>
                <c:pt idx="53">
                  <c:v>3.9668026214251131</c:v>
                </c:pt>
                <c:pt idx="54">
                  <c:v>3.9712026794440249</c:v>
                </c:pt>
                <c:pt idx="55">
                  <c:v>3.9668859928598179</c:v>
                </c:pt>
                <c:pt idx="56">
                  <c:v>3.968146522192693</c:v>
                </c:pt>
                <c:pt idx="57">
                  <c:v>3.9548086266112201</c:v>
                </c:pt>
                <c:pt idx="58">
                  <c:v>3.9455509826806159</c:v>
                </c:pt>
                <c:pt idx="59">
                  <c:v>3.9348827121511292</c:v>
                </c:pt>
                <c:pt idx="60">
                  <c:v>3.937086169300954</c:v>
                </c:pt>
                <c:pt idx="61">
                  <c:v>3.916369128805544</c:v>
                </c:pt>
                <c:pt idx="62">
                  <c:v>3.902620164311287</c:v>
                </c:pt>
                <c:pt idx="63">
                  <c:v>3.8893872005982559</c:v>
                </c:pt>
                <c:pt idx="64">
                  <c:v>3.8619917827088361</c:v>
                </c:pt>
                <c:pt idx="65">
                  <c:v>3.8149444637956829</c:v>
                </c:pt>
                <c:pt idx="66">
                  <c:v>3.7874489071057988</c:v>
                </c:pt>
                <c:pt idx="67">
                  <c:v>3.7714907995485372</c:v>
                </c:pt>
                <c:pt idx="68">
                  <c:v>3.7638909894439601</c:v>
                </c:pt>
                <c:pt idx="69">
                  <c:v>3.761308432760138</c:v>
                </c:pt>
                <c:pt idx="70">
                  <c:v>3.7788649099505842</c:v>
                </c:pt>
                <c:pt idx="71">
                  <c:v>3.800905694599475</c:v>
                </c:pt>
                <c:pt idx="72">
                  <c:v>3.82719169363435</c:v>
                </c:pt>
                <c:pt idx="73">
                  <c:v>3.8442965627526702</c:v>
                </c:pt>
                <c:pt idx="74">
                  <c:v>3.8511516317915362</c:v>
                </c:pt>
                <c:pt idx="75">
                  <c:v>3.861049116916162</c:v>
                </c:pt>
                <c:pt idx="76">
                  <c:v>3.8834750721684221</c:v>
                </c:pt>
                <c:pt idx="77">
                  <c:v>3.8963588390899271</c:v>
                </c:pt>
                <c:pt idx="78">
                  <c:v>3.915211667894559</c:v>
                </c:pt>
                <c:pt idx="79">
                  <c:v>3.9271232311304378</c:v>
                </c:pt>
                <c:pt idx="80">
                  <c:v>3.9572580877652421</c:v>
                </c:pt>
                <c:pt idx="81">
                  <c:v>3.9900361972088771</c:v>
                </c:pt>
                <c:pt idx="82">
                  <c:v>4.0152142104824016</c:v>
                </c:pt>
                <c:pt idx="83">
                  <c:v>4.0212963333539067</c:v>
                </c:pt>
                <c:pt idx="84">
                  <c:v>4.0532808398909879</c:v>
                </c:pt>
                <c:pt idx="85">
                  <c:v>4.0454328804604396</c:v>
                </c:pt>
                <c:pt idx="86">
                  <c:v>4.0429771909473731</c:v>
                </c:pt>
                <c:pt idx="87">
                  <c:v>4.0396990780823803</c:v>
                </c:pt>
                <c:pt idx="88">
                  <c:v>4.0439206556870353</c:v>
                </c:pt>
                <c:pt idx="89">
                  <c:v>4.035832443955095</c:v>
                </c:pt>
                <c:pt idx="90">
                  <c:v>4.0119524187598996</c:v>
                </c:pt>
                <c:pt idx="91">
                  <c:v>3.9868814194743369</c:v>
                </c:pt>
                <c:pt idx="92">
                  <c:v>3.9434762883246708</c:v>
                </c:pt>
                <c:pt idx="93">
                  <c:v>3.8862799094107801</c:v>
                </c:pt>
                <c:pt idx="94">
                  <c:v>3.8307361358680261</c:v>
                </c:pt>
                <c:pt idx="95">
                  <c:v>3.8007632920775061</c:v>
                </c:pt>
                <c:pt idx="96">
                  <c:v>3.7630977332480411</c:v>
                </c:pt>
                <c:pt idx="97">
                  <c:v>3.7510415703754711</c:v>
                </c:pt>
                <c:pt idx="98">
                  <c:v>3.7424317793788568</c:v>
                </c:pt>
                <c:pt idx="99">
                  <c:v>3.7352392381125799</c:v>
                </c:pt>
                <c:pt idx="100">
                  <c:v>3.7127103864979278</c:v>
                </c:pt>
                <c:pt idx="101">
                  <c:v>3.6801803057526312</c:v>
                </c:pt>
                <c:pt idx="102">
                  <c:v>3.6368269550989321</c:v>
                </c:pt>
                <c:pt idx="103">
                  <c:v>3.5900779334679198</c:v>
                </c:pt>
                <c:pt idx="104">
                  <c:v>3.550803120514276</c:v>
                </c:pt>
                <c:pt idx="105">
                  <c:v>3.50128194779542</c:v>
                </c:pt>
                <c:pt idx="106">
                  <c:v>3.4603922075590541</c:v>
                </c:pt>
                <c:pt idx="107">
                  <c:v>3.4259776670006352</c:v>
                </c:pt>
                <c:pt idx="108">
                  <c:v>3.4038941203171809</c:v>
                </c:pt>
                <c:pt idx="109">
                  <c:v>3.3937072498561269</c:v>
                </c:pt>
                <c:pt idx="110">
                  <c:v>3.3663634741717221</c:v>
                </c:pt>
                <c:pt idx="111">
                  <c:v>3.3269122166177771</c:v>
                </c:pt>
                <c:pt idx="112">
                  <c:v>3.3143453556451159</c:v>
                </c:pt>
                <c:pt idx="113">
                  <c:v>3.3279958839941419</c:v>
                </c:pt>
                <c:pt idx="114">
                  <c:v>3.2890510199203322</c:v>
                </c:pt>
                <c:pt idx="115">
                  <c:v>3.252331501302526</c:v>
                </c:pt>
                <c:pt idx="116">
                  <c:v>3.2124075666725198</c:v>
                </c:pt>
                <c:pt idx="117">
                  <c:v>3.1793478196911682</c:v>
                </c:pt>
                <c:pt idx="118">
                  <c:v>3.1757050507013158</c:v>
                </c:pt>
                <c:pt idx="119">
                  <c:v>3.169878171125843</c:v>
                </c:pt>
                <c:pt idx="120">
                  <c:v>3.1622552649485551</c:v>
                </c:pt>
                <c:pt idx="121">
                  <c:v>3.147591086185626</c:v>
                </c:pt>
                <c:pt idx="122">
                  <c:v>3.1662883002334139</c:v>
                </c:pt>
                <c:pt idx="123">
                  <c:v>3.187918777840534</c:v>
                </c:pt>
                <c:pt idx="124">
                  <c:v>3.1847001351005479</c:v>
                </c:pt>
                <c:pt idx="125">
                  <c:v>3.1625905186998682</c:v>
                </c:pt>
                <c:pt idx="126">
                  <c:v>3.16128713352292</c:v>
                </c:pt>
                <c:pt idx="127">
                  <c:v>3.1329192927716401</c:v>
                </c:pt>
                <c:pt idx="128">
                  <c:v>3.11394116219047</c:v>
                </c:pt>
                <c:pt idx="129">
                  <c:v>3.1122956406139211</c:v>
                </c:pt>
                <c:pt idx="130">
                  <c:v>3.087932990097396</c:v>
                </c:pt>
                <c:pt idx="131">
                  <c:v>3.0683506041101429</c:v>
                </c:pt>
                <c:pt idx="132">
                  <c:v>3.0508598119385741</c:v>
                </c:pt>
                <c:pt idx="133">
                  <c:v>3.0406548100619299</c:v>
                </c:pt>
                <c:pt idx="134">
                  <c:v>3.0236232024278871</c:v>
                </c:pt>
                <c:pt idx="135">
                  <c:v>3.0225473212577039</c:v>
                </c:pt>
                <c:pt idx="136">
                  <c:v>3.025682056175206</c:v>
                </c:pt>
                <c:pt idx="137">
                  <c:v>3.015185803648226</c:v>
                </c:pt>
                <c:pt idx="138">
                  <c:v>2.9999236379669632</c:v>
                </c:pt>
                <c:pt idx="139">
                  <c:v>2.9796193925893428</c:v>
                </c:pt>
                <c:pt idx="140">
                  <c:v>2.9594751573847602</c:v>
                </c:pt>
                <c:pt idx="141">
                  <c:v>2.939046777609164</c:v>
                </c:pt>
                <c:pt idx="142">
                  <c:v>2.915877282201544</c:v>
                </c:pt>
                <c:pt idx="143">
                  <c:v>2.8819131452927911</c:v>
                </c:pt>
                <c:pt idx="144">
                  <c:v>2.856560162739584</c:v>
                </c:pt>
                <c:pt idx="145">
                  <c:v>2.8265521780472671</c:v>
                </c:pt>
                <c:pt idx="146">
                  <c:v>2.8051817491525748</c:v>
                </c:pt>
                <c:pt idx="147">
                  <c:v>2.7947208068368452</c:v>
                </c:pt>
                <c:pt idx="148">
                  <c:v>2.7999423766373801</c:v>
                </c:pt>
                <c:pt idx="149">
                  <c:v>2.8168051811666559</c:v>
                </c:pt>
                <c:pt idx="150">
                  <c:v>2.8352116876274351</c:v>
                </c:pt>
                <c:pt idx="151">
                  <c:v>2.8567083267667921</c:v>
                </c:pt>
                <c:pt idx="152">
                  <c:v>2.8694361670654231</c:v>
                </c:pt>
                <c:pt idx="153">
                  <c:v>2.8846123055698571</c:v>
                </c:pt>
                <c:pt idx="154">
                  <c:v>2.8949146494943938</c:v>
                </c:pt>
                <c:pt idx="155">
                  <c:v>2.9067514857620882</c:v>
                </c:pt>
                <c:pt idx="156">
                  <c:v>2.90910085532105</c:v>
                </c:pt>
                <c:pt idx="157">
                  <c:v>2.9093140828633621</c:v>
                </c:pt>
                <c:pt idx="158">
                  <c:v>2.9175792317687388</c:v>
                </c:pt>
                <c:pt idx="159">
                  <c:v>2.9273818225758141</c:v>
                </c:pt>
                <c:pt idx="160">
                  <c:v>2.9447616872389979</c:v>
                </c:pt>
                <c:pt idx="161">
                  <c:v>2.9526138767564261</c:v>
                </c:pt>
                <c:pt idx="162">
                  <c:v>2.9565746268028601</c:v>
                </c:pt>
                <c:pt idx="163">
                  <c:v>2.9558036380466701</c:v>
                </c:pt>
                <c:pt idx="164">
                  <c:v>2.9672249665836872</c:v>
                </c:pt>
                <c:pt idx="165">
                  <c:v>2.982919882017264</c:v>
                </c:pt>
                <c:pt idx="166">
                  <c:v>2.99277015833239</c:v>
                </c:pt>
                <c:pt idx="167">
                  <c:v>3.002501615605683</c:v>
                </c:pt>
                <c:pt idx="168">
                  <c:v>3.0077502740105042</c:v>
                </c:pt>
                <c:pt idx="169">
                  <c:v>2.9819100012570159</c:v>
                </c:pt>
                <c:pt idx="170">
                  <c:v>2.9447314521129599</c:v>
                </c:pt>
                <c:pt idx="171">
                  <c:v>2.91245638212391</c:v>
                </c:pt>
                <c:pt idx="172">
                  <c:v>2.8834267260138868</c:v>
                </c:pt>
                <c:pt idx="173">
                  <c:v>2.8863590324548931</c:v>
                </c:pt>
                <c:pt idx="174">
                  <c:v>2.8878759833361132</c:v>
                </c:pt>
                <c:pt idx="175">
                  <c:v>2.9110618552866652</c:v>
                </c:pt>
                <c:pt idx="176">
                  <c:v>2.9202891456006941</c:v>
                </c:pt>
                <c:pt idx="177">
                  <c:v>2.9355428006143391</c:v>
                </c:pt>
                <c:pt idx="178">
                  <c:v>2.9511808216435989</c:v>
                </c:pt>
                <c:pt idx="179">
                  <c:v>2.9772624411728792</c:v>
                </c:pt>
                <c:pt idx="180">
                  <c:v>3.0066713733763279</c:v>
                </c:pt>
                <c:pt idx="181">
                  <c:v>3.0461475065531851</c:v>
                </c:pt>
                <c:pt idx="182">
                  <c:v>3.0874767281602331</c:v>
                </c:pt>
                <c:pt idx="183">
                  <c:v>3.1236962661888001</c:v>
                </c:pt>
                <c:pt idx="184">
                  <c:v>3.1675048457495931</c:v>
                </c:pt>
                <c:pt idx="185">
                  <c:v>3.2136935091104828</c:v>
                </c:pt>
                <c:pt idx="186">
                  <c:v>3.2421709937393342</c:v>
                </c:pt>
                <c:pt idx="187">
                  <c:v>3.275101462233573</c:v>
                </c:pt>
                <c:pt idx="188">
                  <c:v>3.3015888058697391</c:v>
                </c:pt>
                <c:pt idx="189">
                  <c:v>3.3302694070959769</c:v>
                </c:pt>
                <c:pt idx="190">
                  <c:v>3.3540373169189368</c:v>
                </c:pt>
                <c:pt idx="191">
                  <c:v>3.3672907709056421</c:v>
                </c:pt>
                <c:pt idx="192">
                  <c:v>3.383346384178298</c:v>
                </c:pt>
                <c:pt idx="193">
                  <c:v>3.3994889242804072</c:v>
                </c:pt>
                <c:pt idx="194">
                  <c:v>3.4127597928306588</c:v>
                </c:pt>
                <c:pt idx="195">
                  <c:v>3.4113423217112682</c:v>
                </c:pt>
                <c:pt idx="196">
                  <c:v>3.403504491129409</c:v>
                </c:pt>
                <c:pt idx="197">
                  <c:v>3.395186433254997</c:v>
                </c:pt>
                <c:pt idx="198">
                  <c:v>3.391687114905745</c:v>
                </c:pt>
                <c:pt idx="199">
                  <c:v>3.3872984828560821</c:v>
                </c:pt>
                <c:pt idx="200">
                  <c:v>3.3664441127934701</c:v>
                </c:pt>
                <c:pt idx="201">
                  <c:v>3.3409351786939681</c:v>
                </c:pt>
                <c:pt idx="202">
                  <c:v>3.3064831484917039</c:v>
                </c:pt>
                <c:pt idx="203">
                  <c:v>3.2761223413824738</c:v>
                </c:pt>
                <c:pt idx="204">
                  <c:v>3.25742152006727</c:v>
                </c:pt>
                <c:pt idx="205">
                  <c:v>3.2295738622925101</c:v>
                </c:pt>
                <c:pt idx="206">
                  <c:v>3.1990603569767031</c:v>
                </c:pt>
                <c:pt idx="207">
                  <c:v>3.1719698655993449</c:v>
                </c:pt>
                <c:pt idx="208">
                  <c:v>3.1399711217206381</c:v>
                </c:pt>
                <c:pt idx="209">
                  <c:v>3.0900712132456891</c:v>
                </c:pt>
                <c:pt idx="210">
                  <c:v>3.039732237344829</c:v>
                </c:pt>
                <c:pt idx="211">
                  <c:v>2.998950574150876</c:v>
                </c:pt>
                <c:pt idx="212">
                  <c:v>2.958951644064594</c:v>
                </c:pt>
                <c:pt idx="213">
                  <c:v>2.9262024869165222</c:v>
                </c:pt>
                <c:pt idx="214">
                  <c:v>2.883497909053494</c:v>
                </c:pt>
                <c:pt idx="215">
                  <c:v>2.8297845320408608</c:v>
                </c:pt>
                <c:pt idx="216">
                  <c:v>2.7784214065374981</c:v>
                </c:pt>
                <c:pt idx="217">
                  <c:v>2.7325442526501438</c:v>
                </c:pt>
                <c:pt idx="218">
                  <c:v>2.6859664534262371</c:v>
                </c:pt>
                <c:pt idx="219">
                  <c:v>2.636392749714711</c:v>
                </c:pt>
                <c:pt idx="220">
                  <c:v>2.5868616613973181</c:v>
                </c:pt>
                <c:pt idx="221">
                  <c:v>2.532332263746806</c:v>
                </c:pt>
                <c:pt idx="222">
                  <c:v>2.4846714301018831</c:v>
                </c:pt>
                <c:pt idx="223">
                  <c:v>2.43487324095946</c:v>
                </c:pt>
                <c:pt idx="224">
                  <c:v>2.3790823298471362</c:v>
                </c:pt>
                <c:pt idx="225">
                  <c:v>2.3102637798367578</c:v>
                </c:pt>
                <c:pt idx="226">
                  <c:v>2.2537508291380122</c:v>
                </c:pt>
                <c:pt idx="227">
                  <c:v>2.2063549533813549</c:v>
                </c:pt>
                <c:pt idx="228">
                  <c:v>2.1631316370099229</c:v>
                </c:pt>
                <c:pt idx="229">
                  <c:v>2.131841775595178</c:v>
                </c:pt>
                <c:pt idx="230">
                  <c:v>2.1001318065989381</c:v>
                </c:pt>
                <c:pt idx="231">
                  <c:v>2.072545949061138</c:v>
                </c:pt>
                <c:pt idx="232">
                  <c:v>2.0470105643869871</c:v>
                </c:pt>
                <c:pt idx="233">
                  <c:v>2.026362422908353</c:v>
                </c:pt>
                <c:pt idx="234">
                  <c:v>1.988391444235333</c:v>
                </c:pt>
                <c:pt idx="235">
                  <c:v>1.9327064639805209</c:v>
                </c:pt>
                <c:pt idx="236">
                  <c:v>1.891779226053824</c:v>
                </c:pt>
                <c:pt idx="237">
                  <c:v>1.8439064430670291</c:v>
                </c:pt>
                <c:pt idx="238">
                  <c:v>1.7762058738209821</c:v>
                </c:pt>
                <c:pt idx="239">
                  <c:v>1.7019927049944299</c:v>
                </c:pt>
                <c:pt idx="240">
                  <c:v>1.606518464044393</c:v>
                </c:pt>
                <c:pt idx="241">
                  <c:v>1.5244385149467199</c:v>
                </c:pt>
                <c:pt idx="242">
                  <c:v>1.445184718511026</c:v>
                </c:pt>
                <c:pt idx="243">
                  <c:v>1.3612601421978769</c:v>
                </c:pt>
                <c:pt idx="244">
                  <c:v>1.2824759979410441</c:v>
                </c:pt>
                <c:pt idx="245">
                  <c:v>1.2364260285319111</c:v>
                </c:pt>
                <c:pt idx="246">
                  <c:v>1.1877871952463499</c:v>
                </c:pt>
                <c:pt idx="247">
                  <c:v>1.147787353263686</c:v>
                </c:pt>
                <c:pt idx="248">
                  <c:v>1.1091523242666821</c:v>
                </c:pt>
                <c:pt idx="249">
                  <c:v>1.0588347752541321</c:v>
                </c:pt>
                <c:pt idx="250">
                  <c:v>1.0136191414919249</c:v>
                </c:pt>
                <c:pt idx="251">
                  <c:v>0.98240743441795297</c:v>
                </c:pt>
                <c:pt idx="252">
                  <c:v>0.95449296566702302</c:v>
                </c:pt>
                <c:pt idx="253">
                  <c:v>0.93092555956897804</c:v>
                </c:pt>
                <c:pt idx="254">
                  <c:v>0.91503427660155701</c:v>
                </c:pt>
                <c:pt idx="255">
                  <c:v>0.90560185799103798</c:v>
                </c:pt>
                <c:pt idx="256">
                  <c:v>0.89976533448840101</c:v>
                </c:pt>
                <c:pt idx="257">
                  <c:v>0.91070027776669404</c:v>
                </c:pt>
                <c:pt idx="258">
                  <c:v>0.915447312160521</c:v>
                </c:pt>
                <c:pt idx="259">
                  <c:v>0.90314689323622799</c:v>
                </c:pt>
                <c:pt idx="260">
                  <c:v>0.89104697920591402</c:v>
                </c:pt>
                <c:pt idx="261">
                  <c:v>0.87737052704775997</c:v>
                </c:pt>
                <c:pt idx="262">
                  <c:v>0.86021127627274596</c:v>
                </c:pt>
                <c:pt idx="263">
                  <c:v>0.85243711969195701</c:v>
                </c:pt>
                <c:pt idx="264">
                  <c:v>0.84740079367333199</c:v>
                </c:pt>
                <c:pt idx="265">
                  <c:v>0.84988098636410103</c:v>
                </c:pt>
                <c:pt idx="266">
                  <c:v>0.84988098636410103</c:v>
                </c:pt>
                <c:pt idx="267">
                  <c:v>0.84988098636410103</c:v>
                </c:pt>
                <c:pt idx="268">
                  <c:v>0.84988098636410103</c:v>
                </c:pt>
                <c:pt idx="269">
                  <c:v>0.84988098636410103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9b Data'!$B$1</c:f>
              <c:strCache>
                <c:ptCount val="1"/>
                <c:pt idx="0">
                  <c:v>Kalman AY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9b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9b Data'!$C$2:$C$271</c:f>
              <c:numCache>
                <c:formatCode>General</c:formatCode>
                <c:ptCount val="270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893312"/>
        <c:axId val="174993792"/>
      </c:lineChart>
      <c:catAx>
        <c:axId val="174893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93792"/>
        <c:crossesAt val="-8"/>
        <c:auto val="1"/>
        <c:lblAlgn val="ctr"/>
        <c:lblOffset val="100"/>
        <c:tickLblSkip val="20"/>
        <c:noMultiLvlLbl val="0"/>
      </c:catAx>
      <c:valAx>
        <c:axId val="17499379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9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9a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69120"/>
        <c:axId val="209271040"/>
      </c:areaChart>
      <c:lineChart>
        <c:grouping val="standard"/>
        <c:varyColors val="0"/>
        <c:ser>
          <c:idx val="0"/>
          <c:order val="1"/>
          <c:tx>
            <c:strRef>
              <c:f>'Figure 9a Data'!$C$1</c:f>
              <c:strCache>
                <c:ptCount val="1"/>
                <c:pt idx="0">
                  <c:v>C4 AY/HP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9a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9a Data'!$B$2:$B$271</c:f>
              <c:numCache>
                <c:formatCode>General</c:formatCode>
                <c:ptCount val="270"/>
                <c:pt idx="0">
                  <c:v>3.1373161453967779</c:v>
                </c:pt>
                <c:pt idx="1">
                  <c:v>3.141990298106704</c:v>
                </c:pt>
                <c:pt idx="2">
                  <c:v>3.1291752797225931</c:v>
                </c:pt>
                <c:pt idx="3">
                  <c:v>3.1077425572963548</c:v>
                </c:pt>
                <c:pt idx="4">
                  <c:v>3.071686472342908</c:v>
                </c:pt>
                <c:pt idx="5">
                  <c:v>3.0474320603090321</c:v>
                </c:pt>
                <c:pt idx="6">
                  <c:v>3.039099940674332</c:v>
                </c:pt>
                <c:pt idx="7">
                  <c:v>3.0366847136367259</c:v>
                </c:pt>
                <c:pt idx="8">
                  <c:v>3.0409340375414402</c:v>
                </c:pt>
                <c:pt idx="9">
                  <c:v>3.041282239548686</c:v>
                </c:pt>
                <c:pt idx="10">
                  <c:v>3.0383877648742081</c:v>
                </c:pt>
                <c:pt idx="11">
                  <c:v>3.0434085175763719</c:v>
                </c:pt>
                <c:pt idx="12">
                  <c:v>3.0504325808703512</c:v>
                </c:pt>
                <c:pt idx="13">
                  <c:v>3.05322905935274</c:v>
                </c:pt>
                <c:pt idx="14">
                  <c:v>3.0470215545277499</c:v>
                </c:pt>
                <c:pt idx="15">
                  <c:v>3.0291078700332039</c:v>
                </c:pt>
                <c:pt idx="16">
                  <c:v>3.0086271172530932</c:v>
                </c:pt>
                <c:pt idx="17">
                  <c:v>2.9890594081045321</c:v>
                </c:pt>
                <c:pt idx="18">
                  <c:v>2.9720837271827478</c:v>
                </c:pt>
                <c:pt idx="19">
                  <c:v>2.9559779774301229</c:v>
                </c:pt>
                <c:pt idx="20">
                  <c:v>2.933631852442808</c:v>
                </c:pt>
                <c:pt idx="21">
                  <c:v>2.9039840636010981</c:v>
                </c:pt>
                <c:pt idx="22">
                  <c:v>2.86681207840192</c:v>
                </c:pt>
                <c:pt idx="23">
                  <c:v>2.829818051110041</c:v>
                </c:pt>
                <c:pt idx="24">
                  <c:v>2.8002399712397481</c:v>
                </c:pt>
                <c:pt idx="25">
                  <c:v>2.7849068803136041</c:v>
                </c:pt>
                <c:pt idx="26">
                  <c:v>2.7862471324416411</c:v>
                </c:pt>
                <c:pt idx="27">
                  <c:v>2.8028166162198249</c:v>
                </c:pt>
                <c:pt idx="28">
                  <c:v>2.82126107493692</c:v>
                </c:pt>
                <c:pt idx="29">
                  <c:v>2.8369682972390988</c:v>
                </c:pt>
                <c:pt idx="30">
                  <c:v>2.8502941555001229</c:v>
                </c:pt>
                <c:pt idx="31">
                  <c:v>2.854575083990599</c:v>
                </c:pt>
                <c:pt idx="32">
                  <c:v>2.851913565136357</c:v>
                </c:pt>
                <c:pt idx="33">
                  <c:v>2.8468032369770131</c:v>
                </c:pt>
                <c:pt idx="34">
                  <c:v>2.8388959980895461</c:v>
                </c:pt>
                <c:pt idx="35">
                  <c:v>2.8271525024615429</c:v>
                </c:pt>
                <c:pt idx="36">
                  <c:v>2.8183236946740391</c:v>
                </c:pt>
                <c:pt idx="37">
                  <c:v>2.806735555739567</c:v>
                </c:pt>
                <c:pt idx="38">
                  <c:v>2.7931278403739541</c:v>
                </c:pt>
                <c:pt idx="39">
                  <c:v>2.7846886363093781</c:v>
                </c:pt>
                <c:pt idx="40">
                  <c:v>2.7808215116273951</c:v>
                </c:pt>
                <c:pt idx="41">
                  <c:v>2.7722354012297532</c:v>
                </c:pt>
                <c:pt idx="42">
                  <c:v>2.7674171668304521</c:v>
                </c:pt>
                <c:pt idx="43">
                  <c:v>2.765659264328677</c:v>
                </c:pt>
                <c:pt idx="44">
                  <c:v>2.7688809469174278</c:v>
                </c:pt>
                <c:pt idx="45">
                  <c:v>2.7883136467494198</c:v>
                </c:pt>
                <c:pt idx="46">
                  <c:v>2.8031808306933419</c:v>
                </c:pt>
                <c:pt idx="47">
                  <c:v>2.8111885041935381</c:v>
                </c:pt>
                <c:pt idx="48">
                  <c:v>2.8081736486502238</c:v>
                </c:pt>
                <c:pt idx="49">
                  <c:v>2.7964237074309222</c:v>
                </c:pt>
                <c:pt idx="50">
                  <c:v>2.7890785927448012</c:v>
                </c:pt>
                <c:pt idx="51">
                  <c:v>2.7813618198051202</c:v>
                </c:pt>
                <c:pt idx="52">
                  <c:v>2.7706288790712672</c:v>
                </c:pt>
                <c:pt idx="53">
                  <c:v>2.7556375750240631</c:v>
                </c:pt>
                <c:pt idx="54">
                  <c:v>2.7337403447895041</c:v>
                </c:pt>
                <c:pt idx="55">
                  <c:v>2.7051877273595601</c:v>
                </c:pt>
                <c:pt idx="56">
                  <c:v>2.676728344361321</c:v>
                </c:pt>
                <c:pt idx="57">
                  <c:v>2.6439038832562289</c:v>
                </c:pt>
                <c:pt idx="58">
                  <c:v>2.6104459533289321</c:v>
                </c:pt>
                <c:pt idx="59">
                  <c:v>2.5792685130641591</c:v>
                </c:pt>
                <c:pt idx="60">
                  <c:v>2.552119138056578</c:v>
                </c:pt>
                <c:pt idx="61">
                  <c:v>2.5298666880436369</c:v>
                </c:pt>
                <c:pt idx="62">
                  <c:v>2.5130315000609822</c:v>
                </c:pt>
                <c:pt idx="63">
                  <c:v>2.4973123469759169</c:v>
                </c:pt>
                <c:pt idx="64">
                  <c:v>2.4752689030591619</c:v>
                </c:pt>
                <c:pt idx="65">
                  <c:v>2.4468086475120092</c:v>
                </c:pt>
                <c:pt idx="66">
                  <c:v>2.4140262204150331</c:v>
                </c:pt>
                <c:pt idx="67">
                  <c:v>2.3847972770623231</c:v>
                </c:pt>
                <c:pt idx="68">
                  <c:v>2.361759503750906</c:v>
                </c:pt>
                <c:pt idx="69">
                  <c:v>2.3482821907619211</c:v>
                </c:pt>
                <c:pt idx="70">
                  <c:v>2.3368313594484782</c:v>
                </c:pt>
                <c:pt idx="71">
                  <c:v>2.3269847273401472</c:v>
                </c:pt>
                <c:pt idx="72">
                  <c:v>2.319972793874951</c:v>
                </c:pt>
                <c:pt idx="73">
                  <c:v>2.308796316996899</c:v>
                </c:pt>
                <c:pt idx="74">
                  <c:v>2.2946064547246698</c:v>
                </c:pt>
                <c:pt idx="75">
                  <c:v>2.276705195105142</c:v>
                </c:pt>
                <c:pt idx="76">
                  <c:v>2.256491944134666</c:v>
                </c:pt>
                <c:pt idx="77">
                  <c:v>2.2424436463873869</c:v>
                </c:pt>
                <c:pt idx="78">
                  <c:v>2.237474708057984</c:v>
                </c:pt>
                <c:pt idx="79">
                  <c:v>2.23975651788236</c:v>
                </c:pt>
                <c:pt idx="80">
                  <c:v>2.2486198254861551</c:v>
                </c:pt>
                <c:pt idx="81">
                  <c:v>2.2613798159805771</c:v>
                </c:pt>
                <c:pt idx="82">
                  <c:v>2.2724450241450849</c:v>
                </c:pt>
                <c:pt idx="83">
                  <c:v>2.2746799537380951</c:v>
                </c:pt>
                <c:pt idx="84">
                  <c:v>2.272286975713647</c:v>
                </c:pt>
                <c:pt idx="85">
                  <c:v>2.2554894295911931</c:v>
                </c:pt>
                <c:pt idx="86">
                  <c:v>2.2296708357956532</c:v>
                </c:pt>
                <c:pt idx="87">
                  <c:v>2.2002919054433012</c:v>
                </c:pt>
                <c:pt idx="88">
                  <c:v>2.1633087017048682</c:v>
                </c:pt>
                <c:pt idx="89">
                  <c:v>2.131599224229761</c:v>
                </c:pt>
                <c:pt idx="90">
                  <c:v>2.098768585830769</c:v>
                </c:pt>
                <c:pt idx="91">
                  <c:v>2.0677503497348799</c:v>
                </c:pt>
                <c:pt idx="92">
                  <c:v>2.030843145142839</c:v>
                </c:pt>
                <c:pt idx="93">
                  <c:v>1.9824670054286879</c:v>
                </c:pt>
                <c:pt idx="94">
                  <c:v>1.930771733312822</c:v>
                </c:pt>
                <c:pt idx="95">
                  <c:v>1.8812574531716979</c:v>
                </c:pt>
                <c:pt idx="96">
                  <c:v>1.8376283847228301</c:v>
                </c:pt>
                <c:pt idx="97">
                  <c:v>1.8094709732213901</c:v>
                </c:pt>
                <c:pt idx="98">
                  <c:v>1.790633870294974</c:v>
                </c:pt>
                <c:pt idx="99">
                  <c:v>1.77678114457495</c:v>
                </c:pt>
                <c:pt idx="100">
                  <c:v>1.7692607147778101</c:v>
                </c:pt>
                <c:pt idx="101">
                  <c:v>1.75693543883843</c:v>
                </c:pt>
                <c:pt idx="102">
                  <c:v>1.7370789572534271</c:v>
                </c:pt>
                <c:pt idx="103">
                  <c:v>1.704726096081721</c:v>
                </c:pt>
                <c:pt idx="104">
                  <c:v>1.66368228964256</c:v>
                </c:pt>
                <c:pt idx="105">
                  <c:v>1.6145208347003011</c:v>
                </c:pt>
                <c:pt idx="106">
                  <c:v>1.561728314551303</c:v>
                </c:pt>
                <c:pt idx="107">
                  <c:v>1.510257383671521</c:v>
                </c:pt>
                <c:pt idx="108">
                  <c:v>1.461291325308562</c:v>
                </c:pt>
                <c:pt idx="109">
                  <c:v>1.4179248508267881</c:v>
                </c:pt>
                <c:pt idx="110">
                  <c:v>1.382174020238442</c:v>
                </c:pt>
                <c:pt idx="111">
                  <c:v>1.349688149384948</c:v>
                </c:pt>
                <c:pt idx="112">
                  <c:v>1.3228078193327</c:v>
                </c:pt>
                <c:pt idx="113">
                  <c:v>1.303314138630048</c:v>
                </c:pt>
                <c:pt idx="114">
                  <c:v>1.289014137093772</c:v>
                </c:pt>
                <c:pt idx="115">
                  <c:v>1.281658150750407</c:v>
                </c:pt>
                <c:pt idx="116">
                  <c:v>1.277067933551586</c:v>
                </c:pt>
                <c:pt idx="117">
                  <c:v>1.273042434499841</c:v>
                </c:pt>
                <c:pt idx="118">
                  <c:v>1.272828167535446</c:v>
                </c:pt>
                <c:pt idx="119">
                  <c:v>1.2837366230651961</c:v>
                </c:pt>
                <c:pt idx="120">
                  <c:v>1.3016677934775001</c:v>
                </c:pt>
                <c:pt idx="121">
                  <c:v>1.3247972492387221</c:v>
                </c:pt>
                <c:pt idx="122">
                  <c:v>1.357875242881589</c:v>
                </c:pt>
                <c:pt idx="123">
                  <c:v>1.3923110836135719</c:v>
                </c:pt>
                <c:pt idx="124">
                  <c:v>1.4248082630548049</c:v>
                </c:pt>
                <c:pt idx="125">
                  <c:v>1.453320454810052</c:v>
                </c:pt>
                <c:pt idx="126">
                  <c:v>1.469497941280923</c:v>
                </c:pt>
                <c:pt idx="127">
                  <c:v>1.4651837564637811</c:v>
                </c:pt>
                <c:pt idx="128">
                  <c:v>1.4553719195420241</c:v>
                </c:pt>
                <c:pt idx="129">
                  <c:v>1.4429313231652909</c:v>
                </c:pt>
                <c:pt idx="130">
                  <c:v>1.4302291633639179</c:v>
                </c:pt>
                <c:pt idx="131">
                  <c:v>1.4281558335976059</c:v>
                </c:pt>
                <c:pt idx="132">
                  <c:v>1.426258945740924</c:v>
                </c:pt>
                <c:pt idx="133">
                  <c:v>1.4272398181751</c:v>
                </c:pt>
                <c:pt idx="134">
                  <c:v>1.4288167999240371</c:v>
                </c:pt>
                <c:pt idx="135">
                  <c:v>1.4337311453534389</c:v>
                </c:pt>
                <c:pt idx="136">
                  <c:v>1.439925081125579</c:v>
                </c:pt>
                <c:pt idx="137">
                  <c:v>1.445292507197379</c:v>
                </c:pt>
                <c:pt idx="138">
                  <c:v>1.452089260863479</c:v>
                </c:pt>
                <c:pt idx="139">
                  <c:v>1.45503075178598</c:v>
                </c:pt>
                <c:pt idx="140">
                  <c:v>1.454689265282733</c:v>
                </c:pt>
                <c:pt idx="141">
                  <c:v>1.45314349439014</c:v>
                </c:pt>
                <c:pt idx="142">
                  <c:v>1.450646294820668</c:v>
                </c:pt>
                <c:pt idx="143">
                  <c:v>1.4452792696999079</c:v>
                </c:pt>
                <c:pt idx="144">
                  <c:v>1.4396657457013751</c:v>
                </c:pt>
                <c:pt idx="145">
                  <c:v>1.4286308511480661</c:v>
                </c:pt>
                <c:pt idx="146">
                  <c:v>1.4134213640147859</c:v>
                </c:pt>
                <c:pt idx="147">
                  <c:v>1.3964127388356471</c:v>
                </c:pt>
                <c:pt idx="148">
                  <c:v>1.3810017072687051</c:v>
                </c:pt>
                <c:pt idx="149">
                  <c:v>1.376214286192782</c:v>
                </c:pt>
                <c:pt idx="150">
                  <c:v>1.375610342713866</c:v>
                </c:pt>
                <c:pt idx="151">
                  <c:v>1.3776274876621679</c:v>
                </c:pt>
                <c:pt idx="152">
                  <c:v>1.3808616929933999</c:v>
                </c:pt>
                <c:pt idx="153">
                  <c:v>1.378494885134762</c:v>
                </c:pt>
                <c:pt idx="154">
                  <c:v>1.3782461604383069</c:v>
                </c:pt>
                <c:pt idx="155">
                  <c:v>1.3814676086379081</c:v>
                </c:pt>
                <c:pt idx="156">
                  <c:v>1.385578315358674</c:v>
                </c:pt>
                <c:pt idx="157">
                  <c:v>1.395377183729636</c:v>
                </c:pt>
                <c:pt idx="158">
                  <c:v>1.4103364056122061</c:v>
                </c:pt>
                <c:pt idx="159">
                  <c:v>1.4315672887674911</c:v>
                </c:pt>
                <c:pt idx="160">
                  <c:v>1.462827226139533</c:v>
                </c:pt>
                <c:pt idx="161">
                  <c:v>1.495450638729418</c:v>
                </c:pt>
                <c:pt idx="162">
                  <c:v>1.5213348647782301</c:v>
                </c:pt>
                <c:pt idx="163">
                  <c:v>1.5423300057954841</c:v>
                </c:pt>
                <c:pt idx="164">
                  <c:v>1.5584316122285939</c:v>
                </c:pt>
                <c:pt idx="165">
                  <c:v>1.574681855373586</c:v>
                </c:pt>
                <c:pt idx="166">
                  <c:v>1.591599755195622</c:v>
                </c:pt>
                <c:pt idx="167">
                  <c:v>1.60734439534158</c:v>
                </c:pt>
                <c:pt idx="168">
                  <c:v>1.6163645248245659</c:v>
                </c:pt>
                <c:pt idx="169">
                  <c:v>1.610509845085748</c:v>
                </c:pt>
                <c:pt idx="170">
                  <c:v>1.5938320781472171</c:v>
                </c:pt>
                <c:pt idx="171">
                  <c:v>1.5655849816896359</c:v>
                </c:pt>
                <c:pt idx="172">
                  <c:v>1.526611539896811</c:v>
                </c:pt>
                <c:pt idx="173">
                  <c:v>1.4939011744337201</c:v>
                </c:pt>
                <c:pt idx="174">
                  <c:v>1.471817677720116</c:v>
                </c:pt>
                <c:pt idx="175">
                  <c:v>1.4630973606190341</c:v>
                </c:pt>
                <c:pt idx="176">
                  <c:v>1.466393037251148</c:v>
                </c:pt>
                <c:pt idx="177">
                  <c:v>1.4758766284890401</c:v>
                </c:pt>
                <c:pt idx="178">
                  <c:v>1.491218761078182</c:v>
                </c:pt>
                <c:pt idx="179">
                  <c:v>1.5142522830500449</c:v>
                </c:pt>
                <c:pt idx="180">
                  <c:v>1.543766492133799</c:v>
                </c:pt>
                <c:pt idx="181">
                  <c:v>1.5811209806289539</c:v>
                </c:pt>
                <c:pt idx="182">
                  <c:v>1.6219068065338851</c:v>
                </c:pt>
                <c:pt idx="183">
                  <c:v>1.6647002822177981</c:v>
                </c:pt>
                <c:pt idx="184">
                  <c:v>1.7109121733399371</c:v>
                </c:pt>
                <c:pt idx="185">
                  <c:v>1.7532404756906801</c:v>
                </c:pt>
                <c:pt idx="186">
                  <c:v>1.7923430108631759</c:v>
                </c:pt>
                <c:pt idx="187">
                  <c:v>1.8289755969873069</c:v>
                </c:pt>
                <c:pt idx="188">
                  <c:v>1.867156515349758</c:v>
                </c:pt>
                <c:pt idx="189">
                  <c:v>1.910661829376852</c:v>
                </c:pt>
                <c:pt idx="190">
                  <c:v>1.9579772761359491</c:v>
                </c:pt>
                <c:pt idx="191">
                  <c:v>2.004140880947145</c:v>
                </c:pt>
                <c:pt idx="192">
                  <c:v>2.0469075307835269</c:v>
                </c:pt>
                <c:pt idx="193">
                  <c:v>2.0873882565290369</c:v>
                </c:pt>
                <c:pt idx="194">
                  <c:v>2.1259392575287159</c:v>
                </c:pt>
                <c:pt idx="195">
                  <c:v>2.160546297631377</c:v>
                </c:pt>
                <c:pt idx="196">
                  <c:v>2.1933791524263628</c:v>
                </c:pt>
                <c:pt idx="197">
                  <c:v>2.219857876668752</c:v>
                </c:pt>
                <c:pt idx="198">
                  <c:v>2.2451427110840609</c:v>
                </c:pt>
                <c:pt idx="199">
                  <c:v>2.272293456140619</c:v>
                </c:pt>
                <c:pt idx="200">
                  <c:v>2.2962231756699278</c:v>
                </c:pt>
                <c:pt idx="201">
                  <c:v>2.3208833875451909</c:v>
                </c:pt>
                <c:pt idx="202">
                  <c:v>2.3405864441675499</c:v>
                </c:pt>
                <c:pt idx="203">
                  <c:v>2.3552766252201449</c:v>
                </c:pt>
                <c:pt idx="204">
                  <c:v>2.366998066734646</c:v>
                </c:pt>
                <c:pt idx="205">
                  <c:v>2.3753214605653512</c:v>
                </c:pt>
                <c:pt idx="206">
                  <c:v>2.377773725035063</c:v>
                </c:pt>
                <c:pt idx="207">
                  <c:v>2.3772619638536061</c:v>
                </c:pt>
                <c:pt idx="208">
                  <c:v>2.3740099779047861</c:v>
                </c:pt>
                <c:pt idx="209">
                  <c:v>2.360744419440139</c:v>
                </c:pt>
                <c:pt idx="210">
                  <c:v>2.3439717195583261</c:v>
                </c:pt>
                <c:pt idx="211">
                  <c:v>2.322671157236663</c:v>
                </c:pt>
                <c:pt idx="212">
                  <c:v>2.299064112332823</c:v>
                </c:pt>
                <c:pt idx="213">
                  <c:v>2.278033186995045</c:v>
                </c:pt>
                <c:pt idx="214">
                  <c:v>2.2535796083944528</c:v>
                </c:pt>
                <c:pt idx="215">
                  <c:v>2.2219193819042471</c:v>
                </c:pt>
                <c:pt idx="216">
                  <c:v>2.181063702819249</c:v>
                </c:pt>
                <c:pt idx="217">
                  <c:v>2.1359084713213741</c:v>
                </c:pt>
                <c:pt idx="218">
                  <c:v>2.088391180576108</c:v>
                </c:pt>
                <c:pt idx="219">
                  <c:v>2.0415086979441872</c:v>
                </c:pt>
                <c:pt idx="220">
                  <c:v>1.996199260706319</c:v>
                </c:pt>
                <c:pt idx="221">
                  <c:v>1.950025126266185</c:v>
                </c:pt>
                <c:pt idx="222">
                  <c:v>1.906972533244182</c:v>
                </c:pt>
                <c:pt idx="223">
                  <c:v>1.867236273769481</c:v>
                </c:pt>
                <c:pt idx="224">
                  <c:v>1.8286851426077839</c:v>
                </c:pt>
                <c:pt idx="225">
                  <c:v>1.789770359011063</c:v>
                </c:pt>
                <c:pt idx="226">
                  <c:v>1.7516767012922381</c:v>
                </c:pt>
                <c:pt idx="227">
                  <c:v>1.7181561984115279</c:v>
                </c:pt>
                <c:pt idx="228">
                  <c:v>1.692764793546232</c:v>
                </c:pt>
                <c:pt idx="229">
                  <c:v>1.6787709671331399</c:v>
                </c:pt>
                <c:pt idx="230">
                  <c:v>1.67425224330468</c:v>
                </c:pt>
                <c:pt idx="231">
                  <c:v>1.674954137935273</c:v>
                </c:pt>
                <c:pt idx="232">
                  <c:v>1.6805395790687401</c:v>
                </c:pt>
                <c:pt idx="233">
                  <c:v>1.6899397931593321</c:v>
                </c:pt>
                <c:pt idx="234">
                  <c:v>1.6982745268569099</c:v>
                </c:pt>
                <c:pt idx="235">
                  <c:v>1.70169286884655</c:v>
                </c:pt>
                <c:pt idx="236">
                  <c:v>1.699552394794696</c:v>
                </c:pt>
                <c:pt idx="237">
                  <c:v>1.68840902633387</c:v>
                </c:pt>
                <c:pt idx="238">
                  <c:v>1.66329274622803</c:v>
                </c:pt>
                <c:pt idx="239">
                  <c:v>1.6214639275479961</c:v>
                </c:pt>
                <c:pt idx="240">
                  <c:v>1.5568060172844429</c:v>
                </c:pt>
                <c:pt idx="241">
                  <c:v>1.4737443305709601</c:v>
                </c:pt>
                <c:pt idx="242">
                  <c:v>1.3840763184781719</c:v>
                </c:pt>
                <c:pt idx="243">
                  <c:v>1.292373065812493</c:v>
                </c:pt>
                <c:pt idx="244">
                  <c:v>1.2040427469238399</c:v>
                </c:pt>
                <c:pt idx="245">
                  <c:v>1.1218255292409709</c:v>
                </c:pt>
                <c:pt idx="246">
                  <c:v>1.044572029928035</c:v>
                </c:pt>
                <c:pt idx="247">
                  <c:v>0.97695388803161298</c:v>
                </c:pt>
                <c:pt idx="248">
                  <c:v>0.91806909511873902</c:v>
                </c:pt>
                <c:pt idx="249">
                  <c:v>0.86008834510418697</c:v>
                </c:pt>
                <c:pt idx="250">
                  <c:v>0.80086844944417002</c:v>
                </c:pt>
                <c:pt idx="251">
                  <c:v>0.74443406882700902</c:v>
                </c:pt>
                <c:pt idx="252">
                  <c:v>0.69192369025117395</c:v>
                </c:pt>
                <c:pt idx="253">
                  <c:v>0.64683006930300402</c:v>
                </c:pt>
                <c:pt idx="254">
                  <c:v>0.61016172267782398</c:v>
                </c:pt>
                <c:pt idx="255">
                  <c:v>0.57722811298826704</c:v>
                </c:pt>
                <c:pt idx="256">
                  <c:v>0.54773208375110805</c:v>
                </c:pt>
                <c:pt idx="257">
                  <c:v>0.52248777666822399</c:v>
                </c:pt>
                <c:pt idx="258">
                  <c:v>0.50077577680963703</c:v>
                </c:pt>
                <c:pt idx="259">
                  <c:v>0.476963248112033</c:v>
                </c:pt>
                <c:pt idx="260">
                  <c:v>0.45233463038842497</c:v>
                </c:pt>
                <c:pt idx="261">
                  <c:v>0.42622669762436699</c:v>
                </c:pt>
                <c:pt idx="262">
                  <c:v>0.39787057812079601</c:v>
                </c:pt>
                <c:pt idx="263">
                  <c:v>0.370613636390631</c:v>
                </c:pt>
                <c:pt idx="264">
                  <c:v>0.34511380246560802</c:v>
                </c:pt>
                <c:pt idx="265">
                  <c:v>0.32409600482129403</c:v>
                </c:pt>
                <c:pt idx="266">
                  <c:v>0.30976457514877698</c:v>
                </c:pt>
                <c:pt idx="267">
                  <c:v>0.30274814131946298</c:v>
                </c:pt>
                <c:pt idx="268">
                  <c:v>0.30079049973833699</c:v>
                </c:pt>
                <c:pt idx="269">
                  <c:v>0.30079049973833699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69120"/>
        <c:axId val="209271040"/>
      </c:lineChart>
      <c:catAx>
        <c:axId val="209269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71040"/>
        <c:crossesAt val="-8"/>
        <c:auto val="1"/>
        <c:lblAlgn val="ctr"/>
        <c:lblOffset val="100"/>
        <c:tickLblSkip val="20"/>
        <c:noMultiLvlLbl val="0"/>
      </c:catAx>
      <c:valAx>
        <c:axId val="209271040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6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7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63008"/>
        <c:axId val="212325888"/>
      </c:areaChart>
      <c:lineChart>
        <c:grouping val="standard"/>
        <c:varyColors val="0"/>
        <c:ser>
          <c:idx val="0"/>
          <c:order val="0"/>
          <c:tx>
            <c:strRef>
              <c:f>'Figure 7 Data'!$C$1</c:f>
              <c:strCache>
                <c:ptCount val="1"/>
                <c:pt idx="0">
                  <c:v>C4 HP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7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7 Data'!$B$2:$B$271</c:f>
              <c:numCache>
                <c:formatCode>General</c:formatCode>
                <c:ptCount val="270"/>
                <c:pt idx="0">
                  <c:v>1.0248917578281751</c:v>
                </c:pt>
                <c:pt idx="1">
                  <c:v>1.0301664184275781</c:v>
                </c:pt>
                <c:pt idx="2">
                  <c:v>1.050226070693538</c:v>
                </c:pt>
                <c:pt idx="3">
                  <c:v>1.075051810994814</c:v>
                </c:pt>
                <c:pt idx="4">
                  <c:v>1.096133204711391</c:v>
                </c:pt>
                <c:pt idx="5">
                  <c:v>1.1032828701967199</c:v>
                </c:pt>
                <c:pt idx="6">
                  <c:v>1.0955821785225861</c:v>
                </c:pt>
                <c:pt idx="7">
                  <c:v>1.0828750451233939</c:v>
                </c:pt>
                <c:pt idx="8">
                  <c:v>1.0662031450130061</c:v>
                </c:pt>
                <c:pt idx="9">
                  <c:v>1.05278115920563</c:v>
                </c:pt>
                <c:pt idx="10">
                  <c:v>1.0479357945956651</c:v>
                </c:pt>
                <c:pt idx="11">
                  <c:v>1.0476509180209559</c:v>
                </c:pt>
                <c:pt idx="12">
                  <c:v>1.045904562479367</c:v>
                </c:pt>
                <c:pt idx="13">
                  <c:v>1.0397507794352401</c:v>
                </c:pt>
                <c:pt idx="14">
                  <c:v>1.028474150562674</c:v>
                </c:pt>
                <c:pt idx="15">
                  <c:v>1.0171904739419599</c:v>
                </c:pt>
                <c:pt idx="16">
                  <c:v>1.009740877648883</c:v>
                </c:pt>
                <c:pt idx="17">
                  <c:v>1.000179701503964</c:v>
                </c:pt>
                <c:pt idx="18">
                  <c:v>0.98951850701030097</c:v>
                </c:pt>
                <c:pt idx="19">
                  <c:v>0.97738291509744901</c:v>
                </c:pt>
                <c:pt idx="20">
                  <c:v>0.96930542501453998</c:v>
                </c:pt>
                <c:pt idx="21">
                  <c:v>0.96894722065301997</c:v>
                </c:pt>
                <c:pt idx="22">
                  <c:v>0.97258933709273399</c:v>
                </c:pt>
                <c:pt idx="23">
                  <c:v>0.97119603211120098</c:v>
                </c:pt>
                <c:pt idx="24">
                  <c:v>0.95692513141400404</c:v>
                </c:pt>
                <c:pt idx="25">
                  <c:v>0.93586958202157999</c:v>
                </c:pt>
                <c:pt idx="26">
                  <c:v>0.906326410277564</c:v>
                </c:pt>
                <c:pt idx="27">
                  <c:v>0.87626271441565295</c:v>
                </c:pt>
                <c:pt idx="28">
                  <c:v>0.85324965531572505</c:v>
                </c:pt>
                <c:pt idx="29">
                  <c:v>0.83689958185138302</c:v>
                </c:pt>
                <c:pt idx="30">
                  <c:v>0.83038687843237302</c:v>
                </c:pt>
                <c:pt idx="31">
                  <c:v>0.82927515015972797</c:v>
                </c:pt>
                <c:pt idx="32">
                  <c:v>0.83696081471099504</c:v>
                </c:pt>
                <c:pt idx="33">
                  <c:v>0.85273101267108997</c:v>
                </c:pt>
                <c:pt idx="34">
                  <c:v>0.87045346337982199</c:v>
                </c:pt>
                <c:pt idx="35">
                  <c:v>0.89254729158706902</c:v>
                </c:pt>
                <c:pt idx="36">
                  <c:v>0.913474774837853</c:v>
                </c:pt>
                <c:pt idx="37">
                  <c:v>0.931905398788759</c:v>
                </c:pt>
                <c:pt idx="38">
                  <c:v>0.946569559549293</c:v>
                </c:pt>
                <c:pt idx="39">
                  <c:v>0.96060312777936596</c:v>
                </c:pt>
                <c:pt idx="40">
                  <c:v>0.97368202003965398</c:v>
                </c:pt>
                <c:pt idx="41">
                  <c:v>0.99041983820309398</c:v>
                </c:pt>
                <c:pt idx="42">
                  <c:v>1.010992352040387</c:v>
                </c:pt>
                <c:pt idx="43">
                  <c:v>1.02851653154029</c:v>
                </c:pt>
                <c:pt idx="44">
                  <c:v>1.043083604828122</c:v>
                </c:pt>
                <c:pt idx="45">
                  <c:v>1.0476673247514039</c:v>
                </c:pt>
                <c:pt idx="46">
                  <c:v>1.0543986819000859</c:v>
                </c:pt>
                <c:pt idx="47">
                  <c:v>1.0662898698955201</c:v>
                </c:pt>
                <c:pt idx="48">
                  <c:v>1.083602331483446</c:v>
                </c:pt>
                <c:pt idx="49">
                  <c:v>1.106669403947804</c:v>
                </c:pt>
                <c:pt idx="50">
                  <c:v>1.126751167822285</c:v>
                </c:pt>
                <c:pt idx="51">
                  <c:v>1.1476194338118531</c:v>
                </c:pt>
                <c:pt idx="52">
                  <c:v>1.1741624556583361</c:v>
                </c:pt>
                <c:pt idx="53">
                  <c:v>1.2040174358392</c:v>
                </c:pt>
                <c:pt idx="54">
                  <c:v>1.2392390187803379</c:v>
                </c:pt>
                <c:pt idx="55">
                  <c:v>1.2781969711010659</c:v>
                </c:pt>
                <c:pt idx="56">
                  <c:v>1.3140425546910011</c:v>
                </c:pt>
                <c:pt idx="57">
                  <c:v>1.349509598558013</c:v>
                </c:pt>
                <c:pt idx="58">
                  <c:v>1.383123358497897</c:v>
                </c:pt>
                <c:pt idx="59">
                  <c:v>1.413888392692505</c:v>
                </c:pt>
                <c:pt idx="60">
                  <c:v>1.441862618364347</c:v>
                </c:pt>
                <c:pt idx="61">
                  <c:v>1.463747151934675</c:v>
                </c:pt>
                <c:pt idx="62">
                  <c:v>1.479055753542831</c:v>
                </c:pt>
                <c:pt idx="63">
                  <c:v>1.4919649662323851</c:v>
                </c:pt>
                <c:pt idx="64">
                  <c:v>1.50231006173255</c:v>
                </c:pt>
                <c:pt idx="65">
                  <c:v>1.510175098936021</c:v>
                </c:pt>
                <c:pt idx="66">
                  <c:v>1.5158572891455631</c:v>
                </c:pt>
                <c:pt idx="67">
                  <c:v>1.5137767182670421</c:v>
                </c:pt>
                <c:pt idx="68">
                  <c:v>1.5067113342718981</c:v>
                </c:pt>
                <c:pt idx="69">
                  <c:v>1.497535350973503</c:v>
                </c:pt>
                <c:pt idx="70">
                  <c:v>1.493921652376099</c:v>
                </c:pt>
                <c:pt idx="71">
                  <c:v>1.4943775045221901</c:v>
                </c:pt>
                <c:pt idx="72">
                  <c:v>1.496886830261887</c:v>
                </c:pt>
                <c:pt idx="73">
                  <c:v>1.505301562377251</c:v>
                </c:pt>
                <c:pt idx="74">
                  <c:v>1.511838052763246</c:v>
                </c:pt>
                <c:pt idx="75">
                  <c:v>1.51796898715052</c:v>
                </c:pt>
                <c:pt idx="76">
                  <c:v>1.525332761650104</c:v>
                </c:pt>
                <c:pt idx="77">
                  <c:v>1.5261034953263151</c:v>
                </c:pt>
                <c:pt idx="78">
                  <c:v>1.521719064841466</c:v>
                </c:pt>
                <c:pt idx="79">
                  <c:v>1.51179318080695</c:v>
                </c:pt>
                <c:pt idx="80">
                  <c:v>1.49845987398827</c:v>
                </c:pt>
                <c:pt idx="81">
                  <c:v>1.487428995668832</c:v>
                </c:pt>
                <c:pt idx="82">
                  <c:v>1.480878962594828</c:v>
                </c:pt>
                <c:pt idx="83">
                  <c:v>1.4826888257956621</c:v>
                </c:pt>
                <c:pt idx="84">
                  <c:v>1.4906106344473811</c:v>
                </c:pt>
                <c:pt idx="85">
                  <c:v>1.5042271608142821</c:v>
                </c:pt>
                <c:pt idx="86">
                  <c:v>1.5219982149059059</c:v>
                </c:pt>
                <c:pt idx="87">
                  <c:v>1.543761848550774</c:v>
                </c:pt>
                <c:pt idx="88">
                  <c:v>1.569401374983785</c:v>
                </c:pt>
                <c:pt idx="89">
                  <c:v>1.592972189598211</c:v>
                </c:pt>
                <c:pt idx="90">
                  <c:v>1.615536062591918</c:v>
                </c:pt>
                <c:pt idx="91">
                  <c:v>1.633852989817445</c:v>
                </c:pt>
                <c:pt idx="92">
                  <c:v>1.6492026564874711</c:v>
                </c:pt>
                <c:pt idx="93">
                  <c:v>1.666665344249288</c:v>
                </c:pt>
                <c:pt idx="94">
                  <c:v>1.6819065123241981</c:v>
                </c:pt>
                <c:pt idx="95">
                  <c:v>1.6957267128753799</c:v>
                </c:pt>
                <c:pt idx="96">
                  <c:v>1.7061604501152181</c:v>
                </c:pt>
                <c:pt idx="97">
                  <c:v>1.7126172487924529</c:v>
                </c:pt>
                <c:pt idx="98">
                  <c:v>1.72155578353965</c:v>
                </c:pt>
                <c:pt idx="99">
                  <c:v>1.7315602365985081</c:v>
                </c:pt>
                <c:pt idx="100">
                  <c:v>1.739883250991461</c:v>
                </c:pt>
                <c:pt idx="101">
                  <c:v>1.7491896642776279</c:v>
                </c:pt>
                <c:pt idx="102">
                  <c:v>1.7587111881311579</c:v>
                </c:pt>
                <c:pt idx="103">
                  <c:v>1.7714289975015569</c:v>
                </c:pt>
                <c:pt idx="104">
                  <c:v>1.7886242654499871</c:v>
                </c:pt>
                <c:pt idx="105">
                  <c:v>1.8091751745561</c:v>
                </c:pt>
                <c:pt idx="106">
                  <c:v>1.8329292291540149</c:v>
                </c:pt>
                <c:pt idx="107">
                  <c:v>1.857087497714315</c:v>
                </c:pt>
                <c:pt idx="108">
                  <c:v>1.881619731833071</c:v>
                </c:pt>
                <c:pt idx="109">
                  <c:v>1.9093623362439189</c:v>
                </c:pt>
                <c:pt idx="110">
                  <c:v>1.9324650505038501</c:v>
                </c:pt>
                <c:pt idx="111">
                  <c:v>1.9511281869266139</c:v>
                </c:pt>
                <c:pt idx="112">
                  <c:v>1.96689508042367</c:v>
                </c:pt>
                <c:pt idx="113">
                  <c:v>1.981436820321159</c:v>
                </c:pt>
                <c:pt idx="114">
                  <c:v>1.987818062683804</c:v>
                </c:pt>
                <c:pt idx="115">
                  <c:v>1.9877897568149041</c:v>
                </c:pt>
                <c:pt idx="116">
                  <c:v>1.9778534060616759</c:v>
                </c:pt>
                <c:pt idx="117">
                  <c:v>1.95525166732199</c:v>
                </c:pt>
                <c:pt idx="118">
                  <c:v>1.936670296124495</c:v>
                </c:pt>
                <c:pt idx="119">
                  <c:v>1.913287629979886</c:v>
                </c:pt>
                <c:pt idx="120">
                  <c:v>1.889453295812564</c:v>
                </c:pt>
                <c:pt idx="121">
                  <c:v>1.8632152546752001</c:v>
                </c:pt>
                <c:pt idx="122">
                  <c:v>1.831048738156196</c:v>
                </c:pt>
                <c:pt idx="123">
                  <c:v>1.803177110339512</c:v>
                </c:pt>
                <c:pt idx="124">
                  <c:v>1.777318979609078</c:v>
                </c:pt>
                <c:pt idx="125">
                  <c:v>1.7529705061597221</c:v>
                </c:pt>
                <c:pt idx="126">
                  <c:v>1.7357693990960801</c:v>
                </c:pt>
                <c:pt idx="127">
                  <c:v>1.726380940804104</c:v>
                </c:pt>
                <c:pt idx="128">
                  <c:v>1.718263462077668</c:v>
                </c:pt>
                <c:pt idx="129">
                  <c:v>1.7176082770370591</c:v>
                </c:pt>
                <c:pt idx="130">
                  <c:v>1.7112485482504769</c:v>
                </c:pt>
                <c:pt idx="131">
                  <c:v>1.6964739106175299</c:v>
                </c:pt>
                <c:pt idx="132">
                  <c:v>1.6826640297728159</c:v>
                </c:pt>
                <c:pt idx="133">
                  <c:v>1.6652032506905201</c:v>
                </c:pt>
                <c:pt idx="134">
                  <c:v>1.6507067761308609</c:v>
                </c:pt>
                <c:pt idx="135">
                  <c:v>1.6393515245798631</c:v>
                </c:pt>
                <c:pt idx="136">
                  <c:v>1.63339779752533</c:v>
                </c:pt>
                <c:pt idx="137">
                  <c:v>1.629166920985978</c:v>
                </c:pt>
                <c:pt idx="138">
                  <c:v>1.6242894173618381</c:v>
                </c:pt>
                <c:pt idx="139">
                  <c:v>1.618421837770756</c:v>
                </c:pt>
                <c:pt idx="140">
                  <c:v>1.6096528623649231</c:v>
                </c:pt>
                <c:pt idx="141">
                  <c:v>1.5990180767648501</c:v>
                </c:pt>
                <c:pt idx="142">
                  <c:v>1.586798496183885</c:v>
                </c:pt>
                <c:pt idx="143">
                  <c:v>1.573661157329993</c:v>
                </c:pt>
                <c:pt idx="144">
                  <c:v>1.5590806393718231</c:v>
                </c:pt>
                <c:pt idx="145">
                  <c:v>1.546870153546142</c:v>
                </c:pt>
                <c:pt idx="146">
                  <c:v>1.538264142289961</c:v>
                </c:pt>
                <c:pt idx="147">
                  <c:v>1.535675321711182</c:v>
                </c:pt>
                <c:pt idx="148">
                  <c:v>1.5370911342444229</c:v>
                </c:pt>
                <c:pt idx="149">
                  <c:v>1.537414704042056</c:v>
                </c:pt>
                <c:pt idx="150">
                  <c:v>1.541212102258382</c:v>
                </c:pt>
                <c:pt idx="151">
                  <c:v>1.5484285640464801</c:v>
                </c:pt>
                <c:pt idx="152">
                  <c:v>1.5546004545040999</c:v>
                </c:pt>
                <c:pt idx="153">
                  <c:v>1.5648335604319381</c:v>
                </c:pt>
                <c:pt idx="154">
                  <c:v>1.5703542101118579</c:v>
                </c:pt>
                <c:pt idx="155">
                  <c:v>1.5699871919681181</c:v>
                </c:pt>
                <c:pt idx="156">
                  <c:v>1.5668143724389489</c:v>
                </c:pt>
                <c:pt idx="157">
                  <c:v>1.555443054294088</c:v>
                </c:pt>
                <c:pt idx="158">
                  <c:v>1.540138058938554</c:v>
                </c:pt>
                <c:pt idx="159">
                  <c:v>1.5195782794905099</c:v>
                </c:pt>
                <c:pt idx="160">
                  <c:v>1.4937932981407731</c:v>
                </c:pt>
                <c:pt idx="161">
                  <c:v>1.4692124974305041</c:v>
                </c:pt>
                <c:pt idx="162">
                  <c:v>1.450609146374777</c:v>
                </c:pt>
                <c:pt idx="163">
                  <c:v>1.4349142483241211</c:v>
                </c:pt>
                <c:pt idx="164">
                  <c:v>1.4235993288355431</c:v>
                </c:pt>
                <c:pt idx="165">
                  <c:v>1.4149787260766431</c:v>
                </c:pt>
                <c:pt idx="166">
                  <c:v>1.407878935710533</c:v>
                </c:pt>
                <c:pt idx="167">
                  <c:v>1.4049335056184371</c:v>
                </c:pt>
                <c:pt idx="168">
                  <c:v>1.407359245363722</c:v>
                </c:pt>
                <c:pt idx="169">
                  <c:v>1.4145383374337259</c:v>
                </c:pt>
                <c:pt idx="170">
                  <c:v>1.4210710453979301</c:v>
                </c:pt>
                <c:pt idx="171">
                  <c:v>1.4289244102064</c:v>
                </c:pt>
                <c:pt idx="172">
                  <c:v>1.4390766943774169</c:v>
                </c:pt>
                <c:pt idx="173">
                  <c:v>1.450121611488119</c:v>
                </c:pt>
                <c:pt idx="174">
                  <c:v>1.4601225368175339</c:v>
                </c:pt>
                <c:pt idx="175">
                  <c:v>1.470670994320677</c:v>
                </c:pt>
                <c:pt idx="176">
                  <c:v>1.4787811865243941</c:v>
                </c:pt>
                <c:pt idx="177">
                  <c:v>1.4836120575840801</c:v>
                </c:pt>
                <c:pt idx="178">
                  <c:v>1.4855727094108699</c:v>
                </c:pt>
                <c:pt idx="179">
                  <c:v>1.4796119242920629</c:v>
                </c:pt>
                <c:pt idx="180">
                  <c:v>1.471103320935286</c:v>
                </c:pt>
                <c:pt idx="181">
                  <c:v>1.459679243225855</c:v>
                </c:pt>
                <c:pt idx="182">
                  <c:v>1.45017015954808</c:v>
                </c:pt>
                <c:pt idx="183">
                  <c:v>1.440208117886763</c:v>
                </c:pt>
                <c:pt idx="184">
                  <c:v>1.4294590597092189</c:v>
                </c:pt>
                <c:pt idx="185">
                  <c:v>1.423394294155782</c:v>
                </c:pt>
                <c:pt idx="186">
                  <c:v>1.416647344216474</c:v>
                </c:pt>
                <c:pt idx="187">
                  <c:v>1.410893356154566</c:v>
                </c:pt>
                <c:pt idx="188">
                  <c:v>1.3988178657141419</c:v>
                </c:pt>
                <c:pt idx="189">
                  <c:v>1.3769549451474341</c:v>
                </c:pt>
                <c:pt idx="190">
                  <c:v>1.3503769003492669</c:v>
                </c:pt>
                <c:pt idx="191">
                  <c:v>1.320691279172117</c:v>
                </c:pt>
                <c:pt idx="192">
                  <c:v>1.2924483964146249</c:v>
                </c:pt>
                <c:pt idx="193">
                  <c:v>1.2638796125719121</c:v>
                </c:pt>
                <c:pt idx="194">
                  <c:v>1.2348289780766399</c:v>
                </c:pt>
                <c:pt idx="195">
                  <c:v>1.205954834135238</c:v>
                </c:pt>
                <c:pt idx="196">
                  <c:v>1.17280109920001</c:v>
                </c:pt>
                <c:pt idx="197">
                  <c:v>1.1397357349447561</c:v>
                </c:pt>
                <c:pt idx="198">
                  <c:v>1.1035810228055529</c:v>
                </c:pt>
                <c:pt idx="199">
                  <c:v>1.0647182205864001</c:v>
                </c:pt>
                <c:pt idx="200">
                  <c:v>1.0256504671248261</c:v>
                </c:pt>
                <c:pt idx="201">
                  <c:v>0.98144543625114</c:v>
                </c:pt>
                <c:pt idx="202">
                  <c:v>0.93453160671800195</c:v>
                </c:pt>
                <c:pt idx="203">
                  <c:v>0.88636711486591702</c:v>
                </c:pt>
                <c:pt idx="204">
                  <c:v>0.84197350846089802</c:v>
                </c:pt>
                <c:pt idx="205">
                  <c:v>0.80082344197424804</c:v>
                </c:pt>
                <c:pt idx="206">
                  <c:v>0.76724939841557505</c:v>
                </c:pt>
                <c:pt idx="207">
                  <c:v>0.73835673843222804</c:v>
                </c:pt>
                <c:pt idx="208">
                  <c:v>0.71001279158123498</c:v>
                </c:pt>
                <c:pt idx="209">
                  <c:v>0.68743110418736397</c:v>
                </c:pt>
                <c:pt idx="210">
                  <c:v>0.66454572762530795</c:v>
                </c:pt>
                <c:pt idx="211">
                  <c:v>0.64395967547675403</c:v>
                </c:pt>
                <c:pt idx="212">
                  <c:v>0.62508532880115897</c:v>
                </c:pt>
                <c:pt idx="213">
                  <c:v>0.60922215783685296</c:v>
                </c:pt>
                <c:pt idx="214">
                  <c:v>0.599686803597417</c:v>
                </c:pt>
                <c:pt idx="215">
                  <c:v>0.594904538065269</c:v>
                </c:pt>
                <c:pt idx="216">
                  <c:v>0.59698849179008096</c:v>
                </c:pt>
                <c:pt idx="217">
                  <c:v>0.60050249703983105</c:v>
                </c:pt>
                <c:pt idx="218">
                  <c:v>0.60621873950447702</c:v>
                </c:pt>
                <c:pt idx="219">
                  <c:v>0.61352157152164499</c:v>
                </c:pt>
                <c:pt idx="220">
                  <c:v>0.62119053984573702</c:v>
                </c:pt>
                <c:pt idx="221">
                  <c:v>0.62941220428019196</c:v>
                </c:pt>
                <c:pt idx="222">
                  <c:v>0.63626576306890503</c:v>
                </c:pt>
                <c:pt idx="223">
                  <c:v>0.64161773896641405</c:v>
                </c:pt>
                <c:pt idx="224">
                  <c:v>0.64578602779358496</c:v>
                </c:pt>
                <c:pt idx="225">
                  <c:v>0.64811830048387897</c:v>
                </c:pt>
                <c:pt idx="226">
                  <c:v>0.64843225838017604</c:v>
                </c:pt>
                <c:pt idx="227">
                  <c:v>0.64562388155135997</c:v>
                </c:pt>
                <c:pt idx="228">
                  <c:v>0.63856489550633999</c:v>
                </c:pt>
                <c:pt idx="229">
                  <c:v>0.629845972116437</c:v>
                </c:pt>
                <c:pt idx="230">
                  <c:v>0.61778113921048705</c:v>
                </c:pt>
                <c:pt idx="231">
                  <c:v>0.60471306017498305</c:v>
                </c:pt>
                <c:pt idx="232">
                  <c:v>0.58977592819031099</c:v>
                </c:pt>
                <c:pt idx="233">
                  <c:v>0.57171807176154599</c:v>
                </c:pt>
                <c:pt idx="234">
                  <c:v>0.55065211612735998</c:v>
                </c:pt>
                <c:pt idx="235">
                  <c:v>0.52475742108403101</c:v>
                </c:pt>
                <c:pt idx="236">
                  <c:v>0.497683587631643</c:v>
                </c:pt>
                <c:pt idx="237">
                  <c:v>0.46966288957649399</c:v>
                </c:pt>
                <c:pt idx="238">
                  <c:v>0.44542613466707498</c:v>
                </c:pt>
                <c:pt idx="239">
                  <c:v>0.43079143927186497</c:v>
                </c:pt>
                <c:pt idx="240">
                  <c:v>0.42319911595020798</c:v>
                </c:pt>
                <c:pt idx="241">
                  <c:v>0.42404953356282699</c:v>
                </c:pt>
                <c:pt idx="242">
                  <c:v>0.427108669615412</c:v>
                </c:pt>
                <c:pt idx="243">
                  <c:v>0.42803090583145298</c:v>
                </c:pt>
                <c:pt idx="244">
                  <c:v>0.42800889020733002</c:v>
                </c:pt>
                <c:pt idx="245">
                  <c:v>0.42884692905312699</c:v>
                </c:pt>
                <c:pt idx="246">
                  <c:v>0.43034342511207802</c:v>
                </c:pt>
                <c:pt idx="247">
                  <c:v>0.43174649990492903</c:v>
                </c:pt>
                <c:pt idx="248">
                  <c:v>0.43364752204041102</c:v>
                </c:pt>
                <c:pt idx="249">
                  <c:v>0.43330005235685698</c:v>
                </c:pt>
                <c:pt idx="250">
                  <c:v>0.43555933921727202</c:v>
                </c:pt>
                <c:pt idx="251">
                  <c:v>0.43814284764766998</c:v>
                </c:pt>
                <c:pt idx="252">
                  <c:v>0.44050674192251499</c:v>
                </c:pt>
                <c:pt idx="253">
                  <c:v>0.44343899046277202</c:v>
                </c:pt>
                <c:pt idx="254">
                  <c:v>0.44657332400332</c:v>
                </c:pt>
                <c:pt idx="255">
                  <c:v>0.45253974205862502</c:v>
                </c:pt>
                <c:pt idx="256">
                  <c:v>0.46159296086189</c:v>
                </c:pt>
                <c:pt idx="257">
                  <c:v>0.47583909206589498</c:v>
                </c:pt>
                <c:pt idx="258">
                  <c:v>0.492361419893173</c:v>
                </c:pt>
                <c:pt idx="259">
                  <c:v>0.51103591217406197</c:v>
                </c:pt>
                <c:pt idx="260">
                  <c:v>0.529626476897192</c:v>
                </c:pt>
                <c:pt idx="261">
                  <c:v>0.54386815868132099</c:v>
                </c:pt>
                <c:pt idx="262">
                  <c:v>0.55494036845063799</c:v>
                </c:pt>
                <c:pt idx="263">
                  <c:v>0.56589910303809399</c:v>
                </c:pt>
                <c:pt idx="264">
                  <c:v>0.57689897994849004</c:v>
                </c:pt>
                <c:pt idx="265">
                  <c:v>0.58789768652833696</c:v>
                </c:pt>
                <c:pt idx="266">
                  <c:v>0.59752021019602297</c:v>
                </c:pt>
                <c:pt idx="267">
                  <c:v>0.60271224586060101</c:v>
                </c:pt>
                <c:pt idx="268">
                  <c:v>0.60482204640884796</c:v>
                </c:pt>
                <c:pt idx="269">
                  <c:v>0.60482204640884796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63008"/>
        <c:axId val="212325888"/>
      </c:lineChart>
      <c:catAx>
        <c:axId val="209563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325888"/>
        <c:crossesAt val="-8"/>
        <c:auto val="1"/>
        <c:lblAlgn val="ctr"/>
        <c:lblOffset val="100"/>
        <c:tickLblSkip val="20"/>
        <c:noMultiLvlLbl val="0"/>
      </c:catAx>
      <c:valAx>
        <c:axId val="21232588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6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Projected vs. Actual </a:t>
            </a:r>
            <a:r>
              <a:rPr lang="en-US" sz="1800" b="1" baseline="0" dirty="0">
                <a:solidFill>
                  <a:schemeClr val="tx1"/>
                </a:solidFill>
              </a:rPr>
              <a:t>Labor Productivity Growth </a:t>
            </a:r>
            <a:r>
              <a:rPr lang="en-US" sz="1800" b="1" baseline="0" dirty="0" smtClean="0">
                <a:solidFill>
                  <a:schemeClr val="tx1"/>
                </a:solidFill>
              </a:rPr>
              <a:t>1990:1-2000:4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364301978309297E-2"/>
          <c:y val="0.138373657838225"/>
          <c:w val="0.92033313071287604"/>
          <c:h val="0.74163525013918696"/>
        </c:manualLayout>
      </c:layout>
      <c:barChart>
        <c:barDir val="col"/>
        <c:grouping val="clustered"/>
        <c:varyColors val="0"/>
        <c:ser>
          <c:idx val="3"/>
          <c:order val="2"/>
          <c:tx>
            <c:v>SIM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cat>
            <c:numRef>
              <c:f>'LP Full 1990-2000'!$A$147:$A$182</c:f>
              <c:numCache>
                <c:formatCode>General</c:formatCode>
                <c:ptCount val="36"/>
                <c:pt idx="0">
                  <c:v>1992</c:v>
                </c:pt>
                <c:pt idx="1">
                  <c:v>1992.25</c:v>
                </c:pt>
                <c:pt idx="2">
                  <c:v>1992.5</c:v>
                </c:pt>
                <c:pt idx="3">
                  <c:v>1992.75</c:v>
                </c:pt>
                <c:pt idx="4">
                  <c:v>1993</c:v>
                </c:pt>
                <c:pt idx="5">
                  <c:v>1993.25</c:v>
                </c:pt>
                <c:pt idx="6">
                  <c:v>1993.5</c:v>
                </c:pt>
                <c:pt idx="7">
                  <c:v>1993.75</c:v>
                </c:pt>
                <c:pt idx="8">
                  <c:v>1994</c:v>
                </c:pt>
                <c:pt idx="9">
                  <c:v>1994.25</c:v>
                </c:pt>
                <c:pt idx="10">
                  <c:v>1994.5</c:v>
                </c:pt>
                <c:pt idx="11">
                  <c:v>1994.75</c:v>
                </c:pt>
                <c:pt idx="12">
                  <c:v>1995</c:v>
                </c:pt>
                <c:pt idx="13">
                  <c:v>1995.25</c:v>
                </c:pt>
                <c:pt idx="14">
                  <c:v>1995.5</c:v>
                </c:pt>
                <c:pt idx="15">
                  <c:v>1995.75</c:v>
                </c:pt>
                <c:pt idx="16">
                  <c:v>1996</c:v>
                </c:pt>
                <c:pt idx="17">
                  <c:v>1996.25</c:v>
                </c:pt>
                <c:pt idx="18">
                  <c:v>1996.5</c:v>
                </c:pt>
                <c:pt idx="19">
                  <c:v>1996.75</c:v>
                </c:pt>
                <c:pt idx="20">
                  <c:v>1997</c:v>
                </c:pt>
                <c:pt idx="21">
                  <c:v>1997.25</c:v>
                </c:pt>
                <c:pt idx="22">
                  <c:v>1997.5</c:v>
                </c:pt>
                <c:pt idx="23">
                  <c:v>1997.75</c:v>
                </c:pt>
                <c:pt idx="24">
                  <c:v>1998</c:v>
                </c:pt>
                <c:pt idx="25">
                  <c:v>1998.25</c:v>
                </c:pt>
                <c:pt idx="26">
                  <c:v>1998.5</c:v>
                </c:pt>
                <c:pt idx="27">
                  <c:v>1998.75</c:v>
                </c:pt>
                <c:pt idx="28">
                  <c:v>1999</c:v>
                </c:pt>
                <c:pt idx="29">
                  <c:v>1999.25</c:v>
                </c:pt>
                <c:pt idx="30">
                  <c:v>1999.5</c:v>
                </c:pt>
                <c:pt idx="31">
                  <c:v>1999.75</c:v>
                </c:pt>
                <c:pt idx="32">
                  <c:v>2000</c:v>
                </c:pt>
                <c:pt idx="33">
                  <c:v>2000.25</c:v>
                </c:pt>
                <c:pt idx="34">
                  <c:v>2000.5</c:v>
                </c:pt>
                <c:pt idx="35">
                  <c:v>2000.75</c:v>
                </c:pt>
              </c:numCache>
            </c:numRef>
          </c:cat>
          <c:val>
            <c:numRef>
              <c:f>'LP Full 1990-2000'!$F$139:$F$182</c:f>
              <c:numCache>
                <c:formatCode>General</c:formatCode>
                <c:ptCount val="44"/>
                <c:pt idx="2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8F-4658-9FA4-D4982E1DD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64462592"/>
        <c:axId val="159899008"/>
      </c:barChart>
      <c:lineChart>
        <c:grouping val="standard"/>
        <c:varyColors val="0"/>
        <c:ser>
          <c:idx val="0"/>
          <c:order val="0"/>
          <c:tx>
            <c:v>C4 LP</c:v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Full 1990-2000'!$A$139:$A$182</c:f>
              <c:numCache>
                <c:formatCode>General</c:formatCode>
                <c:ptCount val="44"/>
                <c:pt idx="0">
                  <c:v>1990</c:v>
                </c:pt>
                <c:pt idx="1">
                  <c:v>1990.25</c:v>
                </c:pt>
                <c:pt idx="2">
                  <c:v>1990.5</c:v>
                </c:pt>
                <c:pt idx="3">
                  <c:v>1990.75</c:v>
                </c:pt>
                <c:pt idx="4">
                  <c:v>1991</c:v>
                </c:pt>
                <c:pt idx="5">
                  <c:v>1991.25</c:v>
                </c:pt>
                <c:pt idx="6">
                  <c:v>1991.5</c:v>
                </c:pt>
                <c:pt idx="7">
                  <c:v>1991.75</c:v>
                </c:pt>
                <c:pt idx="8">
                  <c:v>1992</c:v>
                </c:pt>
                <c:pt idx="9">
                  <c:v>1992.25</c:v>
                </c:pt>
                <c:pt idx="10">
                  <c:v>1992.5</c:v>
                </c:pt>
                <c:pt idx="11">
                  <c:v>1992.75</c:v>
                </c:pt>
                <c:pt idx="12">
                  <c:v>1993</c:v>
                </c:pt>
                <c:pt idx="13">
                  <c:v>1993.25</c:v>
                </c:pt>
                <c:pt idx="14">
                  <c:v>1993.5</c:v>
                </c:pt>
                <c:pt idx="15">
                  <c:v>1993.75</c:v>
                </c:pt>
                <c:pt idx="16">
                  <c:v>1994</c:v>
                </c:pt>
                <c:pt idx="17">
                  <c:v>1994.25</c:v>
                </c:pt>
                <c:pt idx="18">
                  <c:v>1994.5</c:v>
                </c:pt>
                <c:pt idx="19">
                  <c:v>1994.75</c:v>
                </c:pt>
                <c:pt idx="20">
                  <c:v>1995</c:v>
                </c:pt>
                <c:pt idx="21">
                  <c:v>1995.25</c:v>
                </c:pt>
                <c:pt idx="22">
                  <c:v>1995.5</c:v>
                </c:pt>
                <c:pt idx="23">
                  <c:v>1995.75</c:v>
                </c:pt>
                <c:pt idx="24">
                  <c:v>1996</c:v>
                </c:pt>
                <c:pt idx="25">
                  <c:v>1996.25</c:v>
                </c:pt>
                <c:pt idx="26">
                  <c:v>1996.5</c:v>
                </c:pt>
                <c:pt idx="27">
                  <c:v>1996.75</c:v>
                </c:pt>
                <c:pt idx="28">
                  <c:v>1997</c:v>
                </c:pt>
                <c:pt idx="29">
                  <c:v>1997.25</c:v>
                </c:pt>
                <c:pt idx="30">
                  <c:v>1997.5</c:v>
                </c:pt>
                <c:pt idx="31">
                  <c:v>1997.75</c:v>
                </c:pt>
                <c:pt idx="32">
                  <c:v>1998</c:v>
                </c:pt>
                <c:pt idx="33">
                  <c:v>1998.25</c:v>
                </c:pt>
                <c:pt idx="34">
                  <c:v>1998.5</c:v>
                </c:pt>
                <c:pt idx="35">
                  <c:v>1998.75</c:v>
                </c:pt>
                <c:pt idx="36">
                  <c:v>1999</c:v>
                </c:pt>
                <c:pt idx="37">
                  <c:v>1999.25</c:v>
                </c:pt>
                <c:pt idx="38">
                  <c:v>1999.5</c:v>
                </c:pt>
                <c:pt idx="39">
                  <c:v>1999.75</c:v>
                </c:pt>
                <c:pt idx="40">
                  <c:v>2000</c:v>
                </c:pt>
                <c:pt idx="41">
                  <c:v>2000.25</c:v>
                </c:pt>
                <c:pt idx="42">
                  <c:v>2000.5</c:v>
                </c:pt>
                <c:pt idx="43">
                  <c:v>2000.75</c:v>
                </c:pt>
              </c:numCache>
            </c:numRef>
          </c:cat>
          <c:val>
            <c:numRef>
              <c:f>'LP Full 1990-2000'!$C$139:$C$182</c:f>
              <c:numCache>
                <c:formatCode>0.00</c:formatCode>
                <c:ptCount val="44"/>
                <c:pt idx="0">
                  <c:v>0.51000356642878797</c:v>
                </c:pt>
                <c:pt idx="1">
                  <c:v>0.76491782052116197</c:v>
                </c:pt>
                <c:pt idx="2">
                  <c:v>1.053607417546726</c:v>
                </c:pt>
                <c:pt idx="3">
                  <c:v>1.33440334650892</c:v>
                </c:pt>
                <c:pt idx="4">
                  <c:v>1.2692709693076549</c:v>
                </c:pt>
                <c:pt idx="5">
                  <c:v>1.1716910618432099</c:v>
                </c:pt>
                <c:pt idx="6">
                  <c:v>1.0834854726011689</c:v>
                </c:pt>
                <c:pt idx="7">
                  <c:v>1.2663509675210649</c:v>
                </c:pt>
                <c:pt idx="8">
                  <c:v>1.9715891424857861</c:v>
                </c:pt>
                <c:pt idx="9">
                  <c:v>2.4621532418333429</c:v>
                </c:pt>
                <c:pt idx="10">
                  <c:v>3.009266686315669</c:v>
                </c:pt>
                <c:pt idx="11">
                  <c:v>3.4222678078915241</c:v>
                </c:pt>
                <c:pt idx="12">
                  <c:v>2.7413707007497812</c:v>
                </c:pt>
                <c:pt idx="13">
                  <c:v>2.0094660508523412</c:v>
                </c:pt>
                <c:pt idx="14">
                  <c:v>1.075820865070694</c:v>
                </c:pt>
                <c:pt idx="15">
                  <c:v>0.18737265757916</c:v>
                </c:pt>
                <c:pt idx="16">
                  <c:v>0.21039910195824499</c:v>
                </c:pt>
                <c:pt idx="17">
                  <c:v>0.40915013991670601</c:v>
                </c:pt>
                <c:pt idx="18">
                  <c:v>0.70038663486485597</c:v>
                </c:pt>
                <c:pt idx="19">
                  <c:v>0.88652324653244297</c:v>
                </c:pt>
                <c:pt idx="20">
                  <c:v>0.75934324147561905</c:v>
                </c:pt>
                <c:pt idx="21">
                  <c:v>0.76578609064988401</c:v>
                </c:pt>
                <c:pt idx="22">
                  <c:v>0.90987360383339599</c:v>
                </c:pt>
                <c:pt idx="23">
                  <c:v>1.0189593356341129</c:v>
                </c:pt>
                <c:pt idx="24">
                  <c:v>1.502132303216912</c:v>
                </c:pt>
                <c:pt idx="25">
                  <c:v>1.8289305603678629</c:v>
                </c:pt>
                <c:pt idx="26">
                  <c:v>2.041099003781869</c:v>
                </c:pt>
                <c:pt idx="27">
                  <c:v>2.1870475510755121</c:v>
                </c:pt>
                <c:pt idx="28">
                  <c:v>1.9352931450559281</c:v>
                </c:pt>
                <c:pt idx="29">
                  <c:v>1.7812552557193739</c:v>
                </c:pt>
                <c:pt idx="30">
                  <c:v>1.8622700793468541</c:v>
                </c:pt>
                <c:pt idx="31">
                  <c:v>2.139718223940442</c:v>
                </c:pt>
                <c:pt idx="32">
                  <c:v>2.4837998666133689</c:v>
                </c:pt>
                <c:pt idx="33">
                  <c:v>2.6934879543600241</c:v>
                </c:pt>
                <c:pt idx="34">
                  <c:v>2.746600388338698</c:v>
                </c:pt>
                <c:pt idx="35">
                  <c:v>2.6593910779713341</c:v>
                </c:pt>
                <c:pt idx="36">
                  <c:v>2.817564300861886</c:v>
                </c:pt>
                <c:pt idx="37">
                  <c:v>2.8243224434260661</c:v>
                </c:pt>
                <c:pt idx="38">
                  <c:v>2.6446343481873571</c:v>
                </c:pt>
                <c:pt idx="39">
                  <c:v>2.7363237556436659</c:v>
                </c:pt>
                <c:pt idx="40">
                  <c:v>2.43356680403947</c:v>
                </c:pt>
                <c:pt idx="41">
                  <c:v>2.6059974814156601</c:v>
                </c:pt>
                <c:pt idx="42">
                  <c:v>2.862256545455323</c:v>
                </c:pt>
                <c:pt idx="43">
                  <c:v>2.7762598280859838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C8F-4658-9FA4-D4982E1DDA9F}"/>
            </c:ext>
          </c:extLst>
        </c:ser>
        <c:ser>
          <c:idx val="2"/>
          <c:order val="1"/>
          <c:tx>
            <c:v>Projected C4 LP</c:v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Full 1990-2000'!$A$139:$A$182</c:f>
              <c:numCache>
                <c:formatCode>General</c:formatCode>
                <c:ptCount val="44"/>
                <c:pt idx="0">
                  <c:v>1990</c:v>
                </c:pt>
                <c:pt idx="1">
                  <c:v>1990.25</c:v>
                </c:pt>
                <c:pt idx="2">
                  <c:v>1990.5</c:v>
                </c:pt>
                <c:pt idx="3">
                  <c:v>1990.75</c:v>
                </c:pt>
                <c:pt idx="4">
                  <c:v>1991</c:v>
                </c:pt>
                <c:pt idx="5">
                  <c:v>1991.25</c:v>
                </c:pt>
                <c:pt idx="6">
                  <c:v>1991.5</c:v>
                </c:pt>
                <c:pt idx="7">
                  <c:v>1991.75</c:v>
                </c:pt>
                <c:pt idx="8">
                  <c:v>1992</c:v>
                </c:pt>
                <c:pt idx="9">
                  <c:v>1992.25</c:v>
                </c:pt>
                <c:pt idx="10">
                  <c:v>1992.5</c:v>
                </c:pt>
                <c:pt idx="11">
                  <c:v>1992.75</c:v>
                </c:pt>
                <c:pt idx="12">
                  <c:v>1993</c:v>
                </c:pt>
                <c:pt idx="13">
                  <c:v>1993.25</c:v>
                </c:pt>
                <c:pt idx="14">
                  <c:v>1993.5</c:v>
                </c:pt>
                <c:pt idx="15">
                  <c:v>1993.75</c:v>
                </c:pt>
                <c:pt idx="16">
                  <c:v>1994</c:v>
                </c:pt>
                <c:pt idx="17">
                  <c:v>1994.25</c:v>
                </c:pt>
                <c:pt idx="18">
                  <c:v>1994.5</c:v>
                </c:pt>
                <c:pt idx="19">
                  <c:v>1994.75</c:v>
                </c:pt>
                <c:pt idx="20">
                  <c:v>1995</c:v>
                </c:pt>
                <c:pt idx="21">
                  <c:v>1995.25</c:v>
                </c:pt>
                <c:pt idx="22">
                  <c:v>1995.5</c:v>
                </c:pt>
                <c:pt idx="23">
                  <c:v>1995.75</c:v>
                </c:pt>
                <c:pt idx="24">
                  <c:v>1996</c:v>
                </c:pt>
                <c:pt idx="25">
                  <c:v>1996.25</c:v>
                </c:pt>
                <c:pt idx="26">
                  <c:v>1996.5</c:v>
                </c:pt>
                <c:pt idx="27">
                  <c:v>1996.75</c:v>
                </c:pt>
                <c:pt idx="28">
                  <c:v>1997</c:v>
                </c:pt>
                <c:pt idx="29">
                  <c:v>1997.25</c:v>
                </c:pt>
                <c:pt idx="30">
                  <c:v>1997.5</c:v>
                </c:pt>
                <c:pt idx="31">
                  <c:v>1997.75</c:v>
                </c:pt>
                <c:pt idx="32">
                  <c:v>1998</c:v>
                </c:pt>
                <c:pt idx="33">
                  <c:v>1998.25</c:v>
                </c:pt>
                <c:pt idx="34">
                  <c:v>1998.5</c:v>
                </c:pt>
                <c:pt idx="35">
                  <c:v>1998.75</c:v>
                </c:pt>
                <c:pt idx="36">
                  <c:v>1999</c:v>
                </c:pt>
                <c:pt idx="37">
                  <c:v>1999.25</c:v>
                </c:pt>
                <c:pt idx="38">
                  <c:v>1999.5</c:v>
                </c:pt>
                <c:pt idx="39">
                  <c:v>1999.75</c:v>
                </c:pt>
                <c:pt idx="40">
                  <c:v>2000</c:v>
                </c:pt>
                <c:pt idx="41">
                  <c:v>2000.25</c:v>
                </c:pt>
                <c:pt idx="42">
                  <c:v>2000.5</c:v>
                </c:pt>
                <c:pt idx="43">
                  <c:v>2000.75</c:v>
                </c:pt>
              </c:numCache>
            </c:numRef>
          </c:cat>
          <c:val>
            <c:numRef>
              <c:f>'LP Full 1990-2000'!$E$139:$E$182</c:f>
              <c:numCache>
                <c:formatCode>0.00</c:formatCode>
                <c:ptCount val="44"/>
                <c:pt idx="0">
                  <c:v>-0.13856533339329599</c:v>
                </c:pt>
                <c:pt idx="1">
                  <c:v>0.36244729381570401</c:v>
                </c:pt>
                <c:pt idx="2">
                  <c:v>-0.22015223547561</c:v>
                </c:pt>
                <c:pt idx="3">
                  <c:v>-0.54816422551163402</c:v>
                </c:pt>
                <c:pt idx="4">
                  <c:v>-0.93564358129807501</c:v>
                </c:pt>
                <c:pt idx="5">
                  <c:v>-0.16401644800110099</c:v>
                </c:pt>
                <c:pt idx="6">
                  <c:v>0.71454688165498603</c:v>
                </c:pt>
                <c:pt idx="7">
                  <c:v>1.5224112457978889</c:v>
                </c:pt>
                <c:pt idx="8">
                  <c:v>2.6348736758826559</c:v>
                </c:pt>
                <c:pt idx="9">
                  <c:v>2.703530916615926</c:v>
                </c:pt>
                <c:pt idx="10">
                  <c:v>2.8106767722130162</c:v>
                </c:pt>
                <c:pt idx="11">
                  <c:v>2.8519549335499601</c:v>
                </c:pt>
                <c:pt idx="12">
                  <c:v>1.3204969040557899</c:v>
                </c:pt>
                <c:pt idx="13">
                  <c:v>0.99042834624138798</c:v>
                </c:pt>
                <c:pt idx="14">
                  <c:v>0.62786133478972195</c:v>
                </c:pt>
                <c:pt idx="15">
                  <c:v>1.0432797839965831</c:v>
                </c:pt>
                <c:pt idx="16">
                  <c:v>1.6178982513221849</c:v>
                </c:pt>
                <c:pt idx="17">
                  <c:v>1.6927475031575601</c:v>
                </c:pt>
                <c:pt idx="18">
                  <c:v>1.746000669553746</c:v>
                </c:pt>
                <c:pt idx="19">
                  <c:v>1.1371125828831281</c:v>
                </c:pt>
                <c:pt idx="20">
                  <c:v>0.93955587459261003</c:v>
                </c:pt>
                <c:pt idx="21">
                  <c:v>0.60649481817065398</c:v>
                </c:pt>
                <c:pt idx="22">
                  <c:v>1.232876201600573</c:v>
                </c:pt>
                <c:pt idx="23">
                  <c:v>1.281877720050669</c:v>
                </c:pt>
                <c:pt idx="24">
                  <c:v>1.4392132508109421</c:v>
                </c:pt>
                <c:pt idx="25">
                  <c:v>2.3359283539416138</c:v>
                </c:pt>
                <c:pt idx="26">
                  <c:v>1.857029131430614</c:v>
                </c:pt>
                <c:pt idx="27">
                  <c:v>1.69576386422161</c:v>
                </c:pt>
                <c:pt idx="28">
                  <c:v>1.795756750152671</c:v>
                </c:pt>
                <c:pt idx="29">
                  <c:v>1.321934339775922</c:v>
                </c:pt>
                <c:pt idx="30">
                  <c:v>1.7942564593955881</c:v>
                </c:pt>
                <c:pt idx="31">
                  <c:v>1.9070269326414599</c:v>
                </c:pt>
                <c:pt idx="32">
                  <c:v>1.864463041573468</c:v>
                </c:pt>
                <c:pt idx="33">
                  <c:v>1.797552436922224</c:v>
                </c:pt>
                <c:pt idx="34">
                  <c:v>1.710997933124514</c:v>
                </c:pt>
                <c:pt idx="35">
                  <c:v>1.962951521917095</c:v>
                </c:pt>
                <c:pt idx="36">
                  <c:v>1.9318862218621971</c:v>
                </c:pt>
                <c:pt idx="37">
                  <c:v>1.4955385428929551</c:v>
                </c:pt>
                <c:pt idx="38">
                  <c:v>1.400573308147822</c:v>
                </c:pt>
                <c:pt idx="39">
                  <c:v>1.9040179954927361</c:v>
                </c:pt>
                <c:pt idx="40">
                  <c:v>1.993444988835692</c:v>
                </c:pt>
                <c:pt idx="41">
                  <c:v>2.1853595673238391</c:v>
                </c:pt>
                <c:pt idx="42">
                  <c:v>1.9918961969091651</c:v>
                </c:pt>
                <c:pt idx="43">
                  <c:v>1.375417450205807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C8F-4658-9FA4-D4982E1DD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85184"/>
        <c:axId val="159895936"/>
      </c:lineChart>
      <c:catAx>
        <c:axId val="159885184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95936"/>
        <c:crosses val="autoZero"/>
        <c:auto val="1"/>
        <c:lblAlgn val="ctr"/>
        <c:lblOffset val="100"/>
        <c:tickLblSkip val="4"/>
        <c:noMultiLvlLbl val="0"/>
      </c:catAx>
      <c:valAx>
        <c:axId val="159895936"/>
        <c:scaling>
          <c:orientation val="minMax"/>
          <c:max val="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85184"/>
        <c:crosses val="autoZero"/>
        <c:crossBetween val="between"/>
      </c:valAx>
      <c:valAx>
        <c:axId val="159899008"/>
        <c:scaling>
          <c:orientation val="minMax"/>
          <c:max val="0.5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462592"/>
        <c:crosses val="max"/>
        <c:crossBetween val="between"/>
      </c:valAx>
      <c:catAx>
        <c:axId val="164462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899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3019992674977299"/>
          <c:y val="0.16040198879293099"/>
          <c:w val="0.28126665368183001"/>
          <c:h val="9.4277304941298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Projected vs. Actual </a:t>
            </a:r>
            <a:r>
              <a:rPr lang="en-US" sz="1800" b="1" baseline="0" dirty="0">
                <a:solidFill>
                  <a:schemeClr val="tx1"/>
                </a:solidFill>
              </a:rPr>
              <a:t>Labor Productivity Growth </a:t>
            </a:r>
            <a:r>
              <a:rPr lang="en-US" sz="1800" b="1" i="0" baseline="0" dirty="0" smtClean="0">
                <a:effectLst/>
              </a:rPr>
              <a:t>2010:1-2017:4</a:t>
            </a:r>
            <a:endParaRPr lang="en-US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364301978309297E-2"/>
          <c:y val="0.138373657838225"/>
          <c:w val="0.92033313071287604"/>
          <c:h val="0.74163525013918696"/>
        </c:manualLayout>
      </c:layout>
      <c:barChart>
        <c:barDir val="col"/>
        <c:grouping val="clustered"/>
        <c:varyColors val="0"/>
        <c:ser>
          <c:idx val="3"/>
          <c:order val="2"/>
          <c:tx>
            <c:v>SIM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0C-4FAC-AC1D-98FC81760DA2}"/>
              </c:ext>
            </c:extLst>
          </c:dPt>
          <c:val>
            <c:numRef>
              <c:f>'LP 2010-2020'!$D$2:$D$45</c:f>
              <c:numCache>
                <c:formatCode>General</c:formatCode>
                <c:ptCount val="44"/>
                <c:pt idx="20" formatCode="0.0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8D-4B41-8652-C73915B43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4"/>
        <c:axId val="222024448"/>
        <c:axId val="222018560"/>
      </c:barChart>
      <c:lineChart>
        <c:grouping val="standard"/>
        <c:varyColors val="0"/>
        <c:ser>
          <c:idx val="0"/>
          <c:order val="0"/>
          <c:tx>
            <c:v>C4 LP</c:v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2010-2020'!$A$2:$A$45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'LP 2010-2020'!$B$2:$B$33</c:f>
              <c:numCache>
                <c:formatCode>0.00</c:formatCode>
                <c:ptCount val="32"/>
                <c:pt idx="0">
                  <c:v>4.4547194018692036</c:v>
                </c:pt>
                <c:pt idx="1">
                  <c:v>2.660949040467337</c:v>
                </c:pt>
                <c:pt idx="2">
                  <c:v>2.190903902621173</c:v>
                </c:pt>
                <c:pt idx="3">
                  <c:v>1.131295891306676</c:v>
                </c:pt>
                <c:pt idx="4">
                  <c:v>0.61877517417194305</c:v>
                </c:pt>
                <c:pt idx="5">
                  <c:v>0.88094860891196003</c:v>
                </c:pt>
                <c:pt idx="6">
                  <c:v>-7.7520057166127102E-2</c:v>
                </c:pt>
                <c:pt idx="7">
                  <c:v>0.131128702871216</c:v>
                </c:pt>
                <c:pt idx="8">
                  <c:v>1.2553636868696809</c:v>
                </c:pt>
                <c:pt idx="9">
                  <c:v>1.4734147051353861</c:v>
                </c:pt>
                <c:pt idx="10">
                  <c:v>0.66157618817228003</c:v>
                </c:pt>
                <c:pt idx="11">
                  <c:v>0.46979799646908899</c:v>
                </c:pt>
                <c:pt idx="12">
                  <c:v>-0.146136302033823</c:v>
                </c:pt>
                <c:pt idx="13">
                  <c:v>-0.125438459601217</c:v>
                </c:pt>
                <c:pt idx="14">
                  <c:v>0.52704118805054601</c:v>
                </c:pt>
                <c:pt idx="15">
                  <c:v>0.60874798583484402</c:v>
                </c:pt>
                <c:pt idx="16">
                  <c:v>0.54411708618150301</c:v>
                </c:pt>
                <c:pt idx="17">
                  <c:v>0.63074650836987201</c:v>
                </c:pt>
                <c:pt idx="18">
                  <c:v>1.489083199209549</c:v>
                </c:pt>
                <c:pt idx="19">
                  <c:v>1.017947157635597</c:v>
                </c:pt>
                <c:pt idx="20">
                  <c:v>1.1884597012760529</c:v>
                </c:pt>
                <c:pt idx="21">
                  <c:v>1.1089260926488971</c:v>
                </c:pt>
                <c:pt idx="22">
                  <c:v>0.45151785729066701</c:v>
                </c:pt>
                <c:pt idx="23">
                  <c:v>0.39698805295325701</c:v>
                </c:pt>
                <c:pt idx="24">
                  <c:v>-0.22034418148909601</c:v>
                </c:pt>
                <c:pt idx="25">
                  <c:v>-0.51489484438381095</c:v>
                </c:pt>
                <c:pt idx="26">
                  <c:v>-3.5637100497050503E-2</c:v>
                </c:pt>
                <c:pt idx="27">
                  <c:v>0.24867597782460199</c:v>
                </c:pt>
                <c:pt idx="28">
                  <c:v>0.64188062754709296</c:v>
                </c:pt>
                <c:pt idx="29">
                  <c:v>0.78294218648403502</c:v>
                </c:pt>
                <c:pt idx="30">
                  <c:v>0.75513270360243101</c:v>
                </c:pt>
                <c:pt idx="31">
                  <c:v>0.412931734552832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4B-4911-8866-82B2B04EB1DA}"/>
            </c:ext>
          </c:extLst>
        </c:ser>
        <c:ser>
          <c:idx val="1"/>
          <c:order val="1"/>
          <c:tx>
            <c:v>2010-2017 Projected C4 LP</c:v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2010-2020'!$A$2:$A$45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'LP 2010-2020'!$C$2:$C$45</c:f>
              <c:numCache>
                <c:formatCode>0.00</c:formatCode>
                <c:ptCount val="44"/>
                <c:pt idx="0">
                  <c:v>3.7479844378527938</c:v>
                </c:pt>
                <c:pt idx="1">
                  <c:v>2.6604190589581278</c:v>
                </c:pt>
                <c:pt idx="2">
                  <c:v>1.8117361040629341</c:v>
                </c:pt>
                <c:pt idx="3">
                  <c:v>0.89077000651895799</c:v>
                </c:pt>
                <c:pt idx="4">
                  <c:v>0.694244133189308</c:v>
                </c:pt>
                <c:pt idx="5">
                  <c:v>0.815469828018208</c:v>
                </c:pt>
                <c:pt idx="6">
                  <c:v>0.68519733840453401</c:v>
                </c:pt>
                <c:pt idx="7">
                  <c:v>0.96532580216326203</c:v>
                </c:pt>
                <c:pt idx="8">
                  <c:v>1.6808812367304109</c:v>
                </c:pt>
                <c:pt idx="9">
                  <c:v>1.1583020938570461</c:v>
                </c:pt>
                <c:pt idx="10">
                  <c:v>0.64366486318139504</c:v>
                </c:pt>
                <c:pt idx="11">
                  <c:v>0.60981393101657799</c:v>
                </c:pt>
                <c:pt idx="12">
                  <c:v>0.29981764954436202</c:v>
                </c:pt>
                <c:pt idx="13">
                  <c:v>0.51302004700942005</c:v>
                </c:pt>
                <c:pt idx="14">
                  <c:v>0.925113324625081</c:v>
                </c:pt>
                <c:pt idx="15">
                  <c:v>0.98866590890416595</c:v>
                </c:pt>
                <c:pt idx="16">
                  <c:v>0.56462378175635397</c:v>
                </c:pt>
                <c:pt idx="17">
                  <c:v>1.0974481380555741</c:v>
                </c:pt>
                <c:pt idx="18">
                  <c:v>1.5843112217238651</c:v>
                </c:pt>
                <c:pt idx="19">
                  <c:v>1.280411999670297</c:v>
                </c:pt>
                <c:pt idx="20">
                  <c:v>1.4807458391256281</c:v>
                </c:pt>
                <c:pt idx="21">
                  <c:v>1.050950710148608</c:v>
                </c:pt>
                <c:pt idx="22">
                  <c:v>0.45223180918613498</c:v>
                </c:pt>
                <c:pt idx="23">
                  <c:v>0.44587498535428099</c:v>
                </c:pt>
                <c:pt idx="24">
                  <c:v>0.52280796163013799</c:v>
                </c:pt>
                <c:pt idx="25">
                  <c:v>0.58880992564011203</c:v>
                </c:pt>
                <c:pt idx="26">
                  <c:v>1.0814231635835501</c:v>
                </c:pt>
                <c:pt idx="27">
                  <c:v>0.87149289166840804</c:v>
                </c:pt>
                <c:pt idx="28">
                  <c:v>0.92107497960484797</c:v>
                </c:pt>
                <c:pt idx="29">
                  <c:v>1.0654215518598309</c:v>
                </c:pt>
                <c:pt idx="30">
                  <c:v>0.84088168106849903</c:v>
                </c:pt>
                <c:pt idx="31">
                  <c:v>1.103396581648324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4B-4911-8866-82B2B04EB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015488"/>
        <c:axId val="222017024"/>
      </c:lineChart>
      <c:catAx>
        <c:axId val="22201548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17024"/>
        <c:crosses val="autoZero"/>
        <c:auto val="1"/>
        <c:lblAlgn val="ctr"/>
        <c:lblOffset val="100"/>
        <c:tickLblSkip val="4"/>
        <c:noMultiLvlLbl val="0"/>
      </c:catAx>
      <c:valAx>
        <c:axId val="22201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15488"/>
        <c:crosses val="autoZero"/>
        <c:crossBetween val="between"/>
      </c:valAx>
      <c:valAx>
        <c:axId val="222018560"/>
        <c:scaling>
          <c:orientation val="minMax"/>
          <c:max val="0.5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24448"/>
        <c:crosses val="max"/>
        <c:crossBetween val="between"/>
        <c:minorUnit val="0.5"/>
      </c:valAx>
      <c:catAx>
        <c:axId val="222024448"/>
        <c:scaling>
          <c:orientation val="minMax"/>
        </c:scaling>
        <c:delete val="1"/>
        <c:axPos val="b"/>
        <c:majorTickMark val="out"/>
        <c:minorTickMark val="none"/>
        <c:tickLblPos val="nextTo"/>
        <c:crossAx val="222018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9.8913834089439406E-2"/>
          <c:y val="0.162378791210988"/>
          <c:w val="0.38828328830744602"/>
          <c:h val="9.0389553266175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Projected vs. Actual </a:t>
            </a:r>
            <a:r>
              <a:rPr lang="en-US" sz="1800" b="1" baseline="0" dirty="0">
                <a:solidFill>
                  <a:schemeClr val="tx1"/>
                </a:solidFill>
              </a:rPr>
              <a:t>Labor Productivity Growth </a:t>
            </a:r>
            <a:r>
              <a:rPr lang="en-US" sz="1800" b="1" baseline="0" dirty="0" smtClean="0">
                <a:solidFill>
                  <a:schemeClr val="tx1"/>
                </a:solidFill>
              </a:rPr>
              <a:t>1990:1-2000:4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364301978309297E-2"/>
          <c:y val="0.138373657838225"/>
          <c:w val="0.92033313071287604"/>
          <c:h val="0.74163525013918696"/>
        </c:manualLayout>
      </c:layout>
      <c:barChart>
        <c:barDir val="col"/>
        <c:grouping val="clustered"/>
        <c:varyColors val="0"/>
        <c:ser>
          <c:idx val="3"/>
          <c:order val="2"/>
          <c:tx>
            <c:v>SIM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cat>
            <c:numRef>
              <c:f>'LP Full 1990-2000'!$A$147:$A$182</c:f>
              <c:numCache>
                <c:formatCode>General</c:formatCode>
                <c:ptCount val="36"/>
                <c:pt idx="0">
                  <c:v>1992</c:v>
                </c:pt>
                <c:pt idx="1">
                  <c:v>1992.25</c:v>
                </c:pt>
                <c:pt idx="2">
                  <c:v>1992.5</c:v>
                </c:pt>
                <c:pt idx="3">
                  <c:v>1992.75</c:v>
                </c:pt>
                <c:pt idx="4">
                  <c:v>1993</c:v>
                </c:pt>
                <c:pt idx="5">
                  <c:v>1993.25</c:v>
                </c:pt>
                <c:pt idx="6">
                  <c:v>1993.5</c:v>
                </c:pt>
                <c:pt idx="7">
                  <c:v>1993.75</c:v>
                </c:pt>
                <c:pt idx="8">
                  <c:v>1994</c:v>
                </c:pt>
                <c:pt idx="9">
                  <c:v>1994.25</c:v>
                </c:pt>
                <c:pt idx="10">
                  <c:v>1994.5</c:v>
                </c:pt>
                <c:pt idx="11">
                  <c:v>1994.75</c:v>
                </c:pt>
                <c:pt idx="12">
                  <c:v>1995</c:v>
                </c:pt>
                <c:pt idx="13">
                  <c:v>1995.25</c:v>
                </c:pt>
                <c:pt idx="14">
                  <c:v>1995.5</c:v>
                </c:pt>
                <c:pt idx="15">
                  <c:v>1995.75</c:v>
                </c:pt>
                <c:pt idx="16">
                  <c:v>1996</c:v>
                </c:pt>
                <c:pt idx="17">
                  <c:v>1996.25</c:v>
                </c:pt>
                <c:pt idx="18">
                  <c:v>1996.5</c:v>
                </c:pt>
                <c:pt idx="19">
                  <c:v>1996.75</c:v>
                </c:pt>
                <c:pt idx="20">
                  <c:v>1997</c:v>
                </c:pt>
                <c:pt idx="21">
                  <c:v>1997.25</c:v>
                </c:pt>
                <c:pt idx="22">
                  <c:v>1997.5</c:v>
                </c:pt>
                <c:pt idx="23">
                  <c:v>1997.75</c:v>
                </c:pt>
                <c:pt idx="24">
                  <c:v>1998</c:v>
                </c:pt>
                <c:pt idx="25">
                  <c:v>1998.25</c:v>
                </c:pt>
                <c:pt idx="26">
                  <c:v>1998.5</c:v>
                </c:pt>
                <c:pt idx="27">
                  <c:v>1998.75</c:v>
                </c:pt>
                <c:pt idx="28">
                  <c:v>1999</c:v>
                </c:pt>
                <c:pt idx="29">
                  <c:v>1999.25</c:v>
                </c:pt>
                <c:pt idx="30">
                  <c:v>1999.5</c:v>
                </c:pt>
                <c:pt idx="31">
                  <c:v>1999.75</c:v>
                </c:pt>
                <c:pt idx="32">
                  <c:v>2000</c:v>
                </c:pt>
                <c:pt idx="33">
                  <c:v>2000.25</c:v>
                </c:pt>
                <c:pt idx="34">
                  <c:v>2000.5</c:v>
                </c:pt>
                <c:pt idx="35">
                  <c:v>2000.75</c:v>
                </c:pt>
              </c:numCache>
            </c:numRef>
          </c:cat>
          <c:val>
            <c:numRef>
              <c:f>'LP Full 1990-2000'!$F$139:$F$182</c:f>
              <c:numCache>
                <c:formatCode>General</c:formatCode>
                <c:ptCount val="44"/>
                <c:pt idx="2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8F-4658-9FA4-D4982E1DD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225694464"/>
        <c:axId val="225672192"/>
      </c:barChart>
      <c:lineChart>
        <c:grouping val="standard"/>
        <c:varyColors val="0"/>
        <c:ser>
          <c:idx val="0"/>
          <c:order val="0"/>
          <c:tx>
            <c:v>C4 LP</c:v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Full 1990-2000'!$A$139:$A$182</c:f>
              <c:numCache>
                <c:formatCode>General</c:formatCode>
                <c:ptCount val="44"/>
                <c:pt idx="0">
                  <c:v>1990</c:v>
                </c:pt>
                <c:pt idx="1">
                  <c:v>1990.25</c:v>
                </c:pt>
                <c:pt idx="2">
                  <c:v>1990.5</c:v>
                </c:pt>
                <c:pt idx="3">
                  <c:v>1990.75</c:v>
                </c:pt>
                <c:pt idx="4">
                  <c:v>1991</c:v>
                </c:pt>
                <c:pt idx="5">
                  <c:v>1991.25</c:v>
                </c:pt>
                <c:pt idx="6">
                  <c:v>1991.5</c:v>
                </c:pt>
                <c:pt idx="7">
                  <c:v>1991.75</c:v>
                </c:pt>
                <c:pt idx="8">
                  <c:v>1992</c:v>
                </c:pt>
                <c:pt idx="9">
                  <c:v>1992.25</c:v>
                </c:pt>
                <c:pt idx="10">
                  <c:v>1992.5</c:v>
                </c:pt>
                <c:pt idx="11">
                  <c:v>1992.75</c:v>
                </c:pt>
                <c:pt idx="12">
                  <c:v>1993</c:v>
                </c:pt>
                <c:pt idx="13">
                  <c:v>1993.25</c:v>
                </c:pt>
                <c:pt idx="14">
                  <c:v>1993.5</c:v>
                </c:pt>
                <c:pt idx="15">
                  <c:v>1993.75</c:v>
                </c:pt>
                <c:pt idx="16">
                  <c:v>1994</c:v>
                </c:pt>
                <c:pt idx="17">
                  <c:v>1994.25</c:v>
                </c:pt>
                <c:pt idx="18">
                  <c:v>1994.5</c:v>
                </c:pt>
                <c:pt idx="19">
                  <c:v>1994.75</c:v>
                </c:pt>
                <c:pt idx="20">
                  <c:v>1995</c:v>
                </c:pt>
                <c:pt idx="21">
                  <c:v>1995.25</c:v>
                </c:pt>
                <c:pt idx="22">
                  <c:v>1995.5</c:v>
                </c:pt>
                <c:pt idx="23">
                  <c:v>1995.75</c:v>
                </c:pt>
                <c:pt idx="24">
                  <c:v>1996</c:v>
                </c:pt>
                <c:pt idx="25">
                  <c:v>1996.25</c:v>
                </c:pt>
                <c:pt idx="26">
                  <c:v>1996.5</c:v>
                </c:pt>
                <c:pt idx="27">
                  <c:v>1996.75</c:v>
                </c:pt>
                <c:pt idx="28">
                  <c:v>1997</c:v>
                </c:pt>
                <c:pt idx="29">
                  <c:v>1997.25</c:v>
                </c:pt>
                <c:pt idx="30">
                  <c:v>1997.5</c:v>
                </c:pt>
                <c:pt idx="31">
                  <c:v>1997.75</c:v>
                </c:pt>
                <c:pt idx="32">
                  <c:v>1998</c:v>
                </c:pt>
                <c:pt idx="33">
                  <c:v>1998.25</c:v>
                </c:pt>
                <c:pt idx="34">
                  <c:v>1998.5</c:v>
                </c:pt>
                <c:pt idx="35">
                  <c:v>1998.75</c:v>
                </c:pt>
                <c:pt idx="36">
                  <c:v>1999</c:v>
                </c:pt>
                <c:pt idx="37">
                  <c:v>1999.25</c:v>
                </c:pt>
                <c:pt idx="38">
                  <c:v>1999.5</c:v>
                </c:pt>
                <c:pt idx="39">
                  <c:v>1999.75</c:v>
                </c:pt>
                <c:pt idx="40">
                  <c:v>2000</c:v>
                </c:pt>
                <c:pt idx="41">
                  <c:v>2000.25</c:v>
                </c:pt>
                <c:pt idx="42">
                  <c:v>2000.5</c:v>
                </c:pt>
                <c:pt idx="43">
                  <c:v>2000.75</c:v>
                </c:pt>
              </c:numCache>
            </c:numRef>
          </c:cat>
          <c:val>
            <c:numRef>
              <c:f>'LP Full 1990-2000'!$C$139:$C$182</c:f>
              <c:numCache>
                <c:formatCode>0.00</c:formatCode>
                <c:ptCount val="44"/>
                <c:pt idx="0">
                  <c:v>0.51000356642878797</c:v>
                </c:pt>
                <c:pt idx="1">
                  <c:v>0.76491782052116197</c:v>
                </c:pt>
                <c:pt idx="2">
                  <c:v>1.053607417546726</c:v>
                </c:pt>
                <c:pt idx="3">
                  <c:v>1.33440334650892</c:v>
                </c:pt>
                <c:pt idx="4">
                  <c:v>1.2692709693076549</c:v>
                </c:pt>
                <c:pt idx="5">
                  <c:v>1.1716910618432099</c:v>
                </c:pt>
                <c:pt idx="6">
                  <c:v>1.08348547260117</c:v>
                </c:pt>
                <c:pt idx="7">
                  <c:v>1.2663509675210649</c:v>
                </c:pt>
                <c:pt idx="8">
                  <c:v>1.9715891424857861</c:v>
                </c:pt>
                <c:pt idx="9">
                  <c:v>2.4621532418333429</c:v>
                </c:pt>
                <c:pt idx="10">
                  <c:v>3.009266686315669</c:v>
                </c:pt>
                <c:pt idx="11">
                  <c:v>3.4222678078915241</c:v>
                </c:pt>
                <c:pt idx="12">
                  <c:v>2.7413707007497812</c:v>
                </c:pt>
                <c:pt idx="13">
                  <c:v>2.0094660508523412</c:v>
                </c:pt>
                <c:pt idx="14">
                  <c:v>1.075820865070694</c:v>
                </c:pt>
                <c:pt idx="15">
                  <c:v>0.18737265757916</c:v>
                </c:pt>
                <c:pt idx="16">
                  <c:v>0.21039910195824499</c:v>
                </c:pt>
                <c:pt idx="17">
                  <c:v>0.40915013991670601</c:v>
                </c:pt>
                <c:pt idx="18">
                  <c:v>0.70038663486485597</c:v>
                </c:pt>
                <c:pt idx="19">
                  <c:v>0.88652324653244297</c:v>
                </c:pt>
                <c:pt idx="20">
                  <c:v>0.75934324147561905</c:v>
                </c:pt>
                <c:pt idx="21">
                  <c:v>0.76578609064988401</c:v>
                </c:pt>
                <c:pt idx="22">
                  <c:v>0.90987360383339599</c:v>
                </c:pt>
                <c:pt idx="23">
                  <c:v>1.0189593356341129</c:v>
                </c:pt>
                <c:pt idx="24">
                  <c:v>1.502132303216912</c:v>
                </c:pt>
                <c:pt idx="25">
                  <c:v>1.8289305603678629</c:v>
                </c:pt>
                <c:pt idx="26">
                  <c:v>2.041099003781869</c:v>
                </c:pt>
                <c:pt idx="27">
                  <c:v>2.1870475510755121</c:v>
                </c:pt>
                <c:pt idx="28">
                  <c:v>1.9352931450559281</c:v>
                </c:pt>
                <c:pt idx="29">
                  <c:v>1.7812552557193739</c:v>
                </c:pt>
                <c:pt idx="30">
                  <c:v>1.8622700793468541</c:v>
                </c:pt>
                <c:pt idx="31">
                  <c:v>2.139718223940442</c:v>
                </c:pt>
                <c:pt idx="32">
                  <c:v>2.4837998666133698</c:v>
                </c:pt>
                <c:pt idx="33">
                  <c:v>2.6934879543600241</c:v>
                </c:pt>
                <c:pt idx="34">
                  <c:v>2.746600388338698</c:v>
                </c:pt>
                <c:pt idx="35">
                  <c:v>2.6593910779713341</c:v>
                </c:pt>
                <c:pt idx="36">
                  <c:v>2.817564300861886</c:v>
                </c:pt>
                <c:pt idx="37">
                  <c:v>2.8243224434260661</c:v>
                </c:pt>
                <c:pt idx="38">
                  <c:v>2.644634348187358</c:v>
                </c:pt>
                <c:pt idx="39">
                  <c:v>2.7363237556436659</c:v>
                </c:pt>
                <c:pt idx="40">
                  <c:v>2.43356680403947</c:v>
                </c:pt>
                <c:pt idx="41">
                  <c:v>2.6059974814156601</c:v>
                </c:pt>
                <c:pt idx="42">
                  <c:v>2.862256545455323</c:v>
                </c:pt>
                <c:pt idx="43">
                  <c:v>2.7762598280859838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C8F-4658-9FA4-D4982E1DDA9F}"/>
            </c:ext>
          </c:extLst>
        </c:ser>
        <c:ser>
          <c:idx val="2"/>
          <c:order val="1"/>
          <c:tx>
            <c:v>Projected C4 LP</c:v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Full 1990-2000'!$A$139:$A$182</c:f>
              <c:numCache>
                <c:formatCode>General</c:formatCode>
                <c:ptCount val="44"/>
                <c:pt idx="0">
                  <c:v>1990</c:v>
                </c:pt>
                <c:pt idx="1">
                  <c:v>1990.25</c:v>
                </c:pt>
                <c:pt idx="2">
                  <c:v>1990.5</c:v>
                </c:pt>
                <c:pt idx="3">
                  <c:v>1990.75</c:v>
                </c:pt>
                <c:pt idx="4">
                  <c:v>1991</c:v>
                </c:pt>
                <c:pt idx="5">
                  <c:v>1991.25</c:v>
                </c:pt>
                <c:pt idx="6">
                  <c:v>1991.5</c:v>
                </c:pt>
                <c:pt idx="7">
                  <c:v>1991.75</c:v>
                </c:pt>
                <c:pt idx="8">
                  <c:v>1992</c:v>
                </c:pt>
                <c:pt idx="9">
                  <c:v>1992.25</c:v>
                </c:pt>
                <c:pt idx="10">
                  <c:v>1992.5</c:v>
                </c:pt>
                <c:pt idx="11">
                  <c:v>1992.75</c:v>
                </c:pt>
                <c:pt idx="12">
                  <c:v>1993</c:v>
                </c:pt>
                <c:pt idx="13">
                  <c:v>1993.25</c:v>
                </c:pt>
                <c:pt idx="14">
                  <c:v>1993.5</c:v>
                </c:pt>
                <c:pt idx="15">
                  <c:v>1993.75</c:v>
                </c:pt>
                <c:pt idx="16">
                  <c:v>1994</c:v>
                </c:pt>
                <c:pt idx="17">
                  <c:v>1994.25</c:v>
                </c:pt>
                <c:pt idx="18">
                  <c:v>1994.5</c:v>
                </c:pt>
                <c:pt idx="19">
                  <c:v>1994.75</c:v>
                </c:pt>
                <c:pt idx="20">
                  <c:v>1995</c:v>
                </c:pt>
                <c:pt idx="21">
                  <c:v>1995.25</c:v>
                </c:pt>
                <c:pt idx="22">
                  <c:v>1995.5</c:v>
                </c:pt>
                <c:pt idx="23">
                  <c:v>1995.75</c:v>
                </c:pt>
                <c:pt idx="24">
                  <c:v>1996</c:v>
                </c:pt>
                <c:pt idx="25">
                  <c:v>1996.25</c:v>
                </c:pt>
                <c:pt idx="26">
                  <c:v>1996.5</c:v>
                </c:pt>
                <c:pt idx="27">
                  <c:v>1996.75</c:v>
                </c:pt>
                <c:pt idx="28">
                  <c:v>1997</c:v>
                </c:pt>
                <c:pt idx="29">
                  <c:v>1997.25</c:v>
                </c:pt>
                <c:pt idx="30">
                  <c:v>1997.5</c:v>
                </c:pt>
                <c:pt idx="31">
                  <c:v>1997.75</c:v>
                </c:pt>
                <c:pt idx="32">
                  <c:v>1998</c:v>
                </c:pt>
                <c:pt idx="33">
                  <c:v>1998.25</c:v>
                </c:pt>
                <c:pt idx="34">
                  <c:v>1998.5</c:v>
                </c:pt>
                <c:pt idx="35">
                  <c:v>1998.75</c:v>
                </c:pt>
                <c:pt idx="36">
                  <c:v>1999</c:v>
                </c:pt>
                <c:pt idx="37">
                  <c:v>1999.25</c:v>
                </c:pt>
                <c:pt idx="38">
                  <c:v>1999.5</c:v>
                </c:pt>
                <c:pt idx="39">
                  <c:v>1999.75</c:v>
                </c:pt>
                <c:pt idx="40">
                  <c:v>2000</c:v>
                </c:pt>
                <c:pt idx="41">
                  <c:v>2000.25</c:v>
                </c:pt>
                <c:pt idx="42">
                  <c:v>2000.5</c:v>
                </c:pt>
                <c:pt idx="43">
                  <c:v>2000.75</c:v>
                </c:pt>
              </c:numCache>
            </c:numRef>
          </c:cat>
          <c:val>
            <c:numRef>
              <c:f>'LP Full 1990-2000'!$E$139:$E$182</c:f>
              <c:numCache>
                <c:formatCode>0.00</c:formatCode>
                <c:ptCount val="44"/>
                <c:pt idx="0">
                  <c:v>-0.13856533339329599</c:v>
                </c:pt>
                <c:pt idx="1">
                  <c:v>0.36244729381570401</c:v>
                </c:pt>
                <c:pt idx="2">
                  <c:v>-0.22015223547561</c:v>
                </c:pt>
                <c:pt idx="3">
                  <c:v>-0.54816422551163402</c:v>
                </c:pt>
                <c:pt idx="4">
                  <c:v>-0.93564358129807501</c:v>
                </c:pt>
                <c:pt idx="5">
                  <c:v>-0.16401644800110099</c:v>
                </c:pt>
                <c:pt idx="6">
                  <c:v>0.71454688165498603</c:v>
                </c:pt>
                <c:pt idx="7">
                  <c:v>1.5224112457978889</c:v>
                </c:pt>
                <c:pt idx="8">
                  <c:v>2.6348736758826559</c:v>
                </c:pt>
                <c:pt idx="9">
                  <c:v>2.703530916615926</c:v>
                </c:pt>
                <c:pt idx="10">
                  <c:v>2.8106767722130162</c:v>
                </c:pt>
                <c:pt idx="11">
                  <c:v>2.8519549335499592</c:v>
                </c:pt>
                <c:pt idx="12">
                  <c:v>1.3204969040557899</c:v>
                </c:pt>
                <c:pt idx="13">
                  <c:v>0.99042834624138798</c:v>
                </c:pt>
                <c:pt idx="14">
                  <c:v>0.62786133478972195</c:v>
                </c:pt>
                <c:pt idx="15">
                  <c:v>1.0432797839965831</c:v>
                </c:pt>
                <c:pt idx="16">
                  <c:v>1.6178982513221849</c:v>
                </c:pt>
                <c:pt idx="17">
                  <c:v>1.6927475031575601</c:v>
                </c:pt>
                <c:pt idx="18">
                  <c:v>1.746000669553746</c:v>
                </c:pt>
                <c:pt idx="19">
                  <c:v>1.1371125828831281</c:v>
                </c:pt>
                <c:pt idx="20">
                  <c:v>0.93955587459261003</c:v>
                </c:pt>
                <c:pt idx="21">
                  <c:v>0.60649481817065398</c:v>
                </c:pt>
                <c:pt idx="22">
                  <c:v>1.232876201600573</c:v>
                </c:pt>
                <c:pt idx="23">
                  <c:v>1.281877720050669</c:v>
                </c:pt>
                <c:pt idx="24">
                  <c:v>1.4392132508109421</c:v>
                </c:pt>
                <c:pt idx="25">
                  <c:v>2.3359283539416138</c:v>
                </c:pt>
                <c:pt idx="26">
                  <c:v>1.857029131430614</c:v>
                </c:pt>
                <c:pt idx="27">
                  <c:v>1.69576386422161</c:v>
                </c:pt>
                <c:pt idx="28">
                  <c:v>1.795756750152671</c:v>
                </c:pt>
                <c:pt idx="29">
                  <c:v>1.321934339775922</c:v>
                </c:pt>
                <c:pt idx="30">
                  <c:v>1.7942564593955881</c:v>
                </c:pt>
                <c:pt idx="31">
                  <c:v>1.9070269326414599</c:v>
                </c:pt>
                <c:pt idx="32">
                  <c:v>1.864463041573468</c:v>
                </c:pt>
                <c:pt idx="33">
                  <c:v>1.797552436922224</c:v>
                </c:pt>
                <c:pt idx="34">
                  <c:v>1.710997933124514</c:v>
                </c:pt>
                <c:pt idx="35">
                  <c:v>1.962951521917095</c:v>
                </c:pt>
                <c:pt idx="36">
                  <c:v>1.9318862218621971</c:v>
                </c:pt>
                <c:pt idx="37">
                  <c:v>1.4955385428929551</c:v>
                </c:pt>
                <c:pt idx="38">
                  <c:v>1.400573308147822</c:v>
                </c:pt>
                <c:pt idx="39">
                  <c:v>1.9040179954927361</c:v>
                </c:pt>
                <c:pt idx="40">
                  <c:v>1.993444988835692</c:v>
                </c:pt>
                <c:pt idx="41">
                  <c:v>2.18535956732384</c:v>
                </c:pt>
                <c:pt idx="42">
                  <c:v>1.9918961969091651</c:v>
                </c:pt>
                <c:pt idx="43">
                  <c:v>1.375417450205807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C8F-4658-9FA4-D4982E1DD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669120"/>
        <c:axId val="225670656"/>
      </c:lineChart>
      <c:catAx>
        <c:axId val="225669120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670656"/>
        <c:crosses val="autoZero"/>
        <c:auto val="1"/>
        <c:lblAlgn val="ctr"/>
        <c:lblOffset val="100"/>
        <c:tickLblSkip val="4"/>
        <c:noMultiLvlLbl val="0"/>
      </c:catAx>
      <c:valAx>
        <c:axId val="225670656"/>
        <c:scaling>
          <c:orientation val="minMax"/>
          <c:max val="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669120"/>
        <c:crosses val="autoZero"/>
        <c:crossBetween val="between"/>
      </c:valAx>
      <c:valAx>
        <c:axId val="225672192"/>
        <c:scaling>
          <c:orientation val="minMax"/>
          <c:max val="0.5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694464"/>
        <c:crosses val="max"/>
        <c:crossBetween val="between"/>
      </c:valAx>
      <c:catAx>
        <c:axId val="225694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72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3019992674977299"/>
          <c:y val="0.16040198879293099"/>
          <c:w val="0.28126665368183001"/>
          <c:h val="9.4277304941298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Data'!$E$2:$E$259</c:f>
              <c:numCache>
                <c:formatCode>General</c:formatCode>
                <c:ptCount val="258"/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1000</c:v>
                </c:pt>
                <c:pt idx="19">
                  <c:v>1000</c:v>
                </c:pt>
                <c:pt idx="20">
                  <c:v>1000</c:v>
                </c:pt>
                <c:pt idx="29">
                  <c:v>1000</c:v>
                </c:pt>
                <c:pt idx="30">
                  <c:v>1000</c:v>
                </c:pt>
                <c:pt idx="31">
                  <c:v>1000</c:v>
                </c:pt>
                <c:pt idx="32">
                  <c:v>1000</c:v>
                </c:pt>
                <c:pt idx="68">
                  <c:v>1000</c:v>
                </c:pt>
                <c:pt idx="69">
                  <c:v>1000</c:v>
                </c:pt>
                <c:pt idx="70">
                  <c:v>1000</c:v>
                </c:pt>
                <c:pt idx="71">
                  <c:v>1000</c:v>
                </c:pt>
                <c:pt idx="84">
                  <c:v>1000</c:v>
                </c:pt>
                <c:pt idx="85">
                  <c:v>1000</c:v>
                </c:pt>
                <c:pt idx="86">
                  <c:v>1000</c:v>
                </c:pt>
                <c:pt idx="87">
                  <c:v>1000</c:v>
                </c:pt>
                <c:pt idx="88">
                  <c:v>1000</c:v>
                </c:pt>
                <c:pt idx="108">
                  <c:v>1000</c:v>
                </c:pt>
                <c:pt idx="109">
                  <c:v>1000</c:v>
                </c:pt>
                <c:pt idx="114">
                  <c:v>1000</c:v>
                </c:pt>
                <c:pt idx="115">
                  <c:v>1000</c:v>
                </c:pt>
                <c:pt idx="116">
                  <c:v>1000</c:v>
                </c:pt>
                <c:pt idx="117">
                  <c:v>1000</c:v>
                </c:pt>
                <c:pt idx="118">
                  <c:v>1000</c:v>
                </c:pt>
                <c:pt idx="119">
                  <c:v>1000</c:v>
                </c:pt>
                <c:pt idx="150">
                  <c:v>1000</c:v>
                </c:pt>
                <c:pt idx="151">
                  <c:v>1000</c:v>
                </c:pt>
                <c:pt idx="152">
                  <c:v>1000</c:v>
                </c:pt>
                <c:pt idx="193">
                  <c:v>1000</c:v>
                </c:pt>
                <c:pt idx="194">
                  <c:v>1000</c:v>
                </c:pt>
                <c:pt idx="195">
                  <c:v>1000</c:v>
                </c:pt>
                <c:pt idx="220">
                  <c:v>1000</c:v>
                </c:pt>
                <c:pt idx="221">
                  <c:v>1000</c:v>
                </c:pt>
                <c:pt idx="222">
                  <c:v>1000</c:v>
                </c:pt>
                <c:pt idx="223">
                  <c:v>1000</c:v>
                </c:pt>
                <c:pt idx="224">
                  <c:v>1000</c:v>
                </c:pt>
                <c:pt idx="225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04800"/>
        <c:axId val="86635648"/>
      </c:areaChart>
      <c:lineChart>
        <c:grouping val="standard"/>
        <c:varyColors val="0"/>
        <c:ser>
          <c:idx val="0"/>
          <c:order val="1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Data'!$D$2:$D$259</c:f>
              <c:numCache>
                <c:formatCode>General</c:formatCode>
                <c:ptCount val="2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Data'!$C$2:$C$259</c:f>
              <c:numCache>
                <c:formatCode>General</c:formatCode>
                <c:ptCount val="258"/>
                <c:pt idx="0">
                  <c:v>1.1849016872207261</c:v>
                </c:pt>
                <c:pt idx="1">
                  <c:v>1.358804471703946</c:v>
                </c:pt>
                <c:pt idx="2">
                  <c:v>1.2413730724986429</c:v>
                </c:pt>
                <c:pt idx="3">
                  <c:v>1.5133344277372021</c:v>
                </c:pt>
                <c:pt idx="4">
                  <c:v>1.634357114215663</c:v>
                </c:pt>
                <c:pt idx="5">
                  <c:v>1.3405882224701511</c:v>
                </c:pt>
                <c:pt idx="6">
                  <c:v>0.47190955507156601</c:v>
                </c:pt>
                <c:pt idx="7">
                  <c:v>-6.3661830517781806E-2</c:v>
                </c:pt>
                <c:pt idx="8">
                  <c:v>-0.234570748188763</c:v>
                </c:pt>
                <c:pt idx="9">
                  <c:v>6.3409530473858798E-3</c:v>
                </c:pt>
                <c:pt idx="10">
                  <c:v>0.73529743052587804</c:v>
                </c:pt>
                <c:pt idx="11">
                  <c:v>1.1082726400104981</c:v>
                </c:pt>
                <c:pt idx="12">
                  <c:v>1.1862086215990331</c:v>
                </c:pt>
                <c:pt idx="13">
                  <c:v>1.7598342425660021</c:v>
                </c:pt>
                <c:pt idx="14">
                  <c:v>2.3345420757085571</c:v>
                </c:pt>
                <c:pt idx="15">
                  <c:v>2.6414636654595678</c:v>
                </c:pt>
                <c:pt idx="16">
                  <c:v>3.1305615786152652</c:v>
                </c:pt>
                <c:pt idx="17">
                  <c:v>3.0856611532123202</c:v>
                </c:pt>
                <c:pt idx="18">
                  <c:v>2.9125025658438171</c:v>
                </c:pt>
                <c:pt idx="19">
                  <c:v>2.8421310755100451</c:v>
                </c:pt>
                <c:pt idx="20">
                  <c:v>3.1651809122493701</c:v>
                </c:pt>
                <c:pt idx="21">
                  <c:v>2.711485126875063</c:v>
                </c:pt>
                <c:pt idx="22">
                  <c:v>1.993539766766766</c:v>
                </c:pt>
                <c:pt idx="23">
                  <c:v>1.450115671474788</c:v>
                </c:pt>
                <c:pt idx="24">
                  <c:v>0.926258234483747</c:v>
                </c:pt>
                <c:pt idx="25">
                  <c:v>1.139929918953527</c:v>
                </c:pt>
                <c:pt idx="26">
                  <c:v>1.654567311042854</c:v>
                </c:pt>
                <c:pt idx="27">
                  <c:v>2.2256068406075649</c:v>
                </c:pt>
                <c:pt idx="28">
                  <c:v>2.0513828070079958</c:v>
                </c:pt>
                <c:pt idx="29">
                  <c:v>1.9247502935732681</c:v>
                </c:pt>
                <c:pt idx="30">
                  <c:v>1.6808989292029539</c:v>
                </c:pt>
                <c:pt idx="31">
                  <c:v>1.440627752119209</c:v>
                </c:pt>
                <c:pt idx="32">
                  <c:v>1.2878442466678219</c:v>
                </c:pt>
                <c:pt idx="33">
                  <c:v>1.2336996259680471</c:v>
                </c:pt>
                <c:pt idx="34">
                  <c:v>1.2723655253483259</c:v>
                </c:pt>
                <c:pt idx="35">
                  <c:v>1.1921177981098541</c:v>
                </c:pt>
                <c:pt idx="36">
                  <c:v>1.3961070954820181</c:v>
                </c:pt>
                <c:pt idx="37">
                  <c:v>1.450915277564252</c:v>
                </c:pt>
                <c:pt idx="38">
                  <c:v>1.3209373533086921</c:v>
                </c:pt>
                <c:pt idx="39">
                  <c:v>1.247889137318811</c:v>
                </c:pt>
                <c:pt idx="40">
                  <c:v>1.200455834128997</c:v>
                </c:pt>
                <c:pt idx="41">
                  <c:v>1.174559640377544</c:v>
                </c:pt>
                <c:pt idx="42">
                  <c:v>1.23468256522909</c:v>
                </c:pt>
                <c:pt idx="43">
                  <c:v>1.5448847632660769</c:v>
                </c:pt>
                <c:pt idx="44">
                  <c:v>1.6504739556586201</c:v>
                </c:pt>
                <c:pt idx="45">
                  <c:v>1.602657739214568</c:v>
                </c:pt>
                <c:pt idx="46">
                  <c:v>1.523527715803052</c:v>
                </c:pt>
                <c:pt idx="47">
                  <c:v>1.2972530337349231</c:v>
                </c:pt>
                <c:pt idx="48">
                  <c:v>1.2345190001855351</c:v>
                </c:pt>
                <c:pt idx="49">
                  <c:v>1.2307205822365159</c:v>
                </c:pt>
                <c:pt idx="50">
                  <c:v>1.247806561476255</c:v>
                </c:pt>
                <c:pt idx="51">
                  <c:v>1.316695192707714</c:v>
                </c:pt>
                <c:pt idx="52">
                  <c:v>1.4554344444806151</c:v>
                </c:pt>
                <c:pt idx="53">
                  <c:v>1.96054521847314</c:v>
                </c:pt>
                <c:pt idx="54">
                  <c:v>2.4800985397975999</c:v>
                </c:pt>
                <c:pt idx="55">
                  <c:v>3.0181591447535001</c:v>
                </c:pt>
                <c:pt idx="56">
                  <c:v>3.0627251980007251</c:v>
                </c:pt>
                <c:pt idx="57">
                  <c:v>2.9150158331511888</c:v>
                </c:pt>
                <c:pt idx="58">
                  <c:v>2.9842585961113399</c:v>
                </c:pt>
                <c:pt idx="59">
                  <c:v>3.1139533647910218</c:v>
                </c:pt>
                <c:pt idx="60">
                  <c:v>3.678284035703459</c:v>
                </c:pt>
                <c:pt idx="61">
                  <c:v>4.1670681573455246</c:v>
                </c:pt>
                <c:pt idx="62">
                  <c:v>4.3836866972005737</c:v>
                </c:pt>
                <c:pt idx="63">
                  <c:v>4.5449457851394914</c:v>
                </c:pt>
                <c:pt idx="64">
                  <c:v>4.5321865435244666</c:v>
                </c:pt>
                <c:pt idx="65">
                  <c:v>4.5809536031293998</c:v>
                </c:pt>
                <c:pt idx="66">
                  <c:v>4.6162393816150473</c:v>
                </c:pt>
                <c:pt idx="67">
                  <c:v>4.6305405750652389</c:v>
                </c:pt>
                <c:pt idx="68">
                  <c:v>4.6070487631718224</c:v>
                </c:pt>
                <c:pt idx="69">
                  <c:v>4.5316627489607901</c:v>
                </c:pt>
                <c:pt idx="70">
                  <c:v>4.4894883705633504</c:v>
                </c:pt>
                <c:pt idx="71">
                  <c:v>4.7084272111453638</c:v>
                </c:pt>
                <c:pt idx="72">
                  <c:v>4.888175107922879</c:v>
                </c:pt>
                <c:pt idx="73">
                  <c:v>4.8965105384484522</c:v>
                </c:pt>
                <c:pt idx="74">
                  <c:v>4.7256173139796669</c:v>
                </c:pt>
                <c:pt idx="75">
                  <c:v>3.9065045386896902</c:v>
                </c:pt>
                <c:pt idx="76">
                  <c:v>3.6018201008709712</c:v>
                </c:pt>
                <c:pt idx="77">
                  <c:v>3.1479842205650082</c:v>
                </c:pt>
                <c:pt idx="78">
                  <c:v>2.960828490035682</c:v>
                </c:pt>
                <c:pt idx="79">
                  <c:v>3.014982694681783</c:v>
                </c:pt>
                <c:pt idx="80">
                  <c:v>2.7565010081549342</c:v>
                </c:pt>
                <c:pt idx="81">
                  <c:v>3.434150327481102</c:v>
                </c:pt>
                <c:pt idx="82">
                  <c:v>4.003948592262895</c:v>
                </c:pt>
                <c:pt idx="83">
                  <c:v>4.7626219333833628</c:v>
                </c:pt>
                <c:pt idx="84">
                  <c:v>5.7644425817559863</c:v>
                </c:pt>
                <c:pt idx="85">
                  <c:v>6.861513627484074</c:v>
                </c:pt>
                <c:pt idx="86">
                  <c:v>8.36462730833202</c:v>
                </c:pt>
                <c:pt idx="87">
                  <c:v>9.3941908133987599</c:v>
                </c:pt>
                <c:pt idx="88">
                  <c:v>9.6389055064354565</c:v>
                </c:pt>
                <c:pt idx="89">
                  <c:v>8.7026369201176053</c:v>
                </c:pt>
                <c:pt idx="90">
                  <c:v>7.3715622712784716</c:v>
                </c:pt>
                <c:pt idx="91">
                  <c:v>6.5707298703832304</c:v>
                </c:pt>
                <c:pt idx="92">
                  <c:v>6.1368946376292062</c:v>
                </c:pt>
                <c:pt idx="93">
                  <c:v>5.8077839611640956</c:v>
                </c:pt>
                <c:pt idx="94">
                  <c:v>5.8652017598361681</c:v>
                </c:pt>
                <c:pt idx="95">
                  <c:v>5.7980502684267092</c:v>
                </c:pt>
                <c:pt idx="96">
                  <c:v>5.9393742917416299</c:v>
                </c:pt>
                <c:pt idx="97">
                  <c:v>6.2694811469665366</c:v>
                </c:pt>
                <c:pt idx="98">
                  <c:v>6.3745321916772086</c:v>
                </c:pt>
                <c:pt idx="99">
                  <c:v>6.2853111045329699</c:v>
                </c:pt>
                <c:pt idx="100">
                  <c:v>6.210567843446662</c:v>
                </c:pt>
                <c:pt idx="101">
                  <c:v>6.4134695201159602</c:v>
                </c:pt>
                <c:pt idx="102">
                  <c:v>6.4651719836446171</c:v>
                </c:pt>
                <c:pt idx="103">
                  <c:v>6.7856968421201724</c:v>
                </c:pt>
                <c:pt idx="104">
                  <c:v>6.5550796587302287</c:v>
                </c:pt>
                <c:pt idx="105">
                  <c:v>7.0003043621776806</c:v>
                </c:pt>
                <c:pt idx="106">
                  <c:v>7.1144801380897009</c:v>
                </c:pt>
                <c:pt idx="107">
                  <c:v>7.3924519055261229</c:v>
                </c:pt>
                <c:pt idx="108">
                  <c:v>8.4511498284165576</c:v>
                </c:pt>
                <c:pt idx="109">
                  <c:v>8.4911035365234095</c:v>
                </c:pt>
                <c:pt idx="110">
                  <c:v>8.8645709189651303</c:v>
                </c:pt>
                <c:pt idx="111">
                  <c:v>9.2088339271265109</c:v>
                </c:pt>
                <c:pt idx="112">
                  <c:v>8.99735313198833</c:v>
                </c:pt>
                <c:pt idx="113">
                  <c:v>8.6500551290448229</c:v>
                </c:pt>
                <c:pt idx="114">
                  <c:v>8.2693174291780185</c:v>
                </c:pt>
                <c:pt idx="115">
                  <c:v>7.6184982262945447</c:v>
                </c:pt>
                <c:pt idx="116">
                  <c:v>6.8608134284774467</c:v>
                </c:pt>
                <c:pt idx="117">
                  <c:v>6.3350723796111339</c:v>
                </c:pt>
                <c:pt idx="118">
                  <c:v>6.1053698816220399</c:v>
                </c:pt>
                <c:pt idx="119">
                  <c:v>5.7478151772998416</c:v>
                </c:pt>
                <c:pt idx="120">
                  <c:v>5.6642760682099134</c:v>
                </c:pt>
                <c:pt idx="121">
                  <c:v>5.1026451980665701</c:v>
                </c:pt>
                <c:pt idx="122">
                  <c:v>5.0301038775955504</c:v>
                </c:pt>
                <c:pt idx="123">
                  <c:v>4.43621900492347</c:v>
                </c:pt>
                <c:pt idx="124">
                  <c:v>4.0847544394191049</c:v>
                </c:pt>
                <c:pt idx="125">
                  <c:v>4.4772386721922519</c:v>
                </c:pt>
                <c:pt idx="126">
                  <c:v>3.903368892291017</c:v>
                </c:pt>
                <c:pt idx="127">
                  <c:v>3.8205259538912362</c:v>
                </c:pt>
                <c:pt idx="128">
                  <c:v>4.1938490132926809</c:v>
                </c:pt>
                <c:pt idx="129">
                  <c:v>3.9292762367163561</c:v>
                </c:pt>
                <c:pt idx="130">
                  <c:v>4.0279644822452054</c:v>
                </c:pt>
                <c:pt idx="131">
                  <c:v>4.0119384860394556</c:v>
                </c:pt>
                <c:pt idx="132">
                  <c:v>3.7181864574419858</c:v>
                </c:pt>
                <c:pt idx="133">
                  <c:v>3.4775852981696209</c:v>
                </c:pt>
                <c:pt idx="134">
                  <c:v>3.1023710828058899</c:v>
                </c:pt>
                <c:pt idx="135">
                  <c:v>3.1987836183038549</c:v>
                </c:pt>
                <c:pt idx="136">
                  <c:v>2.73989741881145</c:v>
                </c:pt>
                <c:pt idx="137">
                  <c:v>3.0286767062574751</c:v>
                </c:pt>
                <c:pt idx="138">
                  <c:v>3.2487543949572322</c:v>
                </c:pt>
                <c:pt idx="139">
                  <c:v>3.4785828766825042</c:v>
                </c:pt>
                <c:pt idx="140">
                  <c:v>3.8021162744365711</c:v>
                </c:pt>
                <c:pt idx="141">
                  <c:v>4.0580391466276504</c:v>
                </c:pt>
                <c:pt idx="142">
                  <c:v>4.3220218625803746</c:v>
                </c:pt>
                <c:pt idx="143">
                  <c:v>4.3938511033490659</c:v>
                </c:pt>
                <c:pt idx="144">
                  <c:v>4.5010938025300424</c:v>
                </c:pt>
                <c:pt idx="145">
                  <c:v>4.1820542516374832</c:v>
                </c:pt>
                <c:pt idx="146">
                  <c:v>3.7533785832241549</c:v>
                </c:pt>
                <c:pt idx="147">
                  <c:v>3.5588337714145628</c:v>
                </c:pt>
                <c:pt idx="148">
                  <c:v>3.6260576290559841</c:v>
                </c:pt>
                <c:pt idx="149">
                  <c:v>3.839814145947348</c:v>
                </c:pt>
                <c:pt idx="150">
                  <c:v>4.1124520615438076</c:v>
                </c:pt>
                <c:pt idx="151">
                  <c:v>4.0344519227727842</c:v>
                </c:pt>
                <c:pt idx="152">
                  <c:v>3.7607987223320198</c:v>
                </c:pt>
                <c:pt idx="153">
                  <c:v>3.4119523822050102</c:v>
                </c:pt>
                <c:pt idx="154">
                  <c:v>3.3143369591428091</c:v>
                </c:pt>
                <c:pt idx="155">
                  <c:v>3.2624445111070002</c:v>
                </c:pt>
                <c:pt idx="156">
                  <c:v>3.1648744721522539</c:v>
                </c:pt>
                <c:pt idx="157">
                  <c:v>3.1154646128166732</c:v>
                </c:pt>
                <c:pt idx="158">
                  <c:v>2.8141224424261821</c:v>
                </c:pt>
                <c:pt idx="159">
                  <c:v>2.77782276358354</c:v>
                </c:pt>
                <c:pt idx="160">
                  <c:v>2.7143207661174071</c:v>
                </c:pt>
                <c:pt idx="161">
                  <c:v>2.7717840555927431</c:v>
                </c:pt>
                <c:pt idx="162">
                  <c:v>2.7410784694446102</c:v>
                </c:pt>
                <c:pt idx="163">
                  <c:v>2.5152076480131189</c:v>
                </c:pt>
                <c:pt idx="164">
                  <c:v>2.2774085136036191</c:v>
                </c:pt>
                <c:pt idx="165">
                  <c:v>2.1872010581632702</c:v>
                </c:pt>
                <c:pt idx="166">
                  <c:v>2.1803275239385358</c:v>
                </c:pt>
                <c:pt idx="167">
                  <c:v>2.1757896014950981</c:v>
                </c:pt>
                <c:pt idx="168">
                  <c:v>2.2395647698839301</c:v>
                </c:pt>
                <c:pt idx="169">
                  <c:v>2.142943764754881</c:v>
                </c:pt>
                <c:pt idx="170">
                  <c:v>2.0561447985660921</c:v>
                </c:pt>
                <c:pt idx="171">
                  <c:v>2.049653451716853</c:v>
                </c:pt>
                <c:pt idx="172">
                  <c:v>1.937131263409499</c:v>
                </c:pt>
                <c:pt idx="173">
                  <c:v>1.8307495609919699</c:v>
                </c:pt>
                <c:pt idx="174">
                  <c:v>1.821065827950761</c:v>
                </c:pt>
                <c:pt idx="175">
                  <c:v>1.882963847093696</c:v>
                </c:pt>
                <c:pt idx="176">
                  <c:v>1.8755472945559231</c:v>
                </c:pt>
                <c:pt idx="177">
                  <c:v>1.923614781049092</c:v>
                </c:pt>
                <c:pt idx="178">
                  <c:v>1.6926333016778801</c:v>
                </c:pt>
                <c:pt idx="179">
                  <c:v>1.4420359022205571</c:v>
                </c:pt>
                <c:pt idx="180">
                  <c:v>1.327717197634724</c:v>
                </c:pt>
                <c:pt idx="181">
                  <c:v>1.11642632372647</c:v>
                </c:pt>
                <c:pt idx="182">
                  <c:v>1.2390944873438161</c:v>
                </c:pt>
                <c:pt idx="183">
                  <c:v>1.232838926179068</c:v>
                </c:pt>
                <c:pt idx="184">
                  <c:v>1.278946678814856</c:v>
                </c:pt>
                <c:pt idx="185">
                  <c:v>1.2859343898687341</c:v>
                </c:pt>
                <c:pt idx="186">
                  <c:v>1.2802974362789199</c:v>
                </c:pt>
                <c:pt idx="187">
                  <c:v>1.428114861639594</c:v>
                </c:pt>
                <c:pt idx="188">
                  <c:v>1.655284495344489</c:v>
                </c:pt>
                <c:pt idx="189">
                  <c:v>1.6726907844058949</c:v>
                </c:pt>
                <c:pt idx="190">
                  <c:v>1.78604822575157</c:v>
                </c:pt>
                <c:pt idx="191">
                  <c:v>1.8132101699438099</c:v>
                </c:pt>
                <c:pt idx="192">
                  <c:v>1.8278346119687181</c:v>
                </c:pt>
                <c:pt idx="193">
                  <c:v>1.8892810496505861</c:v>
                </c:pt>
                <c:pt idx="194">
                  <c:v>1.718825155846275</c:v>
                </c:pt>
                <c:pt idx="195">
                  <c:v>1.74521660450347</c:v>
                </c:pt>
                <c:pt idx="196">
                  <c:v>1.4659269932422261</c:v>
                </c:pt>
                <c:pt idx="197">
                  <c:v>1.6603146990094579</c:v>
                </c:pt>
                <c:pt idx="198">
                  <c:v>1.8910571844199759</c:v>
                </c:pt>
                <c:pt idx="199">
                  <c:v>1.7311308701824071</c:v>
                </c:pt>
                <c:pt idx="200">
                  <c:v>1.6889811732884119</c:v>
                </c:pt>
                <c:pt idx="201">
                  <c:v>1.467922506148605</c:v>
                </c:pt>
                <c:pt idx="202">
                  <c:v>1.356251325514594</c:v>
                </c:pt>
                <c:pt idx="203">
                  <c:v>1.358285721735536</c:v>
                </c:pt>
                <c:pt idx="204">
                  <c:v>1.65537396345638</c:v>
                </c:pt>
                <c:pt idx="205">
                  <c:v>1.8981739214333031</c:v>
                </c:pt>
                <c:pt idx="206">
                  <c:v>1.9532521233403699</c:v>
                </c:pt>
                <c:pt idx="207">
                  <c:v>2.071295783702618</c:v>
                </c:pt>
                <c:pt idx="208">
                  <c:v>2.16791899259551</c:v>
                </c:pt>
                <c:pt idx="209">
                  <c:v>2.094460401777035</c:v>
                </c:pt>
                <c:pt idx="210">
                  <c:v>2.050511573029409</c:v>
                </c:pt>
                <c:pt idx="211">
                  <c:v>2.234862830836712</c:v>
                </c:pt>
                <c:pt idx="212">
                  <c:v>2.1059523376034028</c:v>
                </c:pt>
                <c:pt idx="213">
                  <c:v>2.2462043697033609</c:v>
                </c:pt>
                <c:pt idx="214">
                  <c:v>2.3653687492646802</c:v>
                </c:pt>
                <c:pt idx="215">
                  <c:v>2.1347097770176751</c:v>
                </c:pt>
                <c:pt idx="216">
                  <c:v>2.3353013046360469</c:v>
                </c:pt>
                <c:pt idx="217">
                  <c:v>2.0157035484853059</c:v>
                </c:pt>
                <c:pt idx="218">
                  <c:v>1.9710457093009011</c:v>
                </c:pt>
                <c:pt idx="219">
                  <c:v>2.2233147875733401</c:v>
                </c:pt>
                <c:pt idx="220">
                  <c:v>2.089743459018226</c:v>
                </c:pt>
                <c:pt idx="221">
                  <c:v>2.2406543404359072</c:v>
                </c:pt>
                <c:pt idx="222">
                  <c:v>2.2015888780798578</c:v>
                </c:pt>
                <c:pt idx="223">
                  <c:v>1.6283315496016331</c:v>
                </c:pt>
                <c:pt idx="224">
                  <c:v>1.1722324398083419</c:v>
                </c:pt>
                <c:pt idx="225">
                  <c:v>1.1553718747533051</c:v>
                </c:pt>
                <c:pt idx="226">
                  <c:v>0.98555595004699703</c:v>
                </c:pt>
                <c:pt idx="227">
                  <c:v>1.4057189670155621</c:v>
                </c:pt>
                <c:pt idx="228">
                  <c:v>1.54190276410286</c:v>
                </c:pt>
                <c:pt idx="229">
                  <c:v>1.32023984339085</c:v>
                </c:pt>
                <c:pt idx="230">
                  <c:v>1.2840280405791471</c:v>
                </c:pt>
                <c:pt idx="231">
                  <c:v>0.96598092487579901</c:v>
                </c:pt>
                <c:pt idx="232">
                  <c:v>1.0488848354023039</c:v>
                </c:pt>
                <c:pt idx="233">
                  <c:v>1.389824599257157</c:v>
                </c:pt>
                <c:pt idx="234">
                  <c:v>1.6476770437341359</c:v>
                </c:pt>
                <c:pt idx="235">
                  <c:v>1.8445383354463969</c:v>
                </c:pt>
                <c:pt idx="236">
                  <c:v>2.064370289225868</c:v>
                </c:pt>
                <c:pt idx="237">
                  <c:v>1.92686792886518</c:v>
                </c:pt>
                <c:pt idx="238">
                  <c:v>1.73255239914112</c:v>
                </c:pt>
                <c:pt idx="239">
                  <c:v>1.7627380329615421</c:v>
                </c:pt>
                <c:pt idx="240">
                  <c:v>1.6151129803405271</c:v>
                </c:pt>
                <c:pt idx="241">
                  <c:v>1.4315386431165771</c:v>
                </c:pt>
                <c:pt idx="242">
                  <c:v>1.4694389117098181</c:v>
                </c:pt>
                <c:pt idx="243">
                  <c:v>1.4800290885026119</c:v>
                </c:pt>
                <c:pt idx="244">
                  <c:v>1.45352350954035</c:v>
                </c:pt>
                <c:pt idx="245">
                  <c:v>1.6526675214445119</c:v>
                </c:pt>
                <c:pt idx="246">
                  <c:v>1.6959582467642971</c:v>
                </c:pt>
                <c:pt idx="247">
                  <c:v>1.533987327509827</c:v>
                </c:pt>
                <c:pt idx="248">
                  <c:v>1.364719443625108</c:v>
                </c:pt>
                <c:pt idx="249">
                  <c:v>1.2968892911366829</c:v>
                </c:pt>
                <c:pt idx="250">
                  <c:v>1.287321367435027</c:v>
                </c:pt>
                <c:pt idx="251">
                  <c:v>1.320136088794202</c:v>
                </c:pt>
                <c:pt idx="252">
                  <c:v>1.6342481810250731</c:v>
                </c:pt>
                <c:pt idx="253">
                  <c:v>1.7094278250957979</c:v>
                </c:pt>
                <c:pt idx="254">
                  <c:v>1.825713880240148</c:v>
                </c:pt>
                <c:pt idx="255">
                  <c:v>1.8495534303819119</c:v>
                </c:pt>
                <c:pt idx="256">
                  <c:v>1.7715278947009081</c:v>
                </c:pt>
                <c:pt idx="257">
                  <c:v>1.5071579295402531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Data'!$B$2:$B$259</c:f>
              <c:numCache>
                <c:formatCode>General</c:formatCode>
                <c:ptCount val="258"/>
                <c:pt idx="0">
                  <c:v>1.1849016872207261</c:v>
                </c:pt>
                <c:pt idx="1">
                  <c:v>1.358804471703946</c:v>
                </c:pt>
                <c:pt idx="2">
                  <c:v>1.2413730724986429</c:v>
                </c:pt>
                <c:pt idx="3">
                  <c:v>1.5133344277372021</c:v>
                </c:pt>
                <c:pt idx="4">
                  <c:v>1.634357114215663</c:v>
                </c:pt>
                <c:pt idx="5">
                  <c:v>1.3405882224701511</c:v>
                </c:pt>
                <c:pt idx="6">
                  <c:v>0.47190955507156601</c:v>
                </c:pt>
                <c:pt idx="7">
                  <c:v>-6.3661830517781806E-2</c:v>
                </c:pt>
                <c:pt idx="8">
                  <c:v>-0.234570748188763</c:v>
                </c:pt>
                <c:pt idx="9">
                  <c:v>6.3409530473858798E-3</c:v>
                </c:pt>
                <c:pt idx="10">
                  <c:v>0.73529743052587804</c:v>
                </c:pt>
                <c:pt idx="11">
                  <c:v>1.1082726400104981</c:v>
                </c:pt>
                <c:pt idx="12">
                  <c:v>1.1862086215990331</c:v>
                </c:pt>
                <c:pt idx="13">
                  <c:v>1.7598342425660021</c:v>
                </c:pt>
                <c:pt idx="14">
                  <c:v>2.3345420757085571</c:v>
                </c:pt>
                <c:pt idx="15">
                  <c:v>2.6414636654595678</c:v>
                </c:pt>
                <c:pt idx="16">
                  <c:v>3.1305615786152652</c:v>
                </c:pt>
                <c:pt idx="17">
                  <c:v>3.0856611532123202</c:v>
                </c:pt>
                <c:pt idx="18">
                  <c:v>2.9125025658438171</c:v>
                </c:pt>
                <c:pt idx="19">
                  <c:v>2.8421310755100451</c:v>
                </c:pt>
                <c:pt idx="20">
                  <c:v>3.1651809122493701</c:v>
                </c:pt>
                <c:pt idx="21">
                  <c:v>2.711485126875063</c:v>
                </c:pt>
                <c:pt idx="22">
                  <c:v>1.993539766766766</c:v>
                </c:pt>
                <c:pt idx="23">
                  <c:v>1.450115671474788</c:v>
                </c:pt>
                <c:pt idx="24">
                  <c:v>0.926258234483747</c:v>
                </c:pt>
                <c:pt idx="25">
                  <c:v>1.139929918953527</c:v>
                </c:pt>
                <c:pt idx="26">
                  <c:v>1.654567311042854</c:v>
                </c:pt>
                <c:pt idx="27">
                  <c:v>2.2256068406075649</c:v>
                </c:pt>
                <c:pt idx="28">
                  <c:v>1.6608697511892381</c:v>
                </c:pt>
                <c:pt idx="29">
                  <c:v>1.7972834017661881</c:v>
                </c:pt>
                <c:pt idx="30">
                  <c:v>1.582148221953984</c:v>
                </c:pt>
                <c:pt idx="31">
                  <c:v>1.483114288079278</c:v>
                </c:pt>
                <c:pt idx="32">
                  <c:v>1.5377032870589571</c:v>
                </c:pt>
                <c:pt idx="33">
                  <c:v>0.99978110669284703</c:v>
                </c:pt>
                <c:pt idx="34">
                  <c:v>0.98472782142959303</c:v>
                </c:pt>
                <c:pt idx="35">
                  <c:v>0.65466682263142395</c:v>
                </c:pt>
                <c:pt idx="36">
                  <c:v>0.91139871377063697</c:v>
                </c:pt>
                <c:pt idx="37">
                  <c:v>1.269323416930632</c:v>
                </c:pt>
                <c:pt idx="38">
                  <c:v>1.1645616188784269</c:v>
                </c:pt>
                <c:pt idx="39">
                  <c:v>1.346577128869987</c:v>
                </c:pt>
                <c:pt idx="40">
                  <c:v>1.1858176530793061</c:v>
                </c:pt>
                <c:pt idx="41">
                  <c:v>0.98298628403190902</c:v>
                </c:pt>
                <c:pt idx="42">
                  <c:v>1.1951672171653689</c:v>
                </c:pt>
                <c:pt idx="43">
                  <c:v>1.273902577742962</c:v>
                </c:pt>
                <c:pt idx="44">
                  <c:v>1.4668577802635401</c:v>
                </c:pt>
                <c:pt idx="45">
                  <c:v>1.551864006298741</c:v>
                </c:pt>
                <c:pt idx="46">
                  <c:v>1.4145125391311939</c:v>
                </c:pt>
                <c:pt idx="47">
                  <c:v>1.3822597092901101</c:v>
                </c:pt>
                <c:pt idx="48">
                  <c:v>1.22501396408719</c:v>
                </c:pt>
                <c:pt idx="49">
                  <c:v>1.495990959442774</c:v>
                </c:pt>
                <c:pt idx="50">
                  <c:v>1.5337311274835299</c:v>
                </c:pt>
                <c:pt idx="51">
                  <c:v>1.4966083282842511</c:v>
                </c:pt>
                <c:pt idx="52">
                  <c:v>1.9525827062829699</c:v>
                </c:pt>
                <c:pt idx="53">
                  <c:v>2.2683679691655541</c:v>
                </c:pt>
                <c:pt idx="54">
                  <c:v>2.6612030197405021</c:v>
                </c:pt>
                <c:pt idx="55">
                  <c:v>3.1291041161690649</c:v>
                </c:pt>
                <c:pt idx="56">
                  <c:v>2.648470930762568</c:v>
                </c:pt>
                <c:pt idx="57">
                  <c:v>2.3051446725882072</c:v>
                </c:pt>
                <c:pt idx="58">
                  <c:v>2.4553085081028159</c:v>
                </c:pt>
                <c:pt idx="59">
                  <c:v>2.537327886434948</c:v>
                </c:pt>
                <c:pt idx="60">
                  <c:v>3.2945823108754642</c:v>
                </c:pt>
                <c:pt idx="61">
                  <c:v>3.8328104894828479</c:v>
                </c:pt>
                <c:pt idx="62">
                  <c:v>3.9497797679493329</c:v>
                </c:pt>
                <c:pt idx="63">
                  <c:v>4.1970401608912384</c:v>
                </c:pt>
                <c:pt idx="64">
                  <c:v>4.1254021459971986</c:v>
                </c:pt>
                <c:pt idx="65">
                  <c:v>4.3870912391339782</c:v>
                </c:pt>
                <c:pt idx="66">
                  <c:v>4.5761487143726196</c:v>
                </c:pt>
                <c:pt idx="67">
                  <c:v>4.6239297872826404</c:v>
                </c:pt>
                <c:pt idx="68">
                  <c:v>4.7986826063138626</c:v>
                </c:pt>
                <c:pt idx="69">
                  <c:v>4.6269138367238396</c:v>
                </c:pt>
                <c:pt idx="70">
                  <c:v>4.3714090177398681</c:v>
                </c:pt>
                <c:pt idx="71">
                  <c:v>4.512043528046946</c:v>
                </c:pt>
                <c:pt idx="72">
                  <c:v>4.3001568165003379</c:v>
                </c:pt>
                <c:pt idx="73">
                  <c:v>4.336053955823302</c:v>
                </c:pt>
                <c:pt idx="74">
                  <c:v>4.3464234637541299</c:v>
                </c:pt>
                <c:pt idx="75">
                  <c:v>3.6784265971566401</c:v>
                </c:pt>
                <c:pt idx="76">
                  <c:v>3.7874399950618809</c:v>
                </c:pt>
                <c:pt idx="77">
                  <c:v>3.2290295554625752</c:v>
                </c:pt>
                <c:pt idx="78">
                  <c:v>3.12775086186431</c:v>
                </c:pt>
                <c:pt idx="79">
                  <c:v>3.3182652522682532</c:v>
                </c:pt>
                <c:pt idx="80">
                  <c:v>3.4668377808853008</c:v>
                </c:pt>
                <c:pt idx="81">
                  <c:v>4.7974641344295108</c:v>
                </c:pt>
                <c:pt idx="82">
                  <c:v>5.7227393153079866</c:v>
                </c:pt>
                <c:pt idx="83">
                  <c:v>6.9381443108052201</c:v>
                </c:pt>
                <c:pt idx="84">
                  <c:v>8.6673281007722487</c:v>
                </c:pt>
                <c:pt idx="85">
                  <c:v>9.5501914588677046</c:v>
                </c:pt>
                <c:pt idx="86">
                  <c:v>10.41402592525969</c:v>
                </c:pt>
                <c:pt idx="87">
                  <c:v>10.897737736949811</c:v>
                </c:pt>
                <c:pt idx="88">
                  <c:v>9.8402875275725137</c:v>
                </c:pt>
                <c:pt idx="89">
                  <c:v>8.2752002205342734</c:v>
                </c:pt>
                <c:pt idx="90">
                  <c:v>7.4631121524795416</c:v>
                </c:pt>
                <c:pt idx="91">
                  <c:v>6.6149419824513949</c:v>
                </c:pt>
                <c:pt idx="92">
                  <c:v>5.843299675510055</c:v>
                </c:pt>
                <c:pt idx="93">
                  <c:v>5.4466741850899396</c:v>
                </c:pt>
                <c:pt idx="94">
                  <c:v>5.0979437608283176</c:v>
                </c:pt>
                <c:pt idx="95">
                  <c:v>5.00064999362246</c:v>
                </c:pt>
                <c:pt idx="96">
                  <c:v>5.673965891412152</c:v>
                </c:pt>
                <c:pt idx="97">
                  <c:v>6.5423075091470064</c:v>
                </c:pt>
                <c:pt idx="98">
                  <c:v>6.5349729047279306</c:v>
                </c:pt>
                <c:pt idx="99">
                  <c:v>6.3936275603946608</c:v>
                </c:pt>
                <c:pt idx="100">
                  <c:v>6.2706063581825751</c:v>
                </c:pt>
                <c:pt idx="101">
                  <c:v>6.6143347026397832</c:v>
                </c:pt>
                <c:pt idx="102">
                  <c:v>6.8593171838449409</c:v>
                </c:pt>
                <c:pt idx="103">
                  <c:v>7.3082911380372648</c:v>
                </c:pt>
                <c:pt idx="104">
                  <c:v>7.5153488465037377</c:v>
                </c:pt>
                <c:pt idx="105">
                  <c:v>8.1619482243124182</c:v>
                </c:pt>
                <c:pt idx="106">
                  <c:v>8.8628916443209</c:v>
                </c:pt>
                <c:pt idx="107">
                  <c:v>9.3728407696050695</c:v>
                </c:pt>
                <c:pt idx="108">
                  <c:v>10.46299779731905</c:v>
                </c:pt>
                <c:pt idx="109">
                  <c:v>10.18994037291005</c:v>
                </c:pt>
                <c:pt idx="110">
                  <c:v>10.05250127163935</c:v>
                </c:pt>
                <c:pt idx="111">
                  <c:v>10.108304320593319</c:v>
                </c:pt>
                <c:pt idx="112">
                  <c:v>9.7196490058867226</c:v>
                </c:pt>
                <c:pt idx="113">
                  <c:v>8.9612158689687167</c:v>
                </c:pt>
                <c:pt idx="114">
                  <c:v>8.2782373890523679</c:v>
                </c:pt>
                <c:pt idx="115">
                  <c:v>7.3512138580630042</c:v>
                </c:pt>
                <c:pt idx="116">
                  <c:v>6.0406914948433297</c:v>
                </c:pt>
                <c:pt idx="117">
                  <c:v>5.3358276349970684</c:v>
                </c:pt>
                <c:pt idx="118">
                  <c:v>5.2756783699740826</c:v>
                </c:pt>
                <c:pt idx="119">
                  <c:v>4.8689180746163574</c:v>
                </c:pt>
                <c:pt idx="120">
                  <c:v>4.4812411252160302</c:v>
                </c:pt>
                <c:pt idx="121">
                  <c:v>4.4492521254715403</c:v>
                </c:pt>
                <c:pt idx="122">
                  <c:v>4.1935954101925299</c:v>
                </c:pt>
                <c:pt idx="123">
                  <c:v>3.7489263746132062</c:v>
                </c:pt>
                <c:pt idx="124">
                  <c:v>3.9601286728150962</c:v>
                </c:pt>
                <c:pt idx="125">
                  <c:v>4.0052467741226696</c:v>
                </c:pt>
                <c:pt idx="126">
                  <c:v>3.4697754789054569</c:v>
                </c:pt>
                <c:pt idx="127">
                  <c:v>3.4292436398655579</c:v>
                </c:pt>
                <c:pt idx="128">
                  <c:v>3.5470319651828719</c:v>
                </c:pt>
                <c:pt idx="129">
                  <c:v>3.4197217726698481</c:v>
                </c:pt>
                <c:pt idx="130">
                  <c:v>3.441311272382733</c:v>
                </c:pt>
                <c:pt idx="131">
                  <c:v>3.5042077994984968</c:v>
                </c:pt>
                <c:pt idx="132">
                  <c:v>3.0277356530892181</c:v>
                </c:pt>
                <c:pt idx="133">
                  <c:v>2.070314888883841</c:v>
                </c:pt>
                <c:pt idx="134">
                  <c:v>1.7834601380856061</c:v>
                </c:pt>
                <c:pt idx="135">
                  <c:v>1.694237166574406</c:v>
                </c:pt>
                <c:pt idx="136">
                  <c:v>1.91377797583419</c:v>
                </c:pt>
                <c:pt idx="137">
                  <c:v>2.9792746748246191</c:v>
                </c:pt>
                <c:pt idx="138">
                  <c:v>3.4058625477388742</c:v>
                </c:pt>
                <c:pt idx="139">
                  <c:v>3.6858422781675881</c:v>
                </c:pt>
                <c:pt idx="140">
                  <c:v>3.5292377209731249</c:v>
                </c:pt>
                <c:pt idx="141">
                  <c:v>3.6818031111374161</c:v>
                </c:pt>
                <c:pt idx="142">
                  <c:v>3.972624449800874</c:v>
                </c:pt>
                <c:pt idx="143">
                  <c:v>4.0944375930340957</c:v>
                </c:pt>
                <c:pt idx="144">
                  <c:v>4.4330455046835802</c:v>
                </c:pt>
                <c:pt idx="145">
                  <c:v>4.6556167897899483</c:v>
                </c:pt>
                <c:pt idx="146">
                  <c:v>3.9981439961446981</c:v>
                </c:pt>
                <c:pt idx="147">
                  <c:v>3.7806179888989679</c:v>
                </c:pt>
                <c:pt idx="148">
                  <c:v>4.0821994520255238</c:v>
                </c:pt>
                <c:pt idx="149">
                  <c:v>3.6554655928262432</c:v>
                </c:pt>
                <c:pt idx="150">
                  <c:v>4.3368741103450477</c:v>
                </c:pt>
                <c:pt idx="151">
                  <c:v>4.8617629692138413</c:v>
                </c:pt>
                <c:pt idx="152">
                  <c:v>3.9409090284854571</c:v>
                </c:pt>
                <c:pt idx="153">
                  <c:v>3.576996910900486</c:v>
                </c:pt>
                <c:pt idx="154">
                  <c:v>3.0036913483609751</c:v>
                </c:pt>
                <c:pt idx="155">
                  <c:v>2.415406102525353</c:v>
                </c:pt>
                <c:pt idx="156">
                  <c:v>2.5336643745867482</c:v>
                </c:pt>
                <c:pt idx="157">
                  <c:v>2.6650800165353501</c:v>
                </c:pt>
                <c:pt idx="158">
                  <c:v>2.6250747986079381</c:v>
                </c:pt>
                <c:pt idx="159">
                  <c:v>2.6121621006609379</c:v>
                </c:pt>
                <c:pt idx="160">
                  <c:v>2.5908835191922681</c:v>
                </c:pt>
                <c:pt idx="161">
                  <c:v>2.6013628041880401</c:v>
                </c:pt>
                <c:pt idx="162">
                  <c:v>2.4014876203873721</c:v>
                </c:pt>
                <c:pt idx="163">
                  <c:v>2.272607287101041</c:v>
                </c:pt>
                <c:pt idx="164">
                  <c:v>2.0343379635077179</c:v>
                </c:pt>
                <c:pt idx="165">
                  <c:v>1.917614689396576</c:v>
                </c:pt>
                <c:pt idx="166">
                  <c:v>2.1934512981836329</c:v>
                </c:pt>
                <c:pt idx="167">
                  <c:v>2.0896322714631981</c:v>
                </c:pt>
                <c:pt idx="168">
                  <c:v>2.2130197440017119</c:v>
                </c:pt>
                <c:pt idx="169">
                  <c:v>2.2205743360338182</c:v>
                </c:pt>
                <c:pt idx="170">
                  <c:v>1.9088400703434589</c:v>
                </c:pt>
                <c:pt idx="171">
                  <c:v>1.879179423770988</c:v>
                </c:pt>
                <c:pt idx="172">
                  <c:v>1.96091118231343</c:v>
                </c:pt>
                <c:pt idx="173">
                  <c:v>2.0567345785146411</c:v>
                </c:pt>
                <c:pt idx="174">
                  <c:v>2.0831796877458242</c:v>
                </c:pt>
                <c:pt idx="175">
                  <c:v>2.318493451597369</c:v>
                </c:pt>
                <c:pt idx="176">
                  <c:v>2.1982000291329711</c:v>
                </c:pt>
                <c:pt idx="177">
                  <c:v>1.785784486579522</c:v>
                </c:pt>
                <c:pt idx="178">
                  <c:v>1.615958290199887</c:v>
                </c:pt>
                <c:pt idx="179">
                  <c:v>1.2518084555665481</c:v>
                </c:pt>
                <c:pt idx="180">
                  <c:v>0.80668977986860801</c:v>
                </c:pt>
                <c:pt idx="181">
                  <c:v>0.73831705542904802</c:v>
                </c:pt>
                <c:pt idx="182">
                  <c:v>0.78517361034914601</c:v>
                </c:pt>
                <c:pt idx="183">
                  <c:v>0.72793087180220195</c:v>
                </c:pt>
                <c:pt idx="184">
                  <c:v>0.99432459964096098</c:v>
                </c:pt>
                <c:pt idx="185">
                  <c:v>1.350505642455887</c:v>
                </c:pt>
                <c:pt idx="186">
                  <c:v>1.573000682913652</c:v>
                </c:pt>
                <c:pt idx="187">
                  <c:v>1.91074464551731</c:v>
                </c:pt>
                <c:pt idx="188">
                  <c:v>2.4834178941953402</c:v>
                </c:pt>
                <c:pt idx="189">
                  <c:v>2.4051923761626548</c:v>
                </c:pt>
                <c:pt idx="190">
                  <c:v>2.4995532470379902</c:v>
                </c:pt>
                <c:pt idx="191">
                  <c:v>2.459957035986708</c:v>
                </c:pt>
                <c:pt idx="192">
                  <c:v>2.290601937482609</c:v>
                </c:pt>
                <c:pt idx="193">
                  <c:v>2.3109658080801641</c:v>
                </c:pt>
                <c:pt idx="194">
                  <c:v>1.7679374773102561</c:v>
                </c:pt>
                <c:pt idx="195">
                  <c:v>1.2824639442872829</c:v>
                </c:pt>
                <c:pt idx="196">
                  <c:v>0.80258199878510394</c:v>
                </c:pt>
                <c:pt idx="197">
                  <c:v>1.0931890795164401</c:v>
                </c:pt>
                <c:pt idx="198">
                  <c:v>1.52040821318342</c:v>
                </c:pt>
                <c:pt idx="199">
                  <c:v>1.911863250446338</c:v>
                </c:pt>
                <c:pt idx="200">
                  <c:v>2.4317801873279818</c:v>
                </c:pt>
                <c:pt idx="201">
                  <c:v>1.7496124420789061</c:v>
                </c:pt>
                <c:pt idx="202">
                  <c:v>1.8560363529451449</c:v>
                </c:pt>
                <c:pt idx="203">
                  <c:v>1.802263192810019</c:v>
                </c:pt>
                <c:pt idx="204">
                  <c:v>1.859588248023009</c:v>
                </c:pt>
                <c:pt idx="205">
                  <c:v>2.4749927391934752</c:v>
                </c:pt>
                <c:pt idx="206">
                  <c:v>2.4456655017727411</c:v>
                </c:pt>
                <c:pt idx="207">
                  <c:v>2.8283086286365502</c:v>
                </c:pt>
                <c:pt idx="208">
                  <c:v>2.584640233253217</c:v>
                </c:pt>
                <c:pt idx="209">
                  <c:v>2.547212224222688</c:v>
                </c:pt>
                <c:pt idx="210">
                  <c:v>3.05701617257591</c:v>
                </c:pt>
                <c:pt idx="211">
                  <c:v>3.0484137677412262</c:v>
                </c:pt>
                <c:pt idx="212">
                  <c:v>2.992461629426812</c:v>
                </c:pt>
                <c:pt idx="213">
                  <c:v>3.096721116925981</c:v>
                </c:pt>
                <c:pt idx="214">
                  <c:v>2.7179199156413398</c:v>
                </c:pt>
                <c:pt idx="215">
                  <c:v>1.767967866775352</c:v>
                </c:pt>
                <c:pt idx="216">
                  <c:v>2.2338883966544798</c:v>
                </c:pt>
                <c:pt idx="217">
                  <c:v>2.2583475827813801</c:v>
                </c:pt>
                <c:pt idx="218">
                  <c:v>2.1110689440121462</c:v>
                </c:pt>
                <c:pt idx="219">
                  <c:v>3.2811864884331232</c:v>
                </c:pt>
                <c:pt idx="220">
                  <c:v>3.2070224355426871</c:v>
                </c:pt>
                <c:pt idx="221">
                  <c:v>3.4560258220951541</c:v>
                </c:pt>
                <c:pt idx="222">
                  <c:v>3.903416191596869</c:v>
                </c:pt>
                <c:pt idx="223">
                  <c:v>1.461324813419278</c:v>
                </c:pt>
                <c:pt idx="224">
                  <c:v>4.2355362116034398E-2</c:v>
                </c:pt>
                <c:pt idx="225">
                  <c:v>-0.55054091928702897</c:v>
                </c:pt>
                <c:pt idx="226">
                  <c:v>-0.935226474044344</c:v>
                </c:pt>
                <c:pt idx="227">
                  <c:v>1.1879630643961061</c:v>
                </c:pt>
                <c:pt idx="228">
                  <c:v>2.0952159222690772</c:v>
                </c:pt>
                <c:pt idx="229">
                  <c:v>1.7600430456063341</c:v>
                </c:pt>
                <c:pt idx="230">
                  <c:v>1.428100527418948</c:v>
                </c:pt>
                <c:pt idx="231">
                  <c:v>1.2797087631378581</c:v>
                </c:pt>
                <c:pt idx="232">
                  <c:v>1.6839700080568101</c:v>
                </c:pt>
                <c:pt idx="233">
                  <c:v>2.5770632580920272</c:v>
                </c:pt>
                <c:pt idx="234">
                  <c:v>2.8107778426832808</c:v>
                </c:pt>
                <c:pt idx="235">
                  <c:v>2.62475672377722</c:v>
                </c:pt>
                <c:pt idx="236">
                  <c:v>2.4559525570445579</c:v>
                </c:pt>
                <c:pt idx="237">
                  <c:v>1.754932428737946</c:v>
                </c:pt>
                <c:pt idx="238">
                  <c:v>1.5529632346942499</c:v>
                </c:pt>
                <c:pt idx="239">
                  <c:v>1.7454164294775949</c:v>
                </c:pt>
                <c:pt idx="240">
                  <c:v>1.523905267861883</c:v>
                </c:pt>
                <c:pt idx="241">
                  <c:v>1.261313492463261</c:v>
                </c:pt>
                <c:pt idx="242">
                  <c:v>1.3027581059868349</c:v>
                </c:pt>
                <c:pt idx="243">
                  <c:v>1.1959582827418851</c:v>
                </c:pt>
                <c:pt idx="244">
                  <c:v>1.362153772134858</c:v>
                </c:pt>
                <c:pt idx="245">
                  <c:v>1.7628076472185721</c:v>
                </c:pt>
                <c:pt idx="246">
                  <c:v>1.6869679270747651</c:v>
                </c:pt>
                <c:pt idx="247">
                  <c:v>1.190966517109963</c:v>
                </c:pt>
                <c:pt idx="248">
                  <c:v>0.26930039574842501</c:v>
                </c:pt>
                <c:pt idx="249">
                  <c:v>0.25074825763349701</c:v>
                </c:pt>
                <c:pt idx="250">
                  <c:v>0.27826327046018501</c:v>
                </c:pt>
                <c:pt idx="251">
                  <c:v>0.38596523134266703</c:v>
                </c:pt>
                <c:pt idx="252">
                  <c:v>0.94824674129419695</c:v>
                </c:pt>
                <c:pt idx="253">
                  <c:v>1.0410841195420659</c:v>
                </c:pt>
                <c:pt idx="254">
                  <c:v>1.153118599319696</c:v>
                </c:pt>
                <c:pt idx="255">
                  <c:v>1.604442927454462</c:v>
                </c:pt>
                <c:pt idx="256">
                  <c:v>1.9921174760093461</c:v>
                </c:pt>
                <c:pt idx="257">
                  <c:v>1.542027072643491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04800"/>
        <c:axId val="86635648"/>
      </c:lineChart>
      <c:catAx>
        <c:axId val="86604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35648"/>
        <c:crossesAt val="-900"/>
        <c:auto val="1"/>
        <c:lblAlgn val="ctr"/>
        <c:lblOffset val="100"/>
        <c:tickLblSkip val="20"/>
        <c:noMultiLvlLbl val="0"/>
      </c:catAx>
      <c:valAx>
        <c:axId val="86635648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Projected vs. Actual Labor Productivity Growth </a:t>
            </a:r>
            <a:r>
              <a:rPr lang="en-US" sz="1800" b="1" i="0" baseline="0" dirty="0" smtClean="0">
                <a:effectLst/>
              </a:rPr>
              <a:t>2010:1-2020:4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5364301978309297E-2"/>
          <c:y val="0.138373657838225"/>
          <c:w val="0.92033313071287604"/>
          <c:h val="0.74163525013918696"/>
        </c:manualLayout>
      </c:layout>
      <c:barChart>
        <c:barDir val="col"/>
        <c:grouping val="clustered"/>
        <c:varyColors val="0"/>
        <c:ser>
          <c:idx val="3"/>
          <c:order val="2"/>
          <c:tx>
            <c:v>SIM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00-47C7-AE21-3A4B143E4E9D}"/>
              </c:ext>
            </c:extLst>
          </c:dPt>
          <c:val>
            <c:numRef>
              <c:f>'LP 2010-2020'!$D$2:$D$45</c:f>
              <c:numCache>
                <c:formatCode>General</c:formatCode>
                <c:ptCount val="44"/>
                <c:pt idx="20" formatCode="0.0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8D-4B41-8652-C73915B43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4"/>
        <c:axId val="238164608"/>
        <c:axId val="238163072"/>
      </c:barChart>
      <c:lineChart>
        <c:grouping val="standard"/>
        <c:varyColors val="0"/>
        <c:ser>
          <c:idx val="0"/>
          <c:order val="0"/>
          <c:tx>
            <c:v>C4 LP</c:v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2010-2020'!$A$2:$A$45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'LP 2010-2020'!$B$2:$B$45</c:f>
              <c:numCache>
                <c:formatCode>0.00</c:formatCode>
                <c:ptCount val="44"/>
                <c:pt idx="0">
                  <c:v>4.4547194018692036</c:v>
                </c:pt>
                <c:pt idx="1">
                  <c:v>2.660949040467337</c:v>
                </c:pt>
                <c:pt idx="2">
                  <c:v>2.190903902621173</c:v>
                </c:pt>
                <c:pt idx="3">
                  <c:v>1.131295891306676</c:v>
                </c:pt>
                <c:pt idx="4">
                  <c:v>0.61877517417194305</c:v>
                </c:pt>
                <c:pt idx="5">
                  <c:v>0.88094860891196003</c:v>
                </c:pt>
                <c:pt idx="6">
                  <c:v>-7.7520057166127102E-2</c:v>
                </c:pt>
                <c:pt idx="7">
                  <c:v>0.131128702871216</c:v>
                </c:pt>
                <c:pt idx="8">
                  <c:v>1.2553636868696809</c:v>
                </c:pt>
                <c:pt idx="9">
                  <c:v>1.4734147051353861</c:v>
                </c:pt>
                <c:pt idx="10">
                  <c:v>0.66157618817228003</c:v>
                </c:pt>
                <c:pt idx="11">
                  <c:v>0.46979799646908899</c:v>
                </c:pt>
                <c:pt idx="12">
                  <c:v>-0.146136302033823</c:v>
                </c:pt>
                <c:pt idx="13">
                  <c:v>-0.125438459601217</c:v>
                </c:pt>
                <c:pt idx="14">
                  <c:v>0.52704118805054601</c:v>
                </c:pt>
                <c:pt idx="15">
                  <c:v>0.60874798583484402</c:v>
                </c:pt>
                <c:pt idx="16">
                  <c:v>0.54411708618150301</c:v>
                </c:pt>
                <c:pt idx="17">
                  <c:v>0.63074650836987201</c:v>
                </c:pt>
                <c:pt idx="18">
                  <c:v>1.489083199209549</c:v>
                </c:pt>
                <c:pt idx="19">
                  <c:v>1.017947157635597</c:v>
                </c:pt>
                <c:pt idx="20">
                  <c:v>1.1884597012760529</c:v>
                </c:pt>
                <c:pt idx="21">
                  <c:v>1.1089260926488971</c:v>
                </c:pt>
                <c:pt idx="22">
                  <c:v>0.45151785729066701</c:v>
                </c:pt>
                <c:pt idx="23">
                  <c:v>0.39698805295325701</c:v>
                </c:pt>
                <c:pt idx="24">
                  <c:v>-0.22034418148909601</c:v>
                </c:pt>
                <c:pt idx="25">
                  <c:v>-0.51489484438381095</c:v>
                </c:pt>
                <c:pt idx="26">
                  <c:v>-3.5637100497050503E-2</c:v>
                </c:pt>
                <c:pt idx="27">
                  <c:v>0.24867597782460199</c:v>
                </c:pt>
                <c:pt idx="28">
                  <c:v>0.64188062754709296</c:v>
                </c:pt>
                <c:pt idx="29">
                  <c:v>0.78294218648403502</c:v>
                </c:pt>
                <c:pt idx="30">
                  <c:v>0.75513270360243101</c:v>
                </c:pt>
                <c:pt idx="31">
                  <c:v>0.412931734552832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4B-4911-8866-82B2B04EB1DA}"/>
            </c:ext>
          </c:extLst>
        </c:ser>
        <c:ser>
          <c:idx val="1"/>
          <c:order val="1"/>
          <c:tx>
            <c:v>2010-2017 Projected C4 LP</c:v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2010-2020'!$A$2:$A$45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'LP 2010-2020'!$C$2:$C$45</c:f>
              <c:numCache>
                <c:formatCode>0.00</c:formatCode>
                <c:ptCount val="44"/>
                <c:pt idx="0">
                  <c:v>3.7479844378527938</c:v>
                </c:pt>
                <c:pt idx="1">
                  <c:v>2.6604190589581278</c:v>
                </c:pt>
                <c:pt idx="2">
                  <c:v>1.8117361040629341</c:v>
                </c:pt>
                <c:pt idx="3">
                  <c:v>0.89077000651895799</c:v>
                </c:pt>
                <c:pt idx="4">
                  <c:v>0.694244133189308</c:v>
                </c:pt>
                <c:pt idx="5">
                  <c:v>0.815469828018208</c:v>
                </c:pt>
                <c:pt idx="6">
                  <c:v>0.68519733840453401</c:v>
                </c:pt>
                <c:pt idx="7">
                  <c:v>0.96532580216326203</c:v>
                </c:pt>
                <c:pt idx="8">
                  <c:v>1.6808812367304109</c:v>
                </c:pt>
                <c:pt idx="9">
                  <c:v>1.1583020938570461</c:v>
                </c:pt>
                <c:pt idx="10">
                  <c:v>0.64366486318139504</c:v>
                </c:pt>
                <c:pt idx="11">
                  <c:v>0.60981393101657799</c:v>
                </c:pt>
                <c:pt idx="12">
                  <c:v>0.29981764954436202</c:v>
                </c:pt>
                <c:pt idx="13">
                  <c:v>0.51302004700942005</c:v>
                </c:pt>
                <c:pt idx="14">
                  <c:v>0.925113324625081</c:v>
                </c:pt>
                <c:pt idx="15">
                  <c:v>0.98866590890416595</c:v>
                </c:pt>
                <c:pt idx="16">
                  <c:v>0.56462378175635397</c:v>
                </c:pt>
                <c:pt idx="17">
                  <c:v>1.0974481380555741</c:v>
                </c:pt>
                <c:pt idx="18">
                  <c:v>1.5843112217238651</c:v>
                </c:pt>
                <c:pt idx="19">
                  <c:v>1.280411999670297</c:v>
                </c:pt>
                <c:pt idx="20">
                  <c:v>1.4807458391256281</c:v>
                </c:pt>
                <c:pt idx="21">
                  <c:v>1.050950710148608</c:v>
                </c:pt>
                <c:pt idx="22">
                  <c:v>0.45223180918613498</c:v>
                </c:pt>
                <c:pt idx="23">
                  <c:v>0.44587498535428099</c:v>
                </c:pt>
                <c:pt idx="24">
                  <c:v>0.52280796163013799</c:v>
                </c:pt>
                <c:pt idx="25">
                  <c:v>0.58880992564011203</c:v>
                </c:pt>
                <c:pt idx="26">
                  <c:v>1.0814231635835501</c:v>
                </c:pt>
                <c:pt idx="27">
                  <c:v>0.87149289166840804</c:v>
                </c:pt>
                <c:pt idx="28">
                  <c:v>0.92107497960484797</c:v>
                </c:pt>
                <c:pt idx="29">
                  <c:v>1.0654215518598309</c:v>
                </c:pt>
                <c:pt idx="30">
                  <c:v>0.84088168106849903</c:v>
                </c:pt>
                <c:pt idx="31">
                  <c:v>1.103396581648324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4B-4911-8866-82B2B04EB1DA}"/>
            </c:ext>
          </c:extLst>
        </c:ser>
        <c:ser>
          <c:idx val="2"/>
          <c:order val="3"/>
          <c:tx>
            <c:v>2018-2020 Simulated C4 LP</c:v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'LP 2010-2020'!$A$2:$A$45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'LP 2010-2020'!$E$2:$E$45</c:f>
              <c:numCache>
                <c:formatCode>General</c:formatCode>
                <c:ptCount val="44"/>
                <c:pt idx="31" formatCode="0.00">
                  <c:v>1.103396581648324</c:v>
                </c:pt>
                <c:pt idx="32" formatCode="0.00">
                  <c:v>1.17377600524962</c:v>
                </c:pt>
                <c:pt idx="33" formatCode="0.00">
                  <c:v>1.042013624054472</c:v>
                </c:pt>
                <c:pt idx="34" formatCode="0.00">
                  <c:v>1.05443916159158</c:v>
                </c:pt>
                <c:pt idx="35" formatCode="0.00">
                  <c:v>1.2258279270434509</c:v>
                </c:pt>
                <c:pt idx="36" formatCode="0.00">
                  <c:v>1.3510395687297769</c:v>
                </c:pt>
                <c:pt idx="37" formatCode="0.00">
                  <c:v>1.390466614709045</c:v>
                </c:pt>
                <c:pt idx="38" formatCode="0.00">
                  <c:v>1.340687558416932</c:v>
                </c:pt>
                <c:pt idx="39" formatCode="0.00">
                  <c:v>1.335368660463808</c:v>
                </c:pt>
                <c:pt idx="40" formatCode="0.00">
                  <c:v>1.33587081354541</c:v>
                </c:pt>
                <c:pt idx="41" formatCode="0.00">
                  <c:v>1.301958660665516</c:v>
                </c:pt>
                <c:pt idx="42" formatCode="0.00">
                  <c:v>1.2434243576170141</c:v>
                </c:pt>
                <c:pt idx="43" formatCode="0.00">
                  <c:v>1.167521978646036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F00-47C7-AE21-3A4B143E4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64256"/>
        <c:axId val="226065792"/>
      </c:lineChart>
      <c:catAx>
        <c:axId val="226064256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5792"/>
        <c:crosses val="autoZero"/>
        <c:auto val="1"/>
        <c:lblAlgn val="ctr"/>
        <c:lblOffset val="100"/>
        <c:tickLblSkip val="4"/>
        <c:noMultiLvlLbl val="0"/>
      </c:catAx>
      <c:valAx>
        <c:axId val="22606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4256"/>
        <c:crosses val="autoZero"/>
        <c:crossBetween val="between"/>
      </c:valAx>
      <c:valAx>
        <c:axId val="238163072"/>
        <c:scaling>
          <c:orientation val="minMax"/>
          <c:max val="0.5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164608"/>
        <c:crosses val="max"/>
        <c:crossBetween val="between"/>
        <c:minorUnit val="0.5"/>
      </c:valAx>
      <c:catAx>
        <c:axId val="238164608"/>
        <c:scaling>
          <c:orientation val="minMax"/>
        </c:scaling>
        <c:delete val="1"/>
        <c:axPos val="b"/>
        <c:majorTickMark val="out"/>
        <c:minorTickMark val="none"/>
        <c:tickLblPos val="nextTo"/>
        <c:crossAx val="238163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4455501849409803E-2"/>
          <c:y val="0.16600612934459399"/>
          <c:w val="0.72720007156607003"/>
          <c:h val="9.0389553266175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>
                <a:effectLst/>
              </a:rPr>
              <a:t>Actual and Assumed Output Change, with Productivity and Hours Change (Actual through 2017:Q4, Predicted from 2018:Q1)</a:t>
            </a:r>
            <a:endParaRPr lang="en-US" sz="1800" b="0" i="0" u="none" strike="noStrike">
              <a:effectLst/>
            </a:endParaRPr>
          </a:p>
        </c:rich>
      </c:tx>
      <c:layout>
        <c:manualLayout>
          <c:xMode val="edge"/>
          <c:yMode val="edge"/>
          <c:x val="0.13892942461021299"/>
          <c:y val="1.81833627480645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82422779522877E-2"/>
          <c:y val="0.14241914031910599"/>
          <c:w val="0.92033313071287604"/>
          <c:h val="0.74163525013918696"/>
        </c:manualLayout>
      </c:layout>
      <c:barChart>
        <c:barDir val="col"/>
        <c:grouping val="clustered"/>
        <c:varyColors val="0"/>
        <c:ser>
          <c:idx val="3"/>
          <c:order val="3"/>
          <c:tx>
            <c:v>SIM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53-4762-807E-5DA6AD6ABFDD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53-4762-807E-5DA6AD6ABFDD}"/>
              </c:ext>
            </c:extLst>
          </c:dPt>
          <c:val>
            <c:numRef>
              <c:f>'Figure 4 Data'!$G$2:$G$45</c:f>
              <c:numCache>
                <c:formatCode>General</c:formatCode>
                <c:ptCount val="44"/>
                <c:pt idx="3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8D-4B41-8652-C73915B43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4"/>
        <c:axId val="240755840"/>
        <c:axId val="240741760"/>
      </c:barChart>
      <c:lineChart>
        <c:grouping val="standard"/>
        <c:varyColors val="0"/>
        <c:ser>
          <c:idx val="2"/>
          <c:order val="0"/>
          <c:tx>
            <c:strRef>
              <c:f>'Figure 4 Data'!$B$1</c:f>
              <c:strCache>
                <c:ptCount val="1"/>
                <c:pt idx="0">
                  <c:v>2010-2017 LP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4 Data'!$A$2:$A$45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'Figure 4 Data'!$B$2:$B$45</c:f>
              <c:numCache>
                <c:formatCode>General</c:formatCode>
                <c:ptCount val="44"/>
                <c:pt idx="0">
                  <c:v>3.7479844378527938</c:v>
                </c:pt>
                <c:pt idx="1">
                  <c:v>2.6604190589581278</c:v>
                </c:pt>
                <c:pt idx="2">
                  <c:v>1.8117361040629341</c:v>
                </c:pt>
                <c:pt idx="3">
                  <c:v>0.89077000651895799</c:v>
                </c:pt>
                <c:pt idx="4">
                  <c:v>0.694244133189308</c:v>
                </c:pt>
                <c:pt idx="5">
                  <c:v>0.815469828018208</c:v>
                </c:pt>
                <c:pt idx="6">
                  <c:v>0.68519733840453401</c:v>
                </c:pt>
                <c:pt idx="7">
                  <c:v>0.96532580216326203</c:v>
                </c:pt>
                <c:pt idx="8">
                  <c:v>1.6808812367304109</c:v>
                </c:pt>
                <c:pt idx="9">
                  <c:v>1.1583020938570461</c:v>
                </c:pt>
                <c:pt idx="10">
                  <c:v>0.64366486318139504</c:v>
                </c:pt>
                <c:pt idx="11">
                  <c:v>0.60981393101657799</c:v>
                </c:pt>
                <c:pt idx="12">
                  <c:v>0.29981764954436202</c:v>
                </c:pt>
                <c:pt idx="13">
                  <c:v>0.51302004700942005</c:v>
                </c:pt>
                <c:pt idx="14">
                  <c:v>0.925113324625081</c:v>
                </c:pt>
                <c:pt idx="15">
                  <c:v>0.98866590890416595</c:v>
                </c:pt>
                <c:pt idx="16">
                  <c:v>0.56462378175635397</c:v>
                </c:pt>
                <c:pt idx="17">
                  <c:v>1.0974481380555741</c:v>
                </c:pt>
                <c:pt idx="18">
                  <c:v>1.5843112217238651</c:v>
                </c:pt>
                <c:pt idx="19">
                  <c:v>1.280411999670297</c:v>
                </c:pt>
                <c:pt idx="20">
                  <c:v>1.4807458391256281</c:v>
                </c:pt>
                <c:pt idx="21">
                  <c:v>1.050950710148608</c:v>
                </c:pt>
                <c:pt idx="22">
                  <c:v>0.45223180918613498</c:v>
                </c:pt>
                <c:pt idx="23">
                  <c:v>0.44587498535428099</c:v>
                </c:pt>
                <c:pt idx="24">
                  <c:v>0.52280796163013799</c:v>
                </c:pt>
                <c:pt idx="25">
                  <c:v>0.58880992564011203</c:v>
                </c:pt>
                <c:pt idx="26">
                  <c:v>1.0814231635835501</c:v>
                </c:pt>
                <c:pt idx="27">
                  <c:v>0.87149289166840804</c:v>
                </c:pt>
                <c:pt idx="28">
                  <c:v>0.92107497960484797</c:v>
                </c:pt>
                <c:pt idx="29">
                  <c:v>1.0654215518598309</c:v>
                </c:pt>
                <c:pt idx="30">
                  <c:v>0.84088168106849903</c:v>
                </c:pt>
                <c:pt idx="31">
                  <c:v>1.103396581648324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053-4762-807E-5DA6AD6ABFDD}"/>
            </c:ext>
          </c:extLst>
        </c:ser>
        <c:ser>
          <c:idx val="0"/>
          <c:order val="1"/>
          <c:tx>
            <c:strRef>
              <c:f>'Figure 4 Data'!$C$1</c:f>
              <c:strCache>
                <c:ptCount val="1"/>
                <c:pt idx="0">
                  <c:v>2010-2017 AY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4 Data'!$A$2:$A$45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'Figure 4 Data'!$C$2:$C$45</c:f>
              <c:numCache>
                <c:formatCode>General</c:formatCode>
                <c:ptCount val="44"/>
                <c:pt idx="0">
                  <c:v>1.798138406312668</c:v>
                </c:pt>
                <c:pt idx="1">
                  <c:v>2.6886293493609279</c:v>
                </c:pt>
                <c:pt idx="2">
                  <c:v>3.268182728723299</c:v>
                </c:pt>
                <c:pt idx="3">
                  <c:v>2.6266325092649092</c:v>
                </c:pt>
                <c:pt idx="4">
                  <c:v>2.2172091738560522</c:v>
                </c:pt>
                <c:pt idx="5">
                  <c:v>1.9915854401889339</c:v>
                </c:pt>
                <c:pt idx="6">
                  <c:v>1.4355161414184501</c:v>
                </c:pt>
                <c:pt idx="7">
                  <c:v>1.8700999908133691</c:v>
                </c:pt>
                <c:pt idx="8">
                  <c:v>3.2514811575588092</c:v>
                </c:pt>
                <c:pt idx="9">
                  <c:v>2.9545030132255179</c:v>
                </c:pt>
                <c:pt idx="10">
                  <c:v>2.5682961415367909</c:v>
                </c:pt>
                <c:pt idx="11">
                  <c:v>2.0393222977574772</c:v>
                </c:pt>
                <c:pt idx="12">
                  <c:v>1.109385104127556</c:v>
                </c:pt>
                <c:pt idx="13">
                  <c:v>1.1458586118936109</c:v>
                </c:pt>
                <c:pt idx="14">
                  <c:v>1.591087240684778</c:v>
                </c:pt>
                <c:pt idx="15">
                  <c:v>1.9511652269590929</c:v>
                </c:pt>
                <c:pt idx="16">
                  <c:v>1.7062230227558819</c:v>
                </c:pt>
                <c:pt idx="17">
                  <c:v>2.6238846148378578</c:v>
                </c:pt>
                <c:pt idx="18">
                  <c:v>3.3630647571953798</c:v>
                </c:pt>
                <c:pt idx="19">
                  <c:v>3.4000925105635211</c:v>
                </c:pt>
                <c:pt idx="20">
                  <c:v>3.9579979816400832</c:v>
                </c:pt>
                <c:pt idx="21">
                  <c:v>3.3401566560150062</c:v>
                </c:pt>
                <c:pt idx="22">
                  <c:v>2.3945689657616849</c:v>
                </c:pt>
                <c:pt idx="23">
                  <c:v>1.80674275497376</c:v>
                </c:pt>
                <c:pt idx="24">
                  <c:v>1.201967542142887</c:v>
                </c:pt>
                <c:pt idx="25">
                  <c:v>0.85781388918791102</c:v>
                </c:pt>
                <c:pt idx="26">
                  <c:v>1.4242482758232999</c:v>
                </c:pt>
                <c:pt idx="27">
                  <c:v>1.1837515843733071</c:v>
                </c:pt>
                <c:pt idx="28">
                  <c:v>1.636376625767537</c:v>
                </c:pt>
                <c:pt idx="29">
                  <c:v>1.9981563313037369</c:v>
                </c:pt>
                <c:pt idx="30">
                  <c:v>1.852494051769644</c:v>
                </c:pt>
                <c:pt idx="31">
                  <c:v>2.4741600277111262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4B-4911-8866-82B2B04EB1DA}"/>
            </c:ext>
          </c:extLst>
        </c:ser>
        <c:ser>
          <c:idx val="1"/>
          <c:order val="2"/>
          <c:tx>
            <c:strRef>
              <c:f>'Figure 4 Data'!$D$1</c:f>
              <c:strCache>
                <c:ptCount val="1"/>
                <c:pt idx="0">
                  <c:v>2010-2017 HP</c:v>
                </c:pt>
              </c:strCache>
            </c:strRef>
          </c:tx>
          <c:spPr>
            <a:ln w="38100" cap="rnd">
              <a:solidFill>
                <a:srgbClr val="0096FF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4 Data'!$A$2:$A$45</c:f>
              <c:numCache>
                <c:formatCode>General</c:formatCode>
                <c:ptCount val="44"/>
                <c:pt idx="0">
                  <c:v>2010</c:v>
                </c:pt>
                <c:pt idx="1">
                  <c:v>2010.25</c:v>
                </c:pt>
                <c:pt idx="2">
                  <c:v>2010.5</c:v>
                </c:pt>
                <c:pt idx="3">
                  <c:v>2010.75</c:v>
                </c:pt>
                <c:pt idx="4">
                  <c:v>2011</c:v>
                </c:pt>
                <c:pt idx="5">
                  <c:v>2011.25</c:v>
                </c:pt>
                <c:pt idx="6">
                  <c:v>2011.5</c:v>
                </c:pt>
                <c:pt idx="7">
                  <c:v>2011.75</c:v>
                </c:pt>
                <c:pt idx="8">
                  <c:v>2012</c:v>
                </c:pt>
                <c:pt idx="9">
                  <c:v>2012.25</c:v>
                </c:pt>
                <c:pt idx="10">
                  <c:v>2012.5</c:v>
                </c:pt>
                <c:pt idx="11">
                  <c:v>2012.75</c:v>
                </c:pt>
                <c:pt idx="12">
                  <c:v>2013</c:v>
                </c:pt>
                <c:pt idx="13">
                  <c:v>2013.25</c:v>
                </c:pt>
                <c:pt idx="14">
                  <c:v>2013.5</c:v>
                </c:pt>
                <c:pt idx="15">
                  <c:v>2013.75</c:v>
                </c:pt>
                <c:pt idx="16">
                  <c:v>2014</c:v>
                </c:pt>
                <c:pt idx="17">
                  <c:v>2014.25</c:v>
                </c:pt>
                <c:pt idx="18">
                  <c:v>2014.5</c:v>
                </c:pt>
                <c:pt idx="19">
                  <c:v>2014.75</c:v>
                </c:pt>
                <c:pt idx="20">
                  <c:v>2015</c:v>
                </c:pt>
                <c:pt idx="21">
                  <c:v>2015.25</c:v>
                </c:pt>
                <c:pt idx="22">
                  <c:v>2015.5</c:v>
                </c:pt>
                <c:pt idx="23">
                  <c:v>2015.75</c:v>
                </c:pt>
                <c:pt idx="24">
                  <c:v>2016</c:v>
                </c:pt>
                <c:pt idx="25">
                  <c:v>2016.25</c:v>
                </c:pt>
                <c:pt idx="26">
                  <c:v>2016.5</c:v>
                </c:pt>
                <c:pt idx="27">
                  <c:v>2016.75</c:v>
                </c:pt>
                <c:pt idx="28">
                  <c:v>2017</c:v>
                </c:pt>
                <c:pt idx="29">
                  <c:v>2017.25</c:v>
                </c:pt>
                <c:pt idx="30">
                  <c:v>2017.5</c:v>
                </c:pt>
                <c:pt idx="31">
                  <c:v>2017.75</c:v>
                </c:pt>
                <c:pt idx="32">
                  <c:v>2018</c:v>
                </c:pt>
                <c:pt idx="33">
                  <c:v>2018.25</c:v>
                </c:pt>
                <c:pt idx="34">
                  <c:v>2018.5</c:v>
                </c:pt>
                <c:pt idx="35">
                  <c:v>2018.75</c:v>
                </c:pt>
                <c:pt idx="36">
                  <c:v>2019</c:v>
                </c:pt>
                <c:pt idx="37">
                  <c:v>2019.25</c:v>
                </c:pt>
                <c:pt idx="38">
                  <c:v>2019.5</c:v>
                </c:pt>
                <c:pt idx="39">
                  <c:v>2019.75</c:v>
                </c:pt>
                <c:pt idx="40">
                  <c:v>2020</c:v>
                </c:pt>
                <c:pt idx="41">
                  <c:v>2020.25</c:v>
                </c:pt>
                <c:pt idx="42">
                  <c:v>2020.5</c:v>
                </c:pt>
                <c:pt idx="43">
                  <c:v>2020.75</c:v>
                </c:pt>
              </c:numCache>
            </c:numRef>
          </c:cat>
          <c:val>
            <c:numRef>
              <c:f>'Figure 4 Data'!$D$2:$D$45</c:f>
              <c:numCache>
                <c:formatCode>General</c:formatCode>
                <c:ptCount val="44"/>
                <c:pt idx="0">
                  <c:v>-2.65658099555653</c:v>
                </c:pt>
                <c:pt idx="1">
                  <c:v>2.7680308893605302E-2</c:v>
                </c:pt>
                <c:pt idx="2">
                  <c:v>1.077278826102136</c:v>
                </c:pt>
                <c:pt idx="3">
                  <c:v>1.495336617958259</c:v>
                </c:pt>
                <c:pt idx="4">
                  <c:v>1.598433999684135</c:v>
                </c:pt>
                <c:pt idx="5">
                  <c:v>1.1106368312769841</c:v>
                </c:pt>
                <c:pt idx="6">
                  <c:v>1.5130361985846119</c:v>
                </c:pt>
                <c:pt idx="7">
                  <c:v>1.7389712879421859</c:v>
                </c:pt>
                <c:pt idx="8">
                  <c:v>1.9961174706891609</c:v>
                </c:pt>
                <c:pt idx="9">
                  <c:v>1.48108830809017</c:v>
                </c:pt>
                <c:pt idx="10">
                  <c:v>1.906719953364524</c:v>
                </c:pt>
                <c:pt idx="11">
                  <c:v>1.5695243012883691</c:v>
                </c:pt>
                <c:pt idx="12">
                  <c:v>1.255521406161372</c:v>
                </c:pt>
                <c:pt idx="13">
                  <c:v>1.2712970714948291</c:v>
                </c:pt>
                <c:pt idx="14">
                  <c:v>1.0640460526342419</c:v>
                </c:pt>
                <c:pt idx="15">
                  <c:v>1.342417241124265</c:v>
                </c:pt>
                <c:pt idx="16">
                  <c:v>1.162105936574386</c:v>
                </c:pt>
                <c:pt idx="17">
                  <c:v>1.9931381064679861</c:v>
                </c:pt>
                <c:pt idx="18">
                  <c:v>1.8739815579858541</c:v>
                </c:pt>
                <c:pt idx="19">
                  <c:v>2.3821453529279419</c:v>
                </c:pt>
                <c:pt idx="20">
                  <c:v>2.7695382803640758</c:v>
                </c:pt>
                <c:pt idx="21">
                  <c:v>2.231230563366156</c:v>
                </c:pt>
                <c:pt idx="22">
                  <c:v>1.943051108471062</c:v>
                </c:pt>
                <c:pt idx="23">
                  <c:v>1.409754702020551</c:v>
                </c:pt>
                <c:pt idx="24">
                  <c:v>1.4223117236320011</c:v>
                </c:pt>
                <c:pt idx="25">
                  <c:v>1.3727087335717389</c:v>
                </c:pt>
                <c:pt idx="26">
                  <c:v>1.459885376320353</c:v>
                </c:pt>
                <c:pt idx="27">
                  <c:v>0.93507560654868604</c:v>
                </c:pt>
                <c:pt idx="28">
                  <c:v>0.99449599822045698</c:v>
                </c:pt>
                <c:pt idx="29">
                  <c:v>1.2152141448197149</c:v>
                </c:pt>
                <c:pt idx="30">
                  <c:v>1.097361348167228</c:v>
                </c:pt>
                <c:pt idx="31">
                  <c:v>2.061808026113177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4B-4911-8866-82B2B04EB1DA}"/>
            </c:ext>
          </c:extLst>
        </c:ser>
        <c:ser>
          <c:idx val="4"/>
          <c:order val="4"/>
          <c:tx>
            <c:strRef>
              <c:f>'Figure 4 Data'!$H$1</c:f>
              <c:strCache>
                <c:ptCount val="1"/>
                <c:pt idx="0">
                  <c:v>Projected 2018-2020 C4 LP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val>
            <c:numRef>
              <c:f>'Figure 4 Data'!$H$2:$H$45</c:f>
              <c:numCache>
                <c:formatCode>General</c:formatCode>
                <c:ptCount val="44"/>
                <c:pt idx="31">
                  <c:v>1.103396581648324</c:v>
                </c:pt>
                <c:pt idx="32">
                  <c:v>1.17377600524962</c:v>
                </c:pt>
                <c:pt idx="33">
                  <c:v>1.042013624054472</c:v>
                </c:pt>
                <c:pt idx="34">
                  <c:v>1.05443916159158</c:v>
                </c:pt>
                <c:pt idx="35">
                  <c:v>1.2258279270434509</c:v>
                </c:pt>
                <c:pt idx="36">
                  <c:v>1.3510395687297769</c:v>
                </c:pt>
                <c:pt idx="37">
                  <c:v>1.390466614709045</c:v>
                </c:pt>
                <c:pt idx="38">
                  <c:v>1.340687558416932</c:v>
                </c:pt>
                <c:pt idx="39">
                  <c:v>1.335368660463808</c:v>
                </c:pt>
                <c:pt idx="40">
                  <c:v>1.33587081354541</c:v>
                </c:pt>
                <c:pt idx="41">
                  <c:v>1.301958660665516</c:v>
                </c:pt>
                <c:pt idx="42">
                  <c:v>1.2434243576170141</c:v>
                </c:pt>
                <c:pt idx="43">
                  <c:v>1.167521978646036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053-4762-807E-5DA6AD6ABFDD}"/>
            </c:ext>
          </c:extLst>
        </c:ser>
        <c:ser>
          <c:idx val="5"/>
          <c:order val="5"/>
          <c:tx>
            <c:strRef>
              <c:f>'Figure 4 Data'!$I$1</c:f>
              <c:strCache>
                <c:ptCount val="1"/>
                <c:pt idx="0">
                  <c:v>Assumed C4 AY Path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val>
            <c:numRef>
              <c:f>'Figure 4 Data'!$I$2:$I$45</c:f>
              <c:numCache>
                <c:formatCode>General</c:formatCode>
                <c:ptCount val="44"/>
                <c:pt idx="31">
                  <c:v>2.4741600277111262</c:v>
                </c:pt>
                <c:pt idx="32">
                  <c:v>2.2000000000000002</c:v>
                </c:pt>
                <c:pt idx="33">
                  <c:v>2.6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2.8</c:v>
                </c:pt>
                <c:pt idx="41">
                  <c:v>2.6</c:v>
                </c:pt>
                <c:pt idx="42">
                  <c:v>2.4</c:v>
                </c:pt>
                <c:pt idx="43">
                  <c:v>2.2000000000000002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053-4762-807E-5DA6AD6ABFDD}"/>
            </c:ext>
          </c:extLst>
        </c:ser>
        <c:ser>
          <c:idx val="6"/>
          <c:order val="6"/>
          <c:tx>
            <c:strRef>
              <c:f>'Figure 4 Data'!$J$1</c:f>
              <c:strCache>
                <c:ptCount val="1"/>
                <c:pt idx="0">
                  <c:v>Implied C4 HP Path</c:v>
                </c:pt>
              </c:strCache>
            </c:strRef>
          </c:tx>
          <c:spPr>
            <a:ln w="38100" cap="rnd">
              <a:solidFill>
                <a:srgbClr val="0096FF"/>
              </a:solidFill>
              <a:prstDash val="sysDash"/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val>
            <c:numRef>
              <c:f>'Figure 4 Data'!$J$2:$J$45</c:f>
              <c:numCache>
                <c:formatCode>General</c:formatCode>
                <c:ptCount val="44"/>
                <c:pt idx="31">
                  <c:v>2.061808026113177</c:v>
                </c:pt>
                <c:pt idx="32">
                  <c:v>1.02622399475038</c:v>
                </c:pt>
                <c:pt idx="33">
                  <c:v>1.5579863759455279</c:v>
                </c:pt>
                <c:pt idx="34">
                  <c:v>1.94556083840842</c:v>
                </c:pt>
                <c:pt idx="35">
                  <c:v>1.77417207295655</c:v>
                </c:pt>
                <c:pt idx="36">
                  <c:v>1.6489604312702231</c:v>
                </c:pt>
                <c:pt idx="37">
                  <c:v>1.609533385290955</c:v>
                </c:pt>
                <c:pt idx="38">
                  <c:v>1.6593124415830669</c:v>
                </c:pt>
                <c:pt idx="39">
                  <c:v>1.664631339536192</c:v>
                </c:pt>
                <c:pt idx="40">
                  <c:v>1.4641291864545889</c:v>
                </c:pt>
                <c:pt idx="41">
                  <c:v>1.2980413393344841</c:v>
                </c:pt>
                <c:pt idx="42">
                  <c:v>1.156575642382986</c:v>
                </c:pt>
                <c:pt idx="43">
                  <c:v>1.0324780213539639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A053-4762-807E-5DA6AD6AB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738688"/>
        <c:axId val="240740224"/>
      </c:lineChart>
      <c:catAx>
        <c:axId val="24073868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40224"/>
        <c:crosses val="autoZero"/>
        <c:auto val="1"/>
        <c:lblAlgn val="ctr"/>
        <c:lblOffset val="100"/>
        <c:tickLblSkip val="4"/>
        <c:noMultiLvlLbl val="0"/>
      </c:catAx>
      <c:valAx>
        <c:axId val="240740224"/>
        <c:scaling>
          <c:orientation val="minMax"/>
          <c:max val="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38688"/>
        <c:crosses val="autoZero"/>
        <c:crossBetween val="between"/>
      </c:valAx>
      <c:valAx>
        <c:axId val="240741760"/>
        <c:scaling>
          <c:orientation val="minMax"/>
          <c:max val="0.5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55840"/>
        <c:crosses val="max"/>
        <c:crossBetween val="between"/>
        <c:minorUnit val="0.5"/>
      </c:valAx>
      <c:catAx>
        <c:axId val="240755840"/>
        <c:scaling>
          <c:orientation val="minMax"/>
        </c:scaling>
        <c:delete val="1"/>
        <c:axPos val="b"/>
        <c:majorTickMark val="out"/>
        <c:minorTickMark val="none"/>
        <c:tickLblPos val="nextTo"/>
        <c:crossAx val="240741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5 Data'!$E$2:$E$199</c:f>
              <c:numCache>
                <c:formatCode>General</c:formatCode>
                <c:ptCount val="1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1000000</c:v>
                </c:pt>
                <c:pt idx="4">
                  <c:v>1000000</c:v>
                </c:pt>
                <c:pt idx="5">
                  <c:v>1000000</c:v>
                </c:pt>
                <c:pt idx="6">
                  <c:v>1000000</c:v>
                </c:pt>
                <c:pt idx="7">
                  <c:v>1000000</c:v>
                </c:pt>
                <c:pt idx="8">
                  <c:v>1000000</c:v>
                </c:pt>
                <c:pt idx="9">
                  <c:v>1000000</c:v>
                </c:pt>
                <c:pt idx="10">
                  <c:v>1000000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1000000</c:v>
                </c:pt>
                <c:pt idx="85">
                  <c:v>1000000</c:v>
                </c:pt>
                <c:pt idx="86">
                  <c:v>1000000</c:v>
                </c:pt>
                <c:pt idx="87">
                  <c:v>1000000</c:v>
                </c:pt>
                <c:pt idx="88">
                  <c:v>1000000</c:v>
                </c:pt>
                <c:pt idx="89">
                  <c:v>1000000</c:v>
                </c:pt>
                <c:pt idx="90">
                  <c:v>1000000</c:v>
                </c:pt>
                <c:pt idx="91">
                  <c:v>1000000</c:v>
                </c:pt>
                <c:pt idx="92">
                  <c:v>1000000</c:v>
                </c:pt>
                <c:pt idx="93">
                  <c:v>1000000</c:v>
                </c:pt>
                <c:pt idx="94">
                  <c:v>1000000</c:v>
                </c:pt>
                <c:pt idx="95">
                  <c:v>1000000</c:v>
                </c:pt>
                <c:pt idx="96">
                  <c:v>1000000</c:v>
                </c:pt>
                <c:pt idx="97">
                  <c:v>1000000</c:v>
                </c:pt>
                <c:pt idx="98">
                  <c:v>1000000</c:v>
                </c:pt>
                <c:pt idx="99">
                  <c:v>1000000</c:v>
                </c:pt>
                <c:pt idx="100">
                  <c:v>1000000</c:v>
                </c:pt>
                <c:pt idx="101">
                  <c:v>1000000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73728"/>
        <c:axId val="141280000"/>
      </c:areaChart>
      <c:lineChart>
        <c:grouping val="standard"/>
        <c:varyColors val="0"/>
        <c:ser>
          <c:idx val="0"/>
          <c:order val="1"/>
          <c:tx>
            <c:strRef>
              <c:f>'Figure 5 Data'!$B$1</c:f>
              <c:strCache>
                <c:ptCount val="1"/>
                <c:pt idx="0">
                  <c:v>Job Openings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Data'!$B$2:$B$199</c:f>
              <c:numCache>
                <c:formatCode>0</c:formatCode>
                <c:ptCount val="198"/>
                <c:pt idx="0">
                  <c:v>5385</c:v>
                </c:pt>
                <c:pt idx="1">
                  <c:v>4658</c:v>
                </c:pt>
                <c:pt idx="2">
                  <c:v>4563</c:v>
                </c:pt>
                <c:pt idx="3">
                  <c:v>4901</c:v>
                </c:pt>
                <c:pt idx="4">
                  <c:v>4550</c:v>
                </c:pt>
                <c:pt idx="5">
                  <c:v>4280</c:v>
                </c:pt>
                <c:pt idx="6">
                  <c:v>4499</c:v>
                </c:pt>
                <c:pt idx="7">
                  <c:v>4134</c:v>
                </c:pt>
                <c:pt idx="8">
                  <c:v>3975</c:v>
                </c:pt>
                <c:pt idx="9">
                  <c:v>3605</c:v>
                </c:pt>
                <c:pt idx="10">
                  <c:v>3387</c:v>
                </c:pt>
                <c:pt idx="11">
                  <c:v>3385</c:v>
                </c:pt>
                <c:pt idx="12">
                  <c:v>3759</c:v>
                </c:pt>
                <c:pt idx="13">
                  <c:v>3372</c:v>
                </c:pt>
                <c:pt idx="14">
                  <c:v>3551</c:v>
                </c:pt>
                <c:pt idx="15">
                  <c:v>3472</c:v>
                </c:pt>
                <c:pt idx="16">
                  <c:v>3596</c:v>
                </c:pt>
                <c:pt idx="17">
                  <c:v>3365</c:v>
                </c:pt>
                <c:pt idx="18">
                  <c:v>3411</c:v>
                </c:pt>
                <c:pt idx="19">
                  <c:v>3490</c:v>
                </c:pt>
                <c:pt idx="20">
                  <c:v>3308</c:v>
                </c:pt>
                <c:pt idx="21">
                  <c:v>3535</c:v>
                </c:pt>
                <c:pt idx="22">
                  <c:v>3415</c:v>
                </c:pt>
                <c:pt idx="23">
                  <c:v>2943</c:v>
                </c:pt>
                <c:pt idx="24">
                  <c:v>3824</c:v>
                </c:pt>
                <c:pt idx="25">
                  <c:v>3381</c:v>
                </c:pt>
                <c:pt idx="26">
                  <c:v>3052</c:v>
                </c:pt>
                <c:pt idx="27">
                  <c:v>3340</c:v>
                </c:pt>
                <c:pt idx="28">
                  <c:v>3233</c:v>
                </c:pt>
                <c:pt idx="29">
                  <c:v>3334</c:v>
                </c:pt>
                <c:pt idx="30">
                  <c:v>3270</c:v>
                </c:pt>
                <c:pt idx="31">
                  <c:v>3283</c:v>
                </c:pt>
                <c:pt idx="32">
                  <c:v>3074</c:v>
                </c:pt>
                <c:pt idx="33">
                  <c:v>3205</c:v>
                </c:pt>
                <c:pt idx="34">
                  <c:v>3157</c:v>
                </c:pt>
                <c:pt idx="35">
                  <c:v>3214</c:v>
                </c:pt>
                <c:pt idx="36">
                  <c:v>3459</c:v>
                </c:pt>
                <c:pt idx="37">
                  <c:v>3402</c:v>
                </c:pt>
                <c:pt idx="38">
                  <c:v>3380</c:v>
                </c:pt>
                <c:pt idx="39">
                  <c:v>3629</c:v>
                </c:pt>
                <c:pt idx="40">
                  <c:v>3660</c:v>
                </c:pt>
                <c:pt idx="41">
                  <c:v>3424</c:v>
                </c:pt>
                <c:pt idx="42">
                  <c:v>3934</c:v>
                </c:pt>
                <c:pt idx="43">
                  <c:v>3619</c:v>
                </c:pt>
                <c:pt idx="44">
                  <c:v>3742</c:v>
                </c:pt>
                <c:pt idx="45">
                  <c:v>3792</c:v>
                </c:pt>
                <c:pt idx="46">
                  <c:v>3238</c:v>
                </c:pt>
                <c:pt idx="47">
                  <c:v>3650</c:v>
                </c:pt>
                <c:pt idx="48">
                  <c:v>3670</c:v>
                </c:pt>
                <c:pt idx="49">
                  <c:v>3845</c:v>
                </c:pt>
                <c:pt idx="50">
                  <c:v>3831</c:v>
                </c:pt>
                <c:pt idx="51">
                  <c:v>4243</c:v>
                </c:pt>
                <c:pt idx="52">
                  <c:v>3884</c:v>
                </c:pt>
                <c:pt idx="53">
                  <c:v>4022</c:v>
                </c:pt>
                <c:pt idx="54">
                  <c:v>4319</c:v>
                </c:pt>
                <c:pt idx="55">
                  <c:v>4073</c:v>
                </c:pt>
                <c:pt idx="56">
                  <c:v>4237</c:v>
                </c:pt>
                <c:pt idx="57">
                  <c:v>4277</c:v>
                </c:pt>
                <c:pt idx="58">
                  <c:v>4220</c:v>
                </c:pt>
                <c:pt idx="59">
                  <c:v>4064</c:v>
                </c:pt>
                <c:pt idx="60">
                  <c:v>4298</c:v>
                </c:pt>
                <c:pt idx="61">
                  <c:v>4229</c:v>
                </c:pt>
                <c:pt idx="62">
                  <c:v>4493</c:v>
                </c:pt>
                <c:pt idx="63">
                  <c:v>4680</c:v>
                </c:pt>
                <c:pt idx="64">
                  <c:v>4389</c:v>
                </c:pt>
                <c:pt idx="65">
                  <c:v>4349</c:v>
                </c:pt>
                <c:pt idx="66">
                  <c:v>4154</c:v>
                </c:pt>
                <c:pt idx="67">
                  <c:v>4560</c:v>
                </c:pt>
                <c:pt idx="68">
                  <c:v>4516</c:v>
                </c:pt>
                <c:pt idx="69">
                  <c:v>4472</c:v>
                </c:pt>
                <c:pt idx="70">
                  <c:v>4341</c:v>
                </c:pt>
                <c:pt idx="71">
                  <c:v>4278</c:v>
                </c:pt>
                <c:pt idx="72">
                  <c:v>4630</c:v>
                </c:pt>
                <c:pt idx="73">
                  <c:v>4465</c:v>
                </c:pt>
                <c:pt idx="74">
                  <c:v>4666</c:v>
                </c:pt>
                <c:pt idx="75">
                  <c:v>4824</c:v>
                </c:pt>
                <c:pt idx="76">
                  <c:v>4550</c:v>
                </c:pt>
                <c:pt idx="77">
                  <c:v>4608</c:v>
                </c:pt>
                <c:pt idx="78">
                  <c:v>4490</c:v>
                </c:pt>
                <c:pt idx="79">
                  <c:v>4555</c:v>
                </c:pt>
                <c:pt idx="80">
                  <c:v>4523</c:v>
                </c:pt>
                <c:pt idx="81">
                  <c:v>4300</c:v>
                </c:pt>
                <c:pt idx="82">
                  <c:v>4156</c:v>
                </c:pt>
                <c:pt idx="83">
                  <c:v>4123</c:v>
                </c:pt>
                <c:pt idx="84">
                  <c:v>4260</c:v>
                </c:pt>
                <c:pt idx="85">
                  <c:v>4042</c:v>
                </c:pt>
                <c:pt idx="86">
                  <c:v>4001</c:v>
                </c:pt>
                <c:pt idx="87">
                  <c:v>4098</c:v>
                </c:pt>
                <c:pt idx="88">
                  <c:v>3960</c:v>
                </c:pt>
                <c:pt idx="89">
                  <c:v>3767</c:v>
                </c:pt>
                <c:pt idx="90">
                  <c:v>3821</c:v>
                </c:pt>
                <c:pt idx="91">
                  <c:v>3665</c:v>
                </c:pt>
                <c:pt idx="92">
                  <c:v>3264</c:v>
                </c:pt>
                <c:pt idx="93">
                  <c:v>3292</c:v>
                </c:pt>
                <c:pt idx="94">
                  <c:v>2956</c:v>
                </c:pt>
                <c:pt idx="95">
                  <c:v>2830</c:v>
                </c:pt>
                <c:pt idx="96">
                  <c:v>2767</c:v>
                </c:pt>
                <c:pt idx="97">
                  <c:v>2791</c:v>
                </c:pt>
                <c:pt idx="98">
                  <c:v>2491</c:v>
                </c:pt>
                <c:pt idx="99">
                  <c:v>2357</c:v>
                </c:pt>
                <c:pt idx="100">
                  <c:v>2427</c:v>
                </c:pt>
                <c:pt idx="101">
                  <c:v>2428</c:v>
                </c:pt>
                <c:pt idx="102">
                  <c:v>2196</c:v>
                </c:pt>
                <c:pt idx="103">
                  <c:v>2306</c:v>
                </c:pt>
                <c:pt idx="104">
                  <c:v>2478</c:v>
                </c:pt>
                <c:pt idx="105">
                  <c:v>2400</c:v>
                </c:pt>
                <c:pt idx="106">
                  <c:v>2350</c:v>
                </c:pt>
                <c:pt idx="107">
                  <c:v>2407</c:v>
                </c:pt>
                <c:pt idx="108">
                  <c:v>2636</c:v>
                </c:pt>
                <c:pt idx="109">
                  <c:v>2578</c:v>
                </c:pt>
                <c:pt idx="110">
                  <c:v>2666</c:v>
                </c:pt>
                <c:pt idx="111">
                  <c:v>3220</c:v>
                </c:pt>
                <c:pt idx="112">
                  <c:v>2891</c:v>
                </c:pt>
                <c:pt idx="113">
                  <c:v>2664</c:v>
                </c:pt>
                <c:pt idx="114">
                  <c:v>2965</c:v>
                </c:pt>
                <c:pt idx="115">
                  <c:v>2920</c:v>
                </c:pt>
                <c:pt idx="116">
                  <c:v>2767</c:v>
                </c:pt>
                <c:pt idx="117">
                  <c:v>3033</c:v>
                </c:pt>
                <c:pt idx="118">
                  <c:v>2914</c:v>
                </c:pt>
                <c:pt idx="119">
                  <c:v>2857</c:v>
                </c:pt>
                <c:pt idx="120">
                  <c:v>2939</c:v>
                </c:pt>
                <c:pt idx="121">
                  <c:v>3056</c:v>
                </c:pt>
                <c:pt idx="122">
                  <c:v>3130</c:v>
                </c:pt>
                <c:pt idx="123">
                  <c:v>3287</c:v>
                </c:pt>
                <c:pt idx="124">
                  <c:v>3114</c:v>
                </c:pt>
                <c:pt idx="125">
                  <c:v>3224</c:v>
                </c:pt>
                <c:pt idx="126">
                  <c:v>3475</c:v>
                </c:pt>
                <c:pt idx="127">
                  <c:v>3168</c:v>
                </c:pt>
                <c:pt idx="128">
                  <c:v>3495</c:v>
                </c:pt>
                <c:pt idx="129">
                  <c:v>3421</c:v>
                </c:pt>
                <c:pt idx="130">
                  <c:v>3153</c:v>
                </c:pt>
                <c:pt idx="131">
                  <c:v>3369</c:v>
                </c:pt>
                <c:pt idx="132">
                  <c:v>3725</c:v>
                </c:pt>
                <c:pt idx="133">
                  <c:v>3500</c:v>
                </c:pt>
                <c:pt idx="134">
                  <c:v>3831</c:v>
                </c:pt>
                <c:pt idx="135">
                  <c:v>3643</c:v>
                </c:pt>
                <c:pt idx="136">
                  <c:v>3694</c:v>
                </c:pt>
                <c:pt idx="137">
                  <c:v>3799</c:v>
                </c:pt>
                <c:pt idx="138">
                  <c:v>3694</c:v>
                </c:pt>
                <c:pt idx="139">
                  <c:v>3683</c:v>
                </c:pt>
                <c:pt idx="140">
                  <c:v>3521</c:v>
                </c:pt>
                <c:pt idx="141">
                  <c:v>3708</c:v>
                </c:pt>
                <c:pt idx="142">
                  <c:v>3521</c:v>
                </c:pt>
                <c:pt idx="143">
                  <c:v>3570</c:v>
                </c:pt>
                <c:pt idx="144">
                  <c:v>3790</c:v>
                </c:pt>
                <c:pt idx="145">
                  <c:v>3974</c:v>
                </c:pt>
                <c:pt idx="146">
                  <c:v>3872</c:v>
                </c:pt>
                <c:pt idx="147">
                  <c:v>3951</c:v>
                </c:pt>
                <c:pt idx="148">
                  <c:v>3873</c:v>
                </c:pt>
                <c:pt idx="149">
                  <c:v>3924</c:v>
                </c:pt>
                <c:pt idx="150">
                  <c:v>3896</c:v>
                </c:pt>
                <c:pt idx="151">
                  <c:v>3968</c:v>
                </c:pt>
                <c:pt idx="152">
                  <c:v>3959</c:v>
                </c:pt>
                <c:pt idx="153">
                  <c:v>4105</c:v>
                </c:pt>
                <c:pt idx="154">
                  <c:v>3837</c:v>
                </c:pt>
                <c:pt idx="155">
                  <c:v>3742</c:v>
                </c:pt>
                <c:pt idx="156">
                  <c:v>3980</c:v>
                </c:pt>
                <c:pt idx="157">
                  <c:v>4101</c:v>
                </c:pt>
                <c:pt idx="158">
                  <c:v>4167</c:v>
                </c:pt>
                <c:pt idx="159">
                  <c:v>4569</c:v>
                </c:pt>
                <c:pt idx="160">
                  <c:v>4594</c:v>
                </c:pt>
                <c:pt idx="161">
                  <c:v>4680</c:v>
                </c:pt>
                <c:pt idx="162">
                  <c:v>4648</c:v>
                </c:pt>
                <c:pt idx="163">
                  <c:v>5026</c:v>
                </c:pt>
                <c:pt idx="164">
                  <c:v>4625</c:v>
                </c:pt>
                <c:pt idx="165">
                  <c:v>4906</c:v>
                </c:pt>
                <c:pt idx="166">
                  <c:v>4684</c:v>
                </c:pt>
                <c:pt idx="167">
                  <c:v>4795</c:v>
                </c:pt>
                <c:pt idx="168">
                  <c:v>5104</c:v>
                </c:pt>
                <c:pt idx="169">
                  <c:v>5124</c:v>
                </c:pt>
                <c:pt idx="170">
                  <c:v>5125</c:v>
                </c:pt>
                <c:pt idx="171">
                  <c:v>5632</c:v>
                </c:pt>
                <c:pt idx="172">
                  <c:v>5421</c:v>
                </c:pt>
                <c:pt idx="173">
                  <c:v>5189</c:v>
                </c:pt>
                <c:pt idx="174">
                  <c:v>5891</c:v>
                </c:pt>
                <c:pt idx="175">
                  <c:v>5445</c:v>
                </c:pt>
                <c:pt idx="176">
                  <c:v>5414</c:v>
                </c:pt>
                <c:pt idx="177">
                  <c:v>5484</c:v>
                </c:pt>
                <c:pt idx="178">
                  <c:v>5221</c:v>
                </c:pt>
                <c:pt idx="179">
                  <c:v>5374</c:v>
                </c:pt>
                <c:pt idx="180">
                  <c:v>5713</c:v>
                </c:pt>
                <c:pt idx="181">
                  <c:v>5566</c:v>
                </c:pt>
                <c:pt idx="182">
                  <c:v>5852</c:v>
                </c:pt>
                <c:pt idx="183">
                  <c:v>5643</c:v>
                </c:pt>
                <c:pt idx="184">
                  <c:v>5582</c:v>
                </c:pt>
                <c:pt idx="185">
                  <c:v>5535</c:v>
                </c:pt>
                <c:pt idx="186">
                  <c:v>5973</c:v>
                </c:pt>
                <c:pt idx="187">
                  <c:v>5491</c:v>
                </c:pt>
                <c:pt idx="188">
                  <c:v>5666</c:v>
                </c:pt>
                <c:pt idx="189">
                  <c:v>5587</c:v>
                </c:pt>
                <c:pt idx="190">
                  <c:v>5631</c:v>
                </c:pt>
                <c:pt idx="191">
                  <c:v>5539</c:v>
                </c:pt>
                <c:pt idx="192">
                  <c:v>5625</c:v>
                </c:pt>
                <c:pt idx="193">
                  <c:v>5682</c:v>
                </c:pt>
                <c:pt idx="194">
                  <c:v>5785</c:v>
                </c:pt>
                <c:pt idx="195">
                  <c:v>5967</c:v>
                </c:pt>
                <c:pt idx="196">
                  <c:v>5702</c:v>
                </c:pt>
                <c:pt idx="197">
                  <c:v>6163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5 Data'!$C$1</c:f>
              <c:strCache>
                <c:ptCount val="1"/>
                <c:pt idx="0">
                  <c:v>Hires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Data'!$C$2:$C$199</c:f>
              <c:numCache>
                <c:formatCode>0</c:formatCode>
                <c:ptCount val="198"/>
                <c:pt idx="0">
                  <c:v>5777</c:v>
                </c:pt>
                <c:pt idx="1">
                  <c:v>5520</c:v>
                </c:pt>
                <c:pt idx="2">
                  <c:v>5650</c:v>
                </c:pt>
                <c:pt idx="3">
                  <c:v>5337</c:v>
                </c:pt>
                <c:pt idx="4">
                  <c:v>5395</c:v>
                </c:pt>
                <c:pt idx="5">
                  <c:v>5061</c:v>
                </c:pt>
                <c:pt idx="6">
                  <c:v>5164</c:v>
                </c:pt>
                <c:pt idx="7">
                  <c:v>5041</c:v>
                </c:pt>
                <c:pt idx="8">
                  <c:v>4941</c:v>
                </c:pt>
                <c:pt idx="9">
                  <c:v>5033</c:v>
                </c:pt>
                <c:pt idx="10">
                  <c:v>4902</c:v>
                </c:pt>
                <c:pt idx="11">
                  <c:v>4767</c:v>
                </c:pt>
                <c:pt idx="12">
                  <c:v>4849</c:v>
                </c:pt>
                <c:pt idx="13">
                  <c:v>4900</c:v>
                </c:pt>
                <c:pt idx="14">
                  <c:v>4644</c:v>
                </c:pt>
                <c:pt idx="15">
                  <c:v>4940</c:v>
                </c:pt>
                <c:pt idx="16">
                  <c:v>4959</c:v>
                </c:pt>
                <c:pt idx="17">
                  <c:v>4824</c:v>
                </c:pt>
                <c:pt idx="18">
                  <c:v>5005</c:v>
                </c:pt>
                <c:pt idx="19">
                  <c:v>4851</c:v>
                </c:pt>
                <c:pt idx="20">
                  <c:v>4848</c:v>
                </c:pt>
                <c:pt idx="21">
                  <c:v>4806</c:v>
                </c:pt>
                <c:pt idx="22">
                  <c:v>4918</c:v>
                </c:pt>
                <c:pt idx="23">
                  <c:v>4925</c:v>
                </c:pt>
                <c:pt idx="24">
                  <c:v>4971</c:v>
                </c:pt>
                <c:pt idx="25">
                  <c:v>4713</c:v>
                </c:pt>
                <c:pt idx="26">
                  <c:v>4433</c:v>
                </c:pt>
                <c:pt idx="27">
                  <c:v>4688</c:v>
                </c:pt>
                <c:pt idx="28">
                  <c:v>4613</c:v>
                </c:pt>
                <c:pt idx="29">
                  <c:v>4755</c:v>
                </c:pt>
                <c:pt idx="30">
                  <c:v>4714</c:v>
                </c:pt>
                <c:pt idx="31">
                  <c:v>4653</c:v>
                </c:pt>
                <c:pt idx="32">
                  <c:v>4873</c:v>
                </c:pt>
                <c:pt idx="33">
                  <c:v>4897</c:v>
                </c:pt>
                <c:pt idx="34">
                  <c:v>4717</c:v>
                </c:pt>
                <c:pt idx="35">
                  <c:v>5000</c:v>
                </c:pt>
                <c:pt idx="36">
                  <c:v>4827</c:v>
                </c:pt>
                <c:pt idx="37">
                  <c:v>4700</c:v>
                </c:pt>
                <c:pt idx="38">
                  <c:v>5219</c:v>
                </c:pt>
                <c:pt idx="39">
                  <c:v>5115</c:v>
                </c:pt>
                <c:pt idx="40">
                  <c:v>4939</c:v>
                </c:pt>
                <c:pt idx="41">
                  <c:v>4948</c:v>
                </c:pt>
                <c:pt idx="42">
                  <c:v>4880</c:v>
                </c:pt>
                <c:pt idx="43">
                  <c:v>5091</c:v>
                </c:pt>
                <c:pt idx="44">
                  <c:v>4985</c:v>
                </c:pt>
                <c:pt idx="45">
                  <c:v>5092</c:v>
                </c:pt>
                <c:pt idx="46">
                  <c:v>5180</c:v>
                </c:pt>
                <c:pt idx="47">
                  <c:v>5246</c:v>
                </c:pt>
                <c:pt idx="48">
                  <c:v>5207</c:v>
                </c:pt>
                <c:pt idx="49">
                  <c:v>5273</c:v>
                </c:pt>
                <c:pt idx="50">
                  <c:v>5216</c:v>
                </c:pt>
                <c:pt idx="51">
                  <c:v>5270</c:v>
                </c:pt>
                <c:pt idx="52">
                  <c:v>5298</c:v>
                </c:pt>
                <c:pt idx="53">
                  <c:v>5332</c:v>
                </c:pt>
                <c:pt idx="54">
                  <c:v>5275</c:v>
                </c:pt>
                <c:pt idx="55">
                  <c:v>5410</c:v>
                </c:pt>
                <c:pt idx="56">
                  <c:v>5427</c:v>
                </c:pt>
                <c:pt idx="57">
                  <c:v>4988</c:v>
                </c:pt>
                <c:pt idx="58">
                  <c:v>5308</c:v>
                </c:pt>
                <c:pt idx="59">
                  <c:v>5103</c:v>
                </c:pt>
                <c:pt idx="60">
                  <c:v>5196</c:v>
                </c:pt>
                <c:pt idx="61">
                  <c:v>5329</c:v>
                </c:pt>
                <c:pt idx="62">
                  <c:v>5372</c:v>
                </c:pt>
                <c:pt idx="63">
                  <c:v>5113</c:v>
                </c:pt>
                <c:pt idx="64">
                  <c:v>5489</c:v>
                </c:pt>
                <c:pt idx="65">
                  <c:v>5278</c:v>
                </c:pt>
                <c:pt idx="66">
                  <c:v>5372</c:v>
                </c:pt>
                <c:pt idx="67">
                  <c:v>5208</c:v>
                </c:pt>
                <c:pt idx="68">
                  <c:v>5214</c:v>
                </c:pt>
                <c:pt idx="69">
                  <c:v>5179</c:v>
                </c:pt>
                <c:pt idx="70">
                  <c:v>5528</c:v>
                </c:pt>
                <c:pt idx="71">
                  <c:v>5223</c:v>
                </c:pt>
                <c:pt idx="72">
                  <c:v>5245</c:v>
                </c:pt>
                <c:pt idx="73">
                  <c:v>5202</c:v>
                </c:pt>
                <c:pt idx="74">
                  <c:v>5380</c:v>
                </c:pt>
                <c:pt idx="75">
                  <c:v>5158</c:v>
                </c:pt>
                <c:pt idx="76">
                  <c:v>5268</c:v>
                </c:pt>
                <c:pt idx="77">
                  <c:v>5187</c:v>
                </c:pt>
                <c:pt idx="78">
                  <c:v>5075</c:v>
                </c:pt>
                <c:pt idx="79">
                  <c:v>5106</c:v>
                </c:pt>
                <c:pt idx="80">
                  <c:v>5145</c:v>
                </c:pt>
                <c:pt idx="81">
                  <c:v>5227</c:v>
                </c:pt>
                <c:pt idx="82">
                  <c:v>5162</c:v>
                </c:pt>
                <c:pt idx="83">
                  <c:v>4968</c:v>
                </c:pt>
                <c:pt idx="84">
                  <c:v>4868</c:v>
                </c:pt>
                <c:pt idx="85">
                  <c:v>4943</c:v>
                </c:pt>
                <c:pt idx="86">
                  <c:v>4766</c:v>
                </c:pt>
                <c:pt idx="87">
                  <c:v>4875</c:v>
                </c:pt>
                <c:pt idx="88">
                  <c:v>4602</c:v>
                </c:pt>
                <c:pt idx="89">
                  <c:v>4751</c:v>
                </c:pt>
                <c:pt idx="90">
                  <c:v>4471</c:v>
                </c:pt>
                <c:pt idx="91">
                  <c:v>4522</c:v>
                </c:pt>
                <c:pt idx="92">
                  <c:v>4316</c:v>
                </c:pt>
                <c:pt idx="93">
                  <c:v>4454</c:v>
                </c:pt>
                <c:pt idx="94">
                  <c:v>3954</c:v>
                </c:pt>
                <c:pt idx="95">
                  <c:v>4218</c:v>
                </c:pt>
                <c:pt idx="96">
                  <c:v>4158</c:v>
                </c:pt>
                <c:pt idx="97">
                  <c:v>4011</c:v>
                </c:pt>
                <c:pt idx="98">
                  <c:v>3730</c:v>
                </c:pt>
                <c:pt idx="99">
                  <c:v>3853</c:v>
                </c:pt>
                <c:pt idx="100">
                  <c:v>3793</c:v>
                </c:pt>
                <c:pt idx="101">
                  <c:v>3675</c:v>
                </c:pt>
                <c:pt idx="102">
                  <c:v>3854</c:v>
                </c:pt>
                <c:pt idx="103">
                  <c:v>3744</c:v>
                </c:pt>
                <c:pt idx="104">
                  <c:v>3859</c:v>
                </c:pt>
                <c:pt idx="105">
                  <c:v>3767</c:v>
                </c:pt>
                <c:pt idx="106">
                  <c:v>3992</c:v>
                </c:pt>
                <c:pt idx="107">
                  <c:v>3806</c:v>
                </c:pt>
                <c:pt idx="108">
                  <c:v>3880</c:v>
                </c:pt>
                <c:pt idx="109">
                  <c:v>3781</c:v>
                </c:pt>
                <c:pt idx="110">
                  <c:v>4182</c:v>
                </c:pt>
                <c:pt idx="111">
                  <c:v>4082</c:v>
                </c:pt>
                <c:pt idx="112">
                  <c:v>4376</c:v>
                </c:pt>
                <c:pt idx="113">
                  <c:v>4064</c:v>
                </c:pt>
                <c:pt idx="114">
                  <c:v>4116</c:v>
                </c:pt>
                <c:pt idx="115">
                  <c:v>3910</c:v>
                </c:pt>
                <c:pt idx="116">
                  <c:v>3978</c:v>
                </c:pt>
                <c:pt idx="117">
                  <c:v>4061</c:v>
                </c:pt>
                <c:pt idx="118">
                  <c:v>4101</c:v>
                </c:pt>
                <c:pt idx="119">
                  <c:v>4155</c:v>
                </c:pt>
                <c:pt idx="120">
                  <c:v>3910</c:v>
                </c:pt>
                <c:pt idx="121">
                  <c:v>4061</c:v>
                </c:pt>
                <c:pt idx="122">
                  <c:v>4291</c:v>
                </c:pt>
                <c:pt idx="123">
                  <c:v>4218</c:v>
                </c:pt>
                <c:pt idx="124">
                  <c:v>4116</c:v>
                </c:pt>
                <c:pt idx="125">
                  <c:v>4297</c:v>
                </c:pt>
                <c:pt idx="126">
                  <c:v>4139</c:v>
                </c:pt>
                <c:pt idx="127">
                  <c:v>4168</c:v>
                </c:pt>
                <c:pt idx="128">
                  <c:v>4320</c:v>
                </c:pt>
                <c:pt idx="129">
                  <c:v>4239</c:v>
                </c:pt>
                <c:pt idx="130">
                  <c:v>4244</c:v>
                </c:pt>
                <c:pt idx="131">
                  <c:v>4234</c:v>
                </c:pt>
                <c:pt idx="132">
                  <c:v>4292</c:v>
                </c:pt>
                <c:pt idx="133">
                  <c:v>4419</c:v>
                </c:pt>
                <c:pt idx="134">
                  <c:v>4465</c:v>
                </c:pt>
                <c:pt idx="135">
                  <c:v>4299</c:v>
                </c:pt>
                <c:pt idx="136">
                  <c:v>4445</c:v>
                </c:pt>
                <c:pt idx="137">
                  <c:v>4432</c:v>
                </c:pt>
                <c:pt idx="138">
                  <c:v>4269</c:v>
                </c:pt>
                <c:pt idx="139">
                  <c:v>4447</c:v>
                </c:pt>
                <c:pt idx="140">
                  <c:v>4238</c:v>
                </c:pt>
                <c:pt idx="141">
                  <c:v>4299</c:v>
                </c:pt>
                <c:pt idx="142">
                  <c:v>4393</c:v>
                </c:pt>
                <c:pt idx="143">
                  <c:v>4360</c:v>
                </c:pt>
                <c:pt idx="144">
                  <c:v>4422</c:v>
                </c:pt>
                <c:pt idx="145">
                  <c:v>4509</c:v>
                </c:pt>
                <c:pt idx="146">
                  <c:v>4293</c:v>
                </c:pt>
                <c:pt idx="147">
                  <c:v>4533</c:v>
                </c:pt>
                <c:pt idx="148">
                  <c:v>4572</c:v>
                </c:pt>
                <c:pt idx="149">
                  <c:v>4409</c:v>
                </c:pt>
                <c:pt idx="150">
                  <c:v>4529</c:v>
                </c:pt>
                <c:pt idx="151">
                  <c:v>4732</c:v>
                </c:pt>
                <c:pt idx="152">
                  <c:v>4681</c:v>
                </c:pt>
                <c:pt idx="153">
                  <c:v>4444</c:v>
                </c:pt>
                <c:pt idx="154">
                  <c:v>4588</c:v>
                </c:pt>
                <c:pt idx="155">
                  <c:v>4500</c:v>
                </c:pt>
                <c:pt idx="156">
                  <c:v>4615</c:v>
                </c:pt>
                <c:pt idx="157">
                  <c:v>4627</c:v>
                </c:pt>
                <c:pt idx="158">
                  <c:v>4758</c:v>
                </c:pt>
                <c:pt idx="159">
                  <c:v>4812</c:v>
                </c:pt>
                <c:pt idx="160">
                  <c:v>4796</c:v>
                </c:pt>
                <c:pt idx="161">
                  <c:v>4817</c:v>
                </c:pt>
                <c:pt idx="162">
                  <c:v>5001</c:v>
                </c:pt>
                <c:pt idx="163">
                  <c:v>4839</c:v>
                </c:pt>
                <c:pt idx="164">
                  <c:v>5078</c:v>
                </c:pt>
                <c:pt idx="165">
                  <c:v>5118</c:v>
                </c:pt>
                <c:pt idx="166">
                  <c:v>5027</c:v>
                </c:pt>
                <c:pt idx="167">
                  <c:v>5165</c:v>
                </c:pt>
                <c:pt idx="168">
                  <c:v>5027</c:v>
                </c:pt>
                <c:pt idx="169">
                  <c:v>4991</c:v>
                </c:pt>
                <c:pt idx="170">
                  <c:v>5090</c:v>
                </c:pt>
                <c:pt idx="171">
                  <c:v>5095</c:v>
                </c:pt>
                <c:pt idx="172">
                  <c:v>5143</c:v>
                </c:pt>
                <c:pt idx="173">
                  <c:v>5162</c:v>
                </c:pt>
                <c:pt idx="174">
                  <c:v>5136</c:v>
                </c:pt>
                <c:pt idx="175">
                  <c:v>5129</c:v>
                </c:pt>
                <c:pt idx="176">
                  <c:v>5150</c:v>
                </c:pt>
                <c:pt idx="177">
                  <c:v>5304</c:v>
                </c:pt>
                <c:pt idx="178">
                  <c:v>5323</c:v>
                </c:pt>
                <c:pt idx="179">
                  <c:v>5504</c:v>
                </c:pt>
                <c:pt idx="180">
                  <c:v>5117</c:v>
                </c:pt>
                <c:pt idx="181">
                  <c:v>5447</c:v>
                </c:pt>
                <c:pt idx="182">
                  <c:v>5297</c:v>
                </c:pt>
                <c:pt idx="183">
                  <c:v>5038</c:v>
                </c:pt>
                <c:pt idx="184">
                  <c:v>5153</c:v>
                </c:pt>
                <c:pt idx="185">
                  <c:v>5176</c:v>
                </c:pt>
                <c:pt idx="186">
                  <c:v>5328</c:v>
                </c:pt>
                <c:pt idx="187">
                  <c:v>5288</c:v>
                </c:pt>
                <c:pt idx="188">
                  <c:v>5179</c:v>
                </c:pt>
                <c:pt idx="189">
                  <c:v>5200</c:v>
                </c:pt>
                <c:pt idx="190">
                  <c:v>5263</c:v>
                </c:pt>
                <c:pt idx="191">
                  <c:v>5303</c:v>
                </c:pt>
                <c:pt idx="192">
                  <c:v>5424</c:v>
                </c:pt>
                <c:pt idx="193">
                  <c:v>5249</c:v>
                </c:pt>
                <c:pt idx="194">
                  <c:v>5304</c:v>
                </c:pt>
                <c:pt idx="195">
                  <c:v>5043</c:v>
                </c:pt>
                <c:pt idx="196">
                  <c:v>5459</c:v>
                </c:pt>
                <c:pt idx="197">
                  <c:v>5356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5 Data'!$D$1</c:f>
              <c:strCache>
                <c:ptCount val="1"/>
                <c:pt idx="0">
                  <c:v>Layoffs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Data'!$D$2:$D$199</c:f>
              <c:numCache>
                <c:formatCode>0</c:formatCode>
                <c:ptCount val="198"/>
                <c:pt idx="0">
                  <c:v>2196</c:v>
                </c:pt>
                <c:pt idx="1">
                  <c:v>1849</c:v>
                </c:pt>
                <c:pt idx="2">
                  <c:v>2144</c:v>
                </c:pt>
                <c:pt idx="3">
                  <c:v>1917</c:v>
                </c:pt>
                <c:pt idx="4">
                  <c:v>2012</c:v>
                </c:pt>
                <c:pt idx="5">
                  <c:v>1900</c:v>
                </c:pt>
                <c:pt idx="6">
                  <c:v>1949</c:v>
                </c:pt>
                <c:pt idx="7">
                  <c:v>1863</c:v>
                </c:pt>
                <c:pt idx="8">
                  <c:v>2042</c:v>
                </c:pt>
                <c:pt idx="9">
                  <c:v>2256</c:v>
                </c:pt>
                <c:pt idx="10">
                  <c:v>2118</c:v>
                </c:pt>
                <c:pt idx="11">
                  <c:v>1878</c:v>
                </c:pt>
                <c:pt idx="12">
                  <c:v>1884</c:v>
                </c:pt>
                <c:pt idx="13">
                  <c:v>1982</c:v>
                </c:pt>
                <c:pt idx="14">
                  <c:v>1751</c:v>
                </c:pt>
                <c:pt idx="15">
                  <c:v>1904</c:v>
                </c:pt>
                <c:pt idx="16">
                  <c:v>1947</c:v>
                </c:pt>
                <c:pt idx="17">
                  <c:v>1823</c:v>
                </c:pt>
                <c:pt idx="18">
                  <c:v>1985</c:v>
                </c:pt>
                <c:pt idx="19">
                  <c:v>1842</c:v>
                </c:pt>
                <c:pt idx="20">
                  <c:v>1879</c:v>
                </c:pt>
                <c:pt idx="21">
                  <c:v>1865</c:v>
                </c:pt>
                <c:pt idx="22">
                  <c:v>1912</c:v>
                </c:pt>
                <c:pt idx="23">
                  <c:v>1952</c:v>
                </c:pt>
                <c:pt idx="24">
                  <c:v>2002</c:v>
                </c:pt>
                <c:pt idx="25">
                  <c:v>1972</c:v>
                </c:pt>
                <c:pt idx="26">
                  <c:v>1833</c:v>
                </c:pt>
                <c:pt idx="27">
                  <c:v>2007</c:v>
                </c:pt>
                <c:pt idx="28">
                  <c:v>1965</c:v>
                </c:pt>
                <c:pt idx="29">
                  <c:v>2066</c:v>
                </c:pt>
                <c:pt idx="30">
                  <c:v>2021</c:v>
                </c:pt>
                <c:pt idx="31">
                  <c:v>1996</c:v>
                </c:pt>
                <c:pt idx="32">
                  <c:v>1904</c:v>
                </c:pt>
                <c:pt idx="33">
                  <c:v>1896</c:v>
                </c:pt>
                <c:pt idx="34">
                  <c:v>1824</c:v>
                </c:pt>
                <c:pt idx="35">
                  <c:v>1930</c:v>
                </c:pt>
                <c:pt idx="36">
                  <c:v>1954</c:v>
                </c:pt>
                <c:pt idx="37">
                  <c:v>1831</c:v>
                </c:pt>
                <c:pt idx="38">
                  <c:v>1933</c:v>
                </c:pt>
                <c:pt idx="39">
                  <c:v>1902</c:v>
                </c:pt>
                <c:pt idx="40">
                  <c:v>1832</c:v>
                </c:pt>
                <c:pt idx="41">
                  <c:v>1846</c:v>
                </c:pt>
                <c:pt idx="42">
                  <c:v>1806</c:v>
                </c:pt>
                <c:pt idx="43">
                  <c:v>1926</c:v>
                </c:pt>
                <c:pt idx="44">
                  <c:v>1851</c:v>
                </c:pt>
                <c:pt idx="45">
                  <c:v>1755</c:v>
                </c:pt>
                <c:pt idx="46">
                  <c:v>1949</c:v>
                </c:pt>
                <c:pt idx="47">
                  <c:v>1964</c:v>
                </c:pt>
                <c:pt idx="48">
                  <c:v>1939</c:v>
                </c:pt>
                <c:pt idx="49">
                  <c:v>1979</c:v>
                </c:pt>
                <c:pt idx="50">
                  <c:v>1934</c:v>
                </c:pt>
                <c:pt idx="51">
                  <c:v>1848</c:v>
                </c:pt>
                <c:pt idx="52">
                  <c:v>1878</c:v>
                </c:pt>
                <c:pt idx="53">
                  <c:v>1951</c:v>
                </c:pt>
                <c:pt idx="54">
                  <c:v>1827</c:v>
                </c:pt>
                <c:pt idx="55">
                  <c:v>1882</c:v>
                </c:pt>
                <c:pt idx="56">
                  <c:v>1907</c:v>
                </c:pt>
                <c:pt idx="57">
                  <c:v>1666</c:v>
                </c:pt>
                <c:pt idx="58">
                  <c:v>1689</c:v>
                </c:pt>
                <c:pt idx="59">
                  <c:v>1718</c:v>
                </c:pt>
                <c:pt idx="60">
                  <c:v>1670</c:v>
                </c:pt>
                <c:pt idx="61">
                  <c:v>1671</c:v>
                </c:pt>
                <c:pt idx="62">
                  <c:v>1650</c:v>
                </c:pt>
                <c:pt idx="63">
                  <c:v>1795</c:v>
                </c:pt>
                <c:pt idx="64">
                  <c:v>1887</c:v>
                </c:pt>
                <c:pt idx="65">
                  <c:v>1672</c:v>
                </c:pt>
                <c:pt idx="66">
                  <c:v>1767</c:v>
                </c:pt>
                <c:pt idx="67">
                  <c:v>1621</c:v>
                </c:pt>
                <c:pt idx="68">
                  <c:v>1706</c:v>
                </c:pt>
                <c:pt idx="69">
                  <c:v>1830</c:v>
                </c:pt>
                <c:pt idx="70">
                  <c:v>1870</c:v>
                </c:pt>
                <c:pt idx="71">
                  <c:v>1725</c:v>
                </c:pt>
                <c:pt idx="72">
                  <c:v>1746</c:v>
                </c:pt>
                <c:pt idx="73">
                  <c:v>1750</c:v>
                </c:pt>
                <c:pt idx="74">
                  <c:v>1788</c:v>
                </c:pt>
                <c:pt idx="75">
                  <c:v>1879</c:v>
                </c:pt>
                <c:pt idx="76">
                  <c:v>1755</c:v>
                </c:pt>
                <c:pt idx="77">
                  <c:v>1851</c:v>
                </c:pt>
                <c:pt idx="78">
                  <c:v>1759</c:v>
                </c:pt>
                <c:pt idx="79">
                  <c:v>1811</c:v>
                </c:pt>
                <c:pt idx="80">
                  <c:v>2079</c:v>
                </c:pt>
                <c:pt idx="81">
                  <c:v>1917</c:v>
                </c:pt>
                <c:pt idx="82">
                  <c:v>1919</c:v>
                </c:pt>
                <c:pt idx="83">
                  <c:v>1770</c:v>
                </c:pt>
                <c:pt idx="84">
                  <c:v>1843</c:v>
                </c:pt>
                <c:pt idx="85">
                  <c:v>1908</c:v>
                </c:pt>
                <c:pt idx="86">
                  <c:v>1835</c:v>
                </c:pt>
                <c:pt idx="87">
                  <c:v>1845</c:v>
                </c:pt>
                <c:pt idx="88">
                  <c:v>1842</c:v>
                </c:pt>
                <c:pt idx="89">
                  <c:v>1974</c:v>
                </c:pt>
                <c:pt idx="90">
                  <c:v>1894</c:v>
                </c:pt>
                <c:pt idx="91">
                  <c:v>2075</c:v>
                </c:pt>
                <c:pt idx="92">
                  <c:v>1963</c:v>
                </c:pt>
                <c:pt idx="93">
                  <c:v>2138</c:v>
                </c:pt>
                <c:pt idx="94">
                  <c:v>2190</c:v>
                </c:pt>
                <c:pt idx="95">
                  <c:v>2405</c:v>
                </c:pt>
                <c:pt idx="96">
                  <c:v>2573</c:v>
                </c:pt>
                <c:pt idx="97">
                  <c:v>2501</c:v>
                </c:pt>
                <c:pt idx="98">
                  <c:v>2433</c:v>
                </c:pt>
                <c:pt idx="99">
                  <c:v>2559</c:v>
                </c:pt>
                <c:pt idx="100">
                  <c:v>2121</c:v>
                </c:pt>
                <c:pt idx="101">
                  <c:v>2115</c:v>
                </c:pt>
                <c:pt idx="102">
                  <c:v>2273</c:v>
                </c:pt>
                <c:pt idx="103">
                  <c:v>2063</c:v>
                </c:pt>
                <c:pt idx="104">
                  <c:v>2127</c:v>
                </c:pt>
                <c:pt idx="105">
                  <c:v>1964</c:v>
                </c:pt>
                <c:pt idx="106">
                  <c:v>1823</c:v>
                </c:pt>
                <c:pt idx="107">
                  <c:v>1994</c:v>
                </c:pt>
                <c:pt idx="108">
                  <c:v>1874</c:v>
                </c:pt>
                <c:pt idx="109">
                  <c:v>1790</c:v>
                </c:pt>
                <c:pt idx="110">
                  <c:v>1830</c:v>
                </c:pt>
                <c:pt idx="111">
                  <c:v>1676</c:v>
                </c:pt>
                <c:pt idx="112">
                  <c:v>1733</c:v>
                </c:pt>
                <c:pt idx="113">
                  <c:v>1959</c:v>
                </c:pt>
                <c:pt idx="114">
                  <c:v>2081</c:v>
                </c:pt>
                <c:pt idx="115">
                  <c:v>1748</c:v>
                </c:pt>
                <c:pt idx="116">
                  <c:v>1768</c:v>
                </c:pt>
                <c:pt idx="117">
                  <c:v>1645</c:v>
                </c:pt>
                <c:pt idx="118">
                  <c:v>1753</c:v>
                </c:pt>
                <c:pt idx="119">
                  <c:v>1776</c:v>
                </c:pt>
                <c:pt idx="120">
                  <c:v>1710</c:v>
                </c:pt>
                <c:pt idx="121">
                  <c:v>1652</c:v>
                </c:pt>
                <c:pt idx="122">
                  <c:v>1709</c:v>
                </c:pt>
                <c:pt idx="123">
                  <c:v>1676</c:v>
                </c:pt>
                <c:pt idx="124">
                  <c:v>1692</c:v>
                </c:pt>
                <c:pt idx="125">
                  <c:v>1826</c:v>
                </c:pt>
                <c:pt idx="126">
                  <c:v>1749</c:v>
                </c:pt>
                <c:pt idx="127">
                  <c:v>1715</c:v>
                </c:pt>
                <c:pt idx="128">
                  <c:v>1756</c:v>
                </c:pt>
                <c:pt idx="129">
                  <c:v>1707</c:v>
                </c:pt>
                <c:pt idx="130">
                  <c:v>1757</c:v>
                </c:pt>
                <c:pt idx="131">
                  <c:v>1740</c:v>
                </c:pt>
                <c:pt idx="132">
                  <c:v>1707</c:v>
                </c:pt>
                <c:pt idx="133">
                  <c:v>1780</c:v>
                </c:pt>
                <c:pt idx="134">
                  <c:v>1653</c:v>
                </c:pt>
                <c:pt idx="135">
                  <c:v>1850</c:v>
                </c:pt>
                <c:pt idx="136">
                  <c:v>1828</c:v>
                </c:pt>
                <c:pt idx="137">
                  <c:v>1812</c:v>
                </c:pt>
                <c:pt idx="138">
                  <c:v>1668</c:v>
                </c:pt>
                <c:pt idx="139">
                  <c:v>1836</c:v>
                </c:pt>
                <c:pt idx="140">
                  <c:v>1745</c:v>
                </c:pt>
                <c:pt idx="141">
                  <c:v>1791</c:v>
                </c:pt>
                <c:pt idx="142">
                  <c:v>1789</c:v>
                </c:pt>
                <c:pt idx="143">
                  <c:v>1594</c:v>
                </c:pt>
                <c:pt idx="144">
                  <c:v>1602</c:v>
                </c:pt>
                <c:pt idx="145">
                  <c:v>1598</c:v>
                </c:pt>
                <c:pt idx="146">
                  <c:v>1710</c:v>
                </c:pt>
                <c:pt idx="147">
                  <c:v>1726</c:v>
                </c:pt>
                <c:pt idx="148">
                  <c:v>1735</c:v>
                </c:pt>
                <c:pt idx="149">
                  <c:v>1629</c:v>
                </c:pt>
                <c:pt idx="150">
                  <c:v>1654</c:v>
                </c:pt>
                <c:pt idx="151">
                  <c:v>1723</c:v>
                </c:pt>
                <c:pt idx="152">
                  <c:v>1782</c:v>
                </c:pt>
                <c:pt idx="153">
                  <c:v>1555</c:v>
                </c:pt>
                <c:pt idx="154">
                  <c:v>1542</c:v>
                </c:pt>
                <c:pt idx="155">
                  <c:v>1688</c:v>
                </c:pt>
                <c:pt idx="156">
                  <c:v>1728</c:v>
                </c:pt>
                <c:pt idx="157">
                  <c:v>1662</c:v>
                </c:pt>
                <c:pt idx="158">
                  <c:v>1631</c:v>
                </c:pt>
                <c:pt idx="159">
                  <c:v>1680</c:v>
                </c:pt>
                <c:pt idx="160">
                  <c:v>1651</c:v>
                </c:pt>
                <c:pt idx="161">
                  <c:v>1695</c:v>
                </c:pt>
                <c:pt idx="162">
                  <c:v>1829</c:v>
                </c:pt>
                <c:pt idx="163">
                  <c:v>1677</c:v>
                </c:pt>
                <c:pt idx="164">
                  <c:v>1682</c:v>
                </c:pt>
                <c:pt idx="165">
                  <c:v>1775</c:v>
                </c:pt>
                <c:pt idx="166">
                  <c:v>1675</c:v>
                </c:pt>
                <c:pt idx="167">
                  <c:v>1720</c:v>
                </c:pt>
                <c:pt idx="168">
                  <c:v>1725</c:v>
                </c:pt>
                <c:pt idx="169">
                  <c:v>1669</c:v>
                </c:pt>
                <c:pt idx="170">
                  <c:v>1889</c:v>
                </c:pt>
                <c:pt idx="171">
                  <c:v>1797</c:v>
                </c:pt>
                <c:pt idx="172">
                  <c:v>1667</c:v>
                </c:pt>
                <c:pt idx="173">
                  <c:v>1794</c:v>
                </c:pt>
                <c:pt idx="174">
                  <c:v>1673</c:v>
                </c:pt>
                <c:pt idx="175">
                  <c:v>1687</c:v>
                </c:pt>
                <c:pt idx="176">
                  <c:v>1899</c:v>
                </c:pt>
                <c:pt idx="177">
                  <c:v>1751</c:v>
                </c:pt>
                <c:pt idx="178">
                  <c:v>1689</c:v>
                </c:pt>
                <c:pt idx="179">
                  <c:v>1732</c:v>
                </c:pt>
                <c:pt idx="180">
                  <c:v>1724</c:v>
                </c:pt>
                <c:pt idx="181">
                  <c:v>1834</c:v>
                </c:pt>
                <c:pt idx="182">
                  <c:v>1726</c:v>
                </c:pt>
                <c:pt idx="183">
                  <c:v>1669</c:v>
                </c:pt>
                <c:pt idx="184">
                  <c:v>1741</c:v>
                </c:pt>
                <c:pt idx="185">
                  <c:v>1609</c:v>
                </c:pt>
                <c:pt idx="186">
                  <c:v>1609</c:v>
                </c:pt>
                <c:pt idx="187">
                  <c:v>1660</c:v>
                </c:pt>
                <c:pt idx="188">
                  <c:v>1516</c:v>
                </c:pt>
                <c:pt idx="189">
                  <c:v>1593</c:v>
                </c:pt>
                <c:pt idx="190">
                  <c:v>1660</c:v>
                </c:pt>
                <c:pt idx="191">
                  <c:v>1624</c:v>
                </c:pt>
                <c:pt idx="192">
                  <c:v>1659</c:v>
                </c:pt>
                <c:pt idx="193">
                  <c:v>1594</c:v>
                </c:pt>
                <c:pt idx="194">
                  <c:v>1661</c:v>
                </c:pt>
                <c:pt idx="195">
                  <c:v>1605</c:v>
                </c:pt>
                <c:pt idx="196">
                  <c:v>1673</c:v>
                </c:pt>
                <c:pt idx="197">
                  <c:v>1701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73728"/>
        <c:axId val="141280000"/>
      </c:lineChart>
      <c:dateAx>
        <c:axId val="141273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80000"/>
        <c:crosses val="autoZero"/>
        <c:auto val="1"/>
        <c:lblOffset val="100"/>
        <c:baseTimeUnit val="months"/>
        <c:majorUnit val="24"/>
        <c:majorTimeUnit val="months"/>
      </c:dateAx>
      <c:valAx>
        <c:axId val="141280000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7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8 Data'!$C$2:$C$273</c:f>
              <c:numCache>
                <c:formatCode>General</c:formatCode>
                <c:ptCount val="272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571008"/>
        <c:axId val="140572928"/>
      </c:areaChart>
      <c:lineChart>
        <c:grouping val="standard"/>
        <c:varyColors val="0"/>
        <c:ser>
          <c:idx val="1"/>
          <c:order val="0"/>
          <c:tx>
            <c:strRef>
              <c:f>'Figure 8 Data'!$B$1</c:f>
              <c:strCache>
                <c:ptCount val="1"/>
                <c:pt idx="0">
                  <c:v>LFPR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8 Data'!$A$2:$A$273</c:f>
              <c:numCache>
                <c:formatCode>General</c:formatCode>
                <c:ptCount val="272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  <c:pt idx="270">
                  <c:v>2017.5</c:v>
                </c:pt>
                <c:pt idx="271">
                  <c:v>2017.75</c:v>
                </c:pt>
              </c:numCache>
            </c:numRef>
          </c:cat>
          <c:val>
            <c:numRef>
              <c:f>'Figure 8 Data'!$B$2:$B$273</c:f>
              <c:numCache>
                <c:formatCode>0.0</c:formatCode>
                <c:ptCount val="272"/>
                <c:pt idx="0">
                  <c:v>65</c:v>
                </c:pt>
                <c:pt idx="1">
                  <c:v>65.7</c:v>
                </c:pt>
                <c:pt idx="2">
                  <c:v>65.8</c:v>
                </c:pt>
                <c:pt idx="3">
                  <c:v>65.900000000000006</c:v>
                </c:pt>
                <c:pt idx="4">
                  <c:v>66</c:v>
                </c:pt>
                <c:pt idx="5">
                  <c:v>65.900000000000006</c:v>
                </c:pt>
                <c:pt idx="6">
                  <c:v>66.3</c:v>
                </c:pt>
                <c:pt idx="7">
                  <c:v>66.7</c:v>
                </c:pt>
                <c:pt idx="8">
                  <c:v>66.8</c:v>
                </c:pt>
                <c:pt idx="9">
                  <c:v>66.599999999999994</c:v>
                </c:pt>
                <c:pt idx="10">
                  <c:v>66.5</c:v>
                </c:pt>
                <c:pt idx="11">
                  <c:v>66.599999999999994</c:v>
                </c:pt>
                <c:pt idx="12">
                  <c:v>67.3</c:v>
                </c:pt>
                <c:pt idx="13">
                  <c:v>66.599999999999994</c:v>
                </c:pt>
                <c:pt idx="14">
                  <c:v>66.599999999999994</c:v>
                </c:pt>
                <c:pt idx="15">
                  <c:v>67</c:v>
                </c:pt>
                <c:pt idx="16">
                  <c:v>67.2</c:v>
                </c:pt>
                <c:pt idx="17">
                  <c:v>67.2</c:v>
                </c:pt>
                <c:pt idx="18">
                  <c:v>67</c:v>
                </c:pt>
                <c:pt idx="19">
                  <c:v>66.900000000000006</c:v>
                </c:pt>
                <c:pt idx="20">
                  <c:v>67.099999999999994</c:v>
                </c:pt>
                <c:pt idx="21">
                  <c:v>67.400000000000006</c:v>
                </c:pt>
                <c:pt idx="22">
                  <c:v>67.900000000000006</c:v>
                </c:pt>
                <c:pt idx="23">
                  <c:v>68</c:v>
                </c:pt>
                <c:pt idx="24">
                  <c:v>68.099999999999994</c:v>
                </c:pt>
                <c:pt idx="25">
                  <c:v>68.099999999999994</c:v>
                </c:pt>
                <c:pt idx="26">
                  <c:v>68.2</c:v>
                </c:pt>
                <c:pt idx="27">
                  <c:v>68.099999999999994</c:v>
                </c:pt>
                <c:pt idx="28">
                  <c:v>68.2</c:v>
                </c:pt>
                <c:pt idx="29">
                  <c:v>68.3</c:v>
                </c:pt>
                <c:pt idx="30">
                  <c:v>68.400000000000006</c:v>
                </c:pt>
                <c:pt idx="31">
                  <c:v>68.5</c:v>
                </c:pt>
                <c:pt idx="32">
                  <c:v>68.3</c:v>
                </c:pt>
                <c:pt idx="33">
                  <c:v>68.7</c:v>
                </c:pt>
                <c:pt idx="34">
                  <c:v>68.900000000000006</c:v>
                </c:pt>
                <c:pt idx="35">
                  <c:v>68.599999999999994</c:v>
                </c:pt>
                <c:pt idx="36">
                  <c:v>68.7</c:v>
                </c:pt>
                <c:pt idx="37">
                  <c:v>68.8</c:v>
                </c:pt>
                <c:pt idx="38">
                  <c:v>68.599999999999994</c:v>
                </c:pt>
                <c:pt idx="39">
                  <c:v>68.7</c:v>
                </c:pt>
                <c:pt idx="40">
                  <c:v>68.5</c:v>
                </c:pt>
                <c:pt idx="41">
                  <c:v>69</c:v>
                </c:pt>
                <c:pt idx="42">
                  <c:v>69.2</c:v>
                </c:pt>
                <c:pt idx="43">
                  <c:v>69.099999999999994</c:v>
                </c:pt>
                <c:pt idx="44">
                  <c:v>69</c:v>
                </c:pt>
                <c:pt idx="45">
                  <c:v>69.3</c:v>
                </c:pt>
                <c:pt idx="46">
                  <c:v>69</c:v>
                </c:pt>
                <c:pt idx="47">
                  <c:v>68.900000000000006</c:v>
                </c:pt>
                <c:pt idx="48">
                  <c:v>68.900000000000006</c:v>
                </c:pt>
                <c:pt idx="49">
                  <c:v>69</c:v>
                </c:pt>
                <c:pt idx="50">
                  <c:v>69.2</c:v>
                </c:pt>
                <c:pt idx="51">
                  <c:v>69</c:v>
                </c:pt>
                <c:pt idx="52">
                  <c:v>69.3</c:v>
                </c:pt>
                <c:pt idx="53">
                  <c:v>69.5</c:v>
                </c:pt>
                <c:pt idx="54">
                  <c:v>69.3</c:v>
                </c:pt>
                <c:pt idx="55">
                  <c:v>69.599999999999994</c:v>
                </c:pt>
                <c:pt idx="56">
                  <c:v>69.5</c:v>
                </c:pt>
                <c:pt idx="57">
                  <c:v>69.8</c:v>
                </c:pt>
                <c:pt idx="58">
                  <c:v>69.5</c:v>
                </c:pt>
                <c:pt idx="59">
                  <c:v>69.5</c:v>
                </c:pt>
                <c:pt idx="60">
                  <c:v>69.7</c:v>
                </c:pt>
                <c:pt idx="61">
                  <c:v>69.900000000000006</c:v>
                </c:pt>
                <c:pt idx="62">
                  <c:v>70</c:v>
                </c:pt>
                <c:pt idx="63">
                  <c:v>69.900000000000006</c:v>
                </c:pt>
                <c:pt idx="64">
                  <c:v>70</c:v>
                </c:pt>
                <c:pt idx="65">
                  <c:v>70.099999999999994</c:v>
                </c:pt>
                <c:pt idx="66">
                  <c:v>70.400000000000006</c:v>
                </c:pt>
                <c:pt idx="67">
                  <c:v>70.7</c:v>
                </c:pt>
                <c:pt idx="68">
                  <c:v>70.599999999999994</c:v>
                </c:pt>
                <c:pt idx="69">
                  <c:v>70.7</c:v>
                </c:pt>
                <c:pt idx="70">
                  <c:v>71</c:v>
                </c:pt>
                <c:pt idx="71">
                  <c:v>71.2</c:v>
                </c:pt>
                <c:pt idx="72">
                  <c:v>70.900000000000006</c:v>
                </c:pt>
                <c:pt idx="73">
                  <c:v>71.2</c:v>
                </c:pt>
                <c:pt idx="74">
                  <c:v>71.099999999999994</c:v>
                </c:pt>
                <c:pt idx="75">
                  <c:v>71.099999999999994</c:v>
                </c:pt>
                <c:pt idx="76">
                  <c:v>71.400000000000006</c:v>
                </c:pt>
                <c:pt idx="77">
                  <c:v>71.400000000000006</c:v>
                </c:pt>
                <c:pt idx="78">
                  <c:v>71.7</c:v>
                </c:pt>
                <c:pt idx="79">
                  <c:v>71.8</c:v>
                </c:pt>
                <c:pt idx="80">
                  <c:v>72.099999999999994</c:v>
                </c:pt>
                <c:pt idx="81">
                  <c:v>72.099999999999994</c:v>
                </c:pt>
                <c:pt idx="82">
                  <c:v>72</c:v>
                </c:pt>
                <c:pt idx="83">
                  <c:v>72.099999999999994</c:v>
                </c:pt>
                <c:pt idx="84">
                  <c:v>72</c:v>
                </c:pt>
                <c:pt idx="85">
                  <c:v>72</c:v>
                </c:pt>
                <c:pt idx="86">
                  <c:v>72</c:v>
                </c:pt>
                <c:pt idx="87">
                  <c:v>72.099999999999994</c:v>
                </c:pt>
                <c:pt idx="88">
                  <c:v>72.2</c:v>
                </c:pt>
                <c:pt idx="89">
                  <c:v>72.3</c:v>
                </c:pt>
                <c:pt idx="90">
                  <c:v>72.3</c:v>
                </c:pt>
                <c:pt idx="91">
                  <c:v>72.099999999999994</c:v>
                </c:pt>
                <c:pt idx="92">
                  <c:v>72.5</c:v>
                </c:pt>
                <c:pt idx="93">
                  <c:v>72.8</c:v>
                </c:pt>
                <c:pt idx="94">
                  <c:v>72.900000000000006</c:v>
                </c:pt>
                <c:pt idx="95">
                  <c:v>73.2</c:v>
                </c:pt>
                <c:pt idx="96">
                  <c:v>73.5</c:v>
                </c:pt>
                <c:pt idx="97">
                  <c:v>73.400000000000006</c:v>
                </c:pt>
                <c:pt idx="98">
                  <c:v>73.7</c:v>
                </c:pt>
                <c:pt idx="99">
                  <c:v>73.8</c:v>
                </c:pt>
                <c:pt idx="100">
                  <c:v>73.7</c:v>
                </c:pt>
                <c:pt idx="101">
                  <c:v>74</c:v>
                </c:pt>
                <c:pt idx="102">
                  <c:v>74.2</c:v>
                </c:pt>
                <c:pt idx="103">
                  <c:v>74.3</c:v>
                </c:pt>
                <c:pt idx="104">
                  <c:v>74.3</c:v>
                </c:pt>
                <c:pt idx="105">
                  <c:v>74.7</c:v>
                </c:pt>
                <c:pt idx="106">
                  <c:v>75.099999999999994</c:v>
                </c:pt>
                <c:pt idx="107">
                  <c:v>75.2</c:v>
                </c:pt>
                <c:pt idx="108">
                  <c:v>75.3</c:v>
                </c:pt>
                <c:pt idx="109">
                  <c:v>75.7</c:v>
                </c:pt>
                <c:pt idx="110">
                  <c:v>75.8</c:v>
                </c:pt>
                <c:pt idx="111">
                  <c:v>76.2</c:v>
                </c:pt>
                <c:pt idx="112">
                  <c:v>76.5</c:v>
                </c:pt>
                <c:pt idx="113">
                  <c:v>76.7</c:v>
                </c:pt>
                <c:pt idx="114">
                  <c:v>76.900000000000006</c:v>
                </c:pt>
                <c:pt idx="115">
                  <c:v>77.400000000000006</c:v>
                </c:pt>
                <c:pt idx="116">
                  <c:v>77.599999999999994</c:v>
                </c:pt>
                <c:pt idx="117">
                  <c:v>77.5</c:v>
                </c:pt>
                <c:pt idx="118">
                  <c:v>78.099999999999994</c:v>
                </c:pt>
                <c:pt idx="119">
                  <c:v>78.2</c:v>
                </c:pt>
                <c:pt idx="120">
                  <c:v>78.7</c:v>
                </c:pt>
                <c:pt idx="121">
                  <c:v>78.599999999999994</c:v>
                </c:pt>
                <c:pt idx="122">
                  <c:v>78.599999999999994</c:v>
                </c:pt>
                <c:pt idx="123">
                  <c:v>78.7</c:v>
                </c:pt>
                <c:pt idx="124">
                  <c:v>79.099999999999994</c:v>
                </c:pt>
                <c:pt idx="125">
                  <c:v>79.400000000000006</c:v>
                </c:pt>
                <c:pt idx="126">
                  <c:v>79.099999999999994</c:v>
                </c:pt>
                <c:pt idx="127">
                  <c:v>79.5</c:v>
                </c:pt>
                <c:pt idx="128">
                  <c:v>79.5</c:v>
                </c:pt>
                <c:pt idx="129">
                  <c:v>79.8</c:v>
                </c:pt>
                <c:pt idx="130">
                  <c:v>80</c:v>
                </c:pt>
                <c:pt idx="131">
                  <c:v>80</c:v>
                </c:pt>
                <c:pt idx="132">
                  <c:v>79.7</c:v>
                </c:pt>
                <c:pt idx="133">
                  <c:v>80</c:v>
                </c:pt>
                <c:pt idx="134">
                  <c:v>80.400000000000006</c:v>
                </c:pt>
                <c:pt idx="135">
                  <c:v>80.2</c:v>
                </c:pt>
                <c:pt idx="136">
                  <c:v>80.3</c:v>
                </c:pt>
                <c:pt idx="137">
                  <c:v>80.7</c:v>
                </c:pt>
                <c:pt idx="138">
                  <c:v>80.900000000000006</c:v>
                </c:pt>
                <c:pt idx="139">
                  <c:v>80.900000000000006</c:v>
                </c:pt>
                <c:pt idx="140">
                  <c:v>81.3</c:v>
                </c:pt>
                <c:pt idx="141">
                  <c:v>81.3</c:v>
                </c:pt>
                <c:pt idx="142">
                  <c:v>81.5</c:v>
                </c:pt>
                <c:pt idx="143">
                  <c:v>81.599999999999994</c:v>
                </c:pt>
                <c:pt idx="144">
                  <c:v>81.7</c:v>
                </c:pt>
                <c:pt idx="145">
                  <c:v>81.900000000000006</c:v>
                </c:pt>
                <c:pt idx="146">
                  <c:v>82.2</c:v>
                </c:pt>
                <c:pt idx="147">
                  <c:v>82.3</c:v>
                </c:pt>
                <c:pt idx="148">
                  <c:v>82.3</c:v>
                </c:pt>
                <c:pt idx="149">
                  <c:v>82.5</c:v>
                </c:pt>
                <c:pt idx="150">
                  <c:v>82.6</c:v>
                </c:pt>
                <c:pt idx="151">
                  <c:v>82.7</c:v>
                </c:pt>
                <c:pt idx="152">
                  <c:v>82.7</c:v>
                </c:pt>
                <c:pt idx="153">
                  <c:v>82.7</c:v>
                </c:pt>
                <c:pt idx="154">
                  <c:v>82.9</c:v>
                </c:pt>
                <c:pt idx="155">
                  <c:v>83.2</c:v>
                </c:pt>
                <c:pt idx="156">
                  <c:v>83.4</c:v>
                </c:pt>
                <c:pt idx="157">
                  <c:v>83.2</c:v>
                </c:pt>
                <c:pt idx="158">
                  <c:v>83.4</c:v>
                </c:pt>
                <c:pt idx="159">
                  <c:v>83.7</c:v>
                </c:pt>
                <c:pt idx="160">
                  <c:v>83.7</c:v>
                </c:pt>
                <c:pt idx="161">
                  <c:v>83.5</c:v>
                </c:pt>
                <c:pt idx="162">
                  <c:v>83.4</c:v>
                </c:pt>
                <c:pt idx="163">
                  <c:v>83.4</c:v>
                </c:pt>
                <c:pt idx="164">
                  <c:v>83.4</c:v>
                </c:pt>
                <c:pt idx="165">
                  <c:v>83.5</c:v>
                </c:pt>
                <c:pt idx="166">
                  <c:v>83.4</c:v>
                </c:pt>
                <c:pt idx="167">
                  <c:v>83.3</c:v>
                </c:pt>
                <c:pt idx="168">
                  <c:v>83.5</c:v>
                </c:pt>
                <c:pt idx="169">
                  <c:v>83.8</c:v>
                </c:pt>
                <c:pt idx="170">
                  <c:v>83.7</c:v>
                </c:pt>
                <c:pt idx="171">
                  <c:v>83.5</c:v>
                </c:pt>
                <c:pt idx="172">
                  <c:v>83.2</c:v>
                </c:pt>
                <c:pt idx="173">
                  <c:v>83.4</c:v>
                </c:pt>
                <c:pt idx="174">
                  <c:v>83.5</c:v>
                </c:pt>
                <c:pt idx="175">
                  <c:v>83.6</c:v>
                </c:pt>
                <c:pt idx="176">
                  <c:v>83.4</c:v>
                </c:pt>
                <c:pt idx="177">
                  <c:v>83.1</c:v>
                </c:pt>
                <c:pt idx="178">
                  <c:v>83.4</c:v>
                </c:pt>
                <c:pt idx="179">
                  <c:v>83.5</c:v>
                </c:pt>
                <c:pt idx="180">
                  <c:v>83.5</c:v>
                </c:pt>
                <c:pt idx="181">
                  <c:v>83.5</c:v>
                </c:pt>
                <c:pt idx="182">
                  <c:v>83.4</c:v>
                </c:pt>
                <c:pt idx="183">
                  <c:v>83.4</c:v>
                </c:pt>
                <c:pt idx="184">
                  <c:v>83.5</c:v>
                </c:pt>
                <c:pt idx="185">
                  <c:v>83.6</c:v>
                </c:pt>
                <c:pt idx="186">
                  <c:v>83.9</c:v>
                </c:pt>
                <c:pt idx="187">
                  <c:v>84.1</c:v>
                </c:pt>
                <c:pt idx="188">
                  <c:v>84</c:v>
                </c:pt>
                <c:pt idx="189">
                  <c:v>84</c:v>
                </c:pt>
                <c:pt idx="190">
                  <c:v>84.4</c:v>
                </c:pt>
                <c:pt idx="191">
                  <c:v>84.1</c:v>
                </c:pt>
                <c:pt idx="192">
                  <c:v>84.1</c:v>
                </c:pt>
                <c:pt idx="193">
                  <c:v>83.9</c:v>
                </c:pt>
                <c:pt idx="194">
                  <c:v>84.1</c:v>
                </c:pt>
                <c:pt idx="195">
                  <c:v>84.1</c:v>
                </c:pt>
                <c:pt idx="196">
                  <c:v>84.3</c:v>
                </c:pt>
                <c:pt idx="197">
                  <c:v>84.1</c:v>
                </c:pt>
                <c:pt idx="198">
                  <c:v>84</c:v>
                </c:pt>
                <c:pt idx="199">
                  <c:v>84.1</c:v>
                </c:pt>
                <c:pt idx="200">
                  <c:v>84.4</c:v>
                </c:pt>
                <c:pt idx="201">
                  <c:v>84.2</c:v>
                </c:pt>
                <c:pt idx="202">
                  <c:v>83.8</c:v>
                </c:pt>
                <c:pt idx="203">
                  <c:v>83.8</c:v>
                </c:pt>
                <c:pt idx="204">
                  <c:v>84.1</c:v>
                </c:pt>
                <c:pt idx="205">
                  <c:v>83.7</c:v>
                </c:pt>
                <c:pt idx="206">
                  <c:v>83.5</c:v>
                </c:pt>
                <c:pt idx="207">
                  <c:v>83.6</c:v>
                </c:pt>
                <c:pt idx="208">
                  <c:v>83.6</c:v>
                </c:pt>
                <c:pt idx="209">
                  <c:v>83.5</c:v>
                </c:pt>
                <c:pt idx="210">
                  <c:v>83.2</c:v>
                </c:pt>
                <c:pt idx="211">
                  <c:v>83.1</c:v>
                </c:pt>
                <c:pt idx="212">
                  <c:v>83</c:v>
                </c:pt>
                <c:pt idx="213">
                  <c:v>83.2</c:v>
                </c:pt>
                <c:pt idx="214">
                  <c:v>82.9</c:v>
                </c:pt>
                <c:pt idx="215">
                  <c:v>82.8</c:v>
                </c:pt>
                <c:pt idx="216">
                  <c:v>82.8</c:v>
                </c:pt>
                <c:pt idx="217">
                  <c:v>82.8</c:v>
                </c:pt>
                <c:pt idx="218">
                  <c:v>82.8</c:v>
                </c:pt>
                <c:pt idx="219">
                  <c:v>82.6</c:v>
                </c:pt>
                <c:pt idx="220">
                  <c:v>82.7</c:v>
                </c:pt>
                <c:pt idx="221">
                  <c:v>82.7</c:v>
                </c:pt>
                <c:pt idx="222">
                  <c:v>82.9</c:v>
                </c:pt>
                <c:pt idx="223">
                  <c:v>82.7</c:v>
                </c:pt>
                <c:pt idx="224">
                  <c:v>82.9</c:v>
                </c:pt>
                <c:pt idx="225">
                  <c:v>82.8</c:v>
                </c:pt>
                <c:pt idx="226">
                  <c:v>82.9</c:v>
                </c:pt>
                <c:pt idx="227">
                  <c:v>83</c:v>
                </c:pt>
                <c:pt idx="228">
                  <c:v>83.3</c:v>
                </c:pt>
                <c:pt idx="229">
                  <c:v>83</c:v>
                </c:pt>
                <c:pt idx="230">
                  <c:v>82.9</c:v>
                </c:pt>
                <c:pt idx="231">
                  <c:v>82.9</c:v>
                </c:pt>
                <c:pt idx="232">
                  <c:v>83.3</c:v>
                </c:pt>
                <c:pt idx="233">
                  <c:v>83.1</c:v>
                </c:pt>
                <c:pt idx="234">
                  <c:v>83.1</c:v>
                </c:pt>
                <c:pt idx="235">
                  <c:v>82.9</c:v>
                </c:pt>
                <c:pt idx="236">
                  <c:v>82.7</c:v>
                </c:pt>
                <c:pt idx="237">
                  <c:v>82.9</c:v>
                </c:pt>
                <c:pt idx="238">
                  <c:v>82.7</c:v>
                </c:pt>
                <c:pt idx="239">
                  <c:v>82.3</c:v>
                </c:pt>
                <c:pt idx="240">
                  <c:v>82.4</c:v>
                </c:pt>
                <c:pt idx="241">
                  <c:v>82.4</c:v>
                </c:pt>
                <c:pt idx="242">
                  <c:v>82</c:v>
                </c:pt>
                <c:pt idx="243">
                  <c:v>81.900000000000006</c:v>
                </c:pt>
                <c:pt idx="244">
                  <c:v>81.7</c:v>
                </c:pt>
                <c:pt idx="245">
                  <c:v>81.7</c:v>
                </c:pt>
                <c:pt idx="246">
                  <c:v>81.5</c:v>
                </c:pt>
                <c:pt idx="247">
                  <c:v>81.5</c:v>
                </c:pt>
                <c:pt idx="248">
                  <c:v>81.5</c:v>
                </c:pt>
                <c:pt idx="249">
                  <c:v>81.400000000000006</c:v>
                </c:pt>
                <c:pt idx="250">
                  <c:v>81.400000000000006</c:v>
                </c:pt>
                <c:pt idx="251">
                  <c:v>81.400000000000006</c:v>
                </c:pt>
                <c:pt idx="252">
                  <c:v>81</c:v>
                </c:pt>
                <c:pt idx="253">
                  <c:v>81.099999999999994</c:v>
                </c:pt>
                <c:pt idx="254">
                  <c:v>81.099999999999994</c:v>
                </c:pt>
                <c:pt idx="255">
                  <c:v>80.8</c:v>
                </c:pt>
                <c:pt idx="256">
                  <c:v>81.099999999999994</c:v>
                </c:pt>
                <c:pt idx="257">
                  <c:v>80.8</c:v>
                </c:pt>
                <c:pt idx="258">
                  <c:v>80.900000000000006</c:v>
                </c:pt>
                <c:pt idx="259">
                  <c:v>80.900000000000006</c:v>
                </c:pt>
                <c:pt idx="260">
                  <c:v>80.900000000000006</c:v>
                </c:pt>
                <c:pt idx="261">
                  <c:v>80.900000000000006</c:v>
                </c:pt>
                <c:pt idx="262">
                  <c:v>80.7</c:v>
                </c:pt>
                <c:pt idx="263">
                  <c:v>80.900000000000006</c:v>
                </c:pt>
                <c:pt idx="264">
                  <c:v>81.2</c:v>
                </c:pt>
                <c:pt idx="265">
                  <c:v>81.2</c:v>
                </c:pt>
                <c:pt idx="266">
                  <c:v>81.400000000000006</c:v>
                </c:pt>
                <c:pt idx="267">
                  <c:v>81.5</c:v>
                </c:pt>
                <c:pt idx="268">
                  <c:v>81.599999999999994</c:v>
                </c:pt>
                <c:pt idx="269">
                  <c:v>81.599999999999994</c:v>
                </c:pt>
                <c:pt idx="270">
                  <c:v>81.7</c:v>
                </c:pt>
                <c:pt idx="271">
                  <c:v>81.900000000000006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571008"/>
        <c:axId val="140572928"/>
      </c:lineChart>
      <c:catAx>
        <c:axId val="14057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72928"/>
        <c:crosses val="autoZero"/>
        <c:auto val="1"/>
        <c:lblAlgn val="ctr"/>
        <c:lblOffset val="100"/>
        <c:tickLblSkip val="20"/>
        <c:noMultiLvlLbl val="0"/>
      </c:catAx>
      <c:valAx>
        <c:axId val="140572928"/>
        <c:scaling>
          <c:orientation val="minMax"/>
          <c:max val="9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57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'Figure 19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19 Data'!$E$2:$E$247</c:f>
              <c:numCache>
                <c:formatCode>General</c:formatCode>
                <c:ptCount val="2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1000</c:v>
                </c:pt>
                <c:pt idx="8">
                  <c:v>1000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1000</c:v>
                </c:pt>
                <c:pt idx="57">
                  <c:v>1000</c:v>
                </c:pt>
                <c:pt idx="58">
                  <c:v>1000</c:v>
                </c:pt>
                <c:pt idx="59">
                  <c:v>1000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1000</c:v>
                </c:pt>
                <c:pt idx="73">
                  <c:v>1000</c:v>
                </c:pt>
                <c:pt idx="74">
                  <c:v>1000</c:v>
                </c:pt>
                <c:pt idx="75">
                  <c:v>1000</c:v>
                </c:pt>
                <c:pt idx="76">
                  <c:v>1000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1000</c:v>
                </c:pt>
                <c:pt idx="97">
                  <c:v>1000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1000</c:v>
                </c:pt>
                <c:pt idx="103">
                  <c:v>1000</c:v>
                </c:pt>
                <c:pt idx="104">
                  <c:v>1000</c:v>
                </c:pt>
                <c:pt idx="105">
                  <c:v>1000</c:v>
                </c:pt>
                <c:pt idx="106">
                  <c:v>1000</c:v>
                </c:pt>
                <c:pt idx="107">
                  <c:v>1000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1000</c:v>
                </c:pt>
                <c:pt idx="139">
                  <c:v>1000</c:v>
                </c:pt>
                <c:pt idx="140">
                  <c:v>1000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1000</c:v>
                </c:pt>
                <c:pt idx="182">
                  <c:v>1000</c:v>
                </c:pt>
                <c:pt idx="183">
                  <c:v>1000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1000</c:v>
                </c:pt>
                <c:pt idx="209">
                  <c:v>1000</c:v>
                </c:pt>
                <c:pt idx="210">
                  <c:v>1000</c:v>
                </c:pt>
                <c:pt idx="211">
                  <c:v>1000</c:v>
                </c:pt>
                <c:pt idx="212">
                  <c:v>1000</c:v>
                </c:pt>
                <c:pt idx="213">
                  <c:v>1000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49728"/>
        <c:axId val="133060096"/>
      </c:areaChart>
      <c:lineChart>
        <c:grouping val="standard"/>
        <c:varyColors val="0"/>
        <c:ser>
          <c:idx val="0"/>
          <c:order val="1"/>
          <c:tx>
            <c:strRef>
              <c:f>'Figure 19 Data'!$D$1</c:f>
              <c:strCache>
                <c:ptCount val="1"/>
                <c:pt idx="0">
                  <c:v>Part Time_LF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19 Data'!$A$2:$A$247</c:f>
              <c:numCache>
                <c:formatCode>General</c:formatCode>
                <c:ptCount val="246"/>
                <c:pt idx="0">
                  <c:v>1956</c:v>
                </c:pt>
                <c:pt idx="1">
                  <c:v>1956.25</c:v>
                </c:pt>
                <c:pt idx="2">
                  <c:v>1956.5</c:v>
                </c:pt>
                <c:pt idx="3">
                  <c:v>1956.75</c:v>
                </c:pt>
                <c:pt idx="4">
                  <c:v>1957</c:v>
                </c:pt>
                <c:pt idx="5">
                  <c:v>1957.25</c:v>
                </c:pt>
                <c:pt idx="6">
                  <c:v>1957.5</c:v>
                </c:pt>
                <c:pt idx="7">
                  <c:v>1957.75</c:v>
                </c:pt>
                <c:pt idx="8">
                  <c:v>1958</c:v>
                </c:pt>
                <c:pt idx="9">
                  <c:v>1958.25</c:v>
                </c:pt>
                <c:pt idx="10">
                  <c:v>1958.5</c:v>
                </c:pt>
                <c:pt idx="11">
                  <c:v>1958.75</c:v>
                </c:pt>
                <c:pt idx="12">
                  <c:v>1959</c:v>
                </c:pt>
                <c:pt idx="13">
                  <c:v>1959.25</c:v>
                </c:pt>
                <c:pt idx="14">
                  <c:v>1959.5</c:v>
                </c:pt>
                <c:pt idx="15">
                  <c:v>1959.75</c:v>
                </c:pt>
                <c:pt idx="16">
                  <c:v>1960</c:v>
                </c:pt>
                <c:pt idx="17">
                  <c:v>1960.25</c:v>
                </c:pt>
                <c:pt idx="18">
                  <c:v>1960.5</c:v>
                </c:pt>
                <c:pt idx="19">
                  <c:v>1960.75</c:v>
                </c:pt>
                <c:pt idx="20">
                  <c:v>1961</c:v>
                </c:pt>
                <c:pt idx="21">
                  <c:v>1961.25</c:v>
                </c:pt>
                <c:pt idx="22">
                  <c:v>1961.5</c:v>
                </c:pt>
                <c:pt idx="23">
                  <c:v>1961.75</c:v>
                </c:pt>
                <c:pt idx="24">
                  <c:v>1962</c:v>
                </c:pt>
                <c:pt idx="25">
                  <c:v>1962.25</c:v>
                </c:pt>
                <c:pt idx="26">
                  <c:v>1962.5</c:v>
                </c:pt>
                <c:pt idx="27">
                  <c:v>1962.75</c:v>
                </c:pt>
                <c:pt idx="28">
                  <c:v>1963</c:v>
                </c:pt>
                <c:pt idx="29">
                  <c:v>1963.25</c:v>
                </c:pt>
                <c:pt idx="30">
                  <c:v>1963.5</c:v>
                </c:pt>
                <c:pt idx="31">
                  <c:v>1963.75</c:v>
                </c:pt>
                <c:pt idx="32">
                  <c:v>1964</c:v>
                </c:pt>
                <c:pt idx="33">
                  <c:v>1964.25</c:v>
                </c:pt>
                <c:pt idx="34">
                  <c:v>1964.5</c:v>
                </c:pt>
                <c:pt idx="35">
                  <c:v>1964.75</c:v>
                </c:pt>
                <c:pt idx="36">
                  <c:v>1965</c:v>
                </c:pt>
                <c:pt idx="37">
                  <c:v>1965.25</c:v>
                </c:pt>
                <c:pt idx="38">
                  <c:v>1965.5</c:v>
                </c:pt>
                <c:pt idx="39">
                  <c:v>1965.75</c:v>
                </c:pt>
                <c:pt idx="40">
                  <c:v>1966</c:v>
                </c:pt>
                <c:pt idx="41">
                  <c:v>1966.25</c:v>
                </c:pt>
                <c:pt idx="42">
                  <c:v>1966.5</c:v>
                </c:pt>
                <c:pt idx="43">
                  <c:v>1966.75</c:v>
                </c:pt>
                <c:pt idx="44">
                  <c:v>1967</c:v>
                </c:pt>
                <c:pt idx="45">
                  <c:v>1967.25</c:v>
                </c:pt>
                <c:pt idx="46">
                  <c:v>1967.5</c:v>
                </c:pt>
                <c:pt idx="47">
                  <c:v>1967.75</c:v>
                </c:pt>
                <c:pt idx="48">
                  <c:v>1968</c:v>
                </c:pt>
                <c:pt idx="49">
                  <c:v>1968.25</c:v>
                </c:pt>
                <c:pt idx="50">
                  <c:v>1968.5</c:v>
                </c:pt>
                <c:pt idx="51">
                  <c:v>1968.75</c:v>
                </c:pt>
                <c:pt idx="52">
                  <c:v>1969</c:v>
                </c:pt>
                <c:pt idx="53">
                  <c:v>1969.25</c:v>
                </c:pt>
                <c:pt idx="54">
                  <c:v>1969.5</c:v>
                </c:pt>
                <c:pt idx="55">
                  <c:v>1969.75</c:v>
                </c:pt>
                <c:pt idx="56">
                  <c:v>1970</c:v>
                </c:pt>
                <c:pt idx="57">
                  <c:v>1970.25</c:v>
                </c:pt>
                <c:pt idx="58">
                  <c:v>1970.5</c:v>
                </c:pt>
                <c:pt idx="59">
                  <c:v>1970.75</c:v>
                </c:pt>
                <c:pt idx="60">
                  <c:v>1971</c:v>
                </c:pt>
                <c:pt idx="61">
                  <c:v>1971.25</c:v>
                </c:pt>
                <c:pt idx="62">
                  <c:v>1971.5</c:v>
                </c:pt>
                <c:pt idx="63">
                  <c:v>1971.75</c:v>
                </c:pt>
                <c:pt idx="64">
                  <c:v>1972</c:v>
                </c:pt>
                <c:pt idx="65">
                  <c:v>1972.25</c:v>
                </c:pt>
                <c:pt idx="66">
                  <c:v>1972.5</c:v>
                </c:pt>
                <c:pt idx="67">
                  <c:v>1972.75</c:v>
                </c:pt>
                <c:pt idx="68">
                  <c:v>1973</c:v>
                </c:pt>
                <c:pt idx="69">
                  <c:v>1973.25</c:v>
                </c:pt>
                <c:pt idx="70">
                  <c:v>1973.5</c:v>
                </c:pt>
                <c:pt idx="71">
                  <c:v>1973.75</c:v>
                </c:pt>
                <c:pt idx="72">
                  <c:v>1974</c:v>
                </c:pt>
                <c:pt idx="73">
                  <c:v>1974.25</c:v>
                </c:pt>
                <c:pt idx="74">
                  <c:v>1974.5</c:v>
                </c:pt>
                <c:pt idx="75">
                  <c:v>1974.75</c:v>
                </c:pt>
                <c:pt idx="76">
                  <c:v>1975</c:v>
                </c:pt>
                <c:pt idx="77">
                  <c:v>1975.25</c:v>
                </c:pt>
                <c:pt idx="78">
                  <c:v>1975.5</c:v>
                </c:pt>
                <c:pt idx="79">
                  <c:v>1975.75</c:v>
                </c:pt>
                <c:pt idx="80">
                  <c:v>1976</c:v>
                </c:pt>
                <c:pt idx="81">
                  <c:v>1976.25</c:v>
                </c:pt>
                <c:pt idx="82">
                  <c:v>1976.5</c:v>
                </c:pt>
                <c:pt idx="83">
                  <c:v>1976.75</c:v>
                </c:pt>
                <c:pt idx="84">
                  <c:v>1977</c:v>
                </c:pt>
                <c:pt idx="85">
                  <c:v>1977.25</c:v>
                </c:pt>
                <c:pt idx="86">
                  <c:v>1977.5</c:v>
                </c:pt>
                <c:pt idx="87">
                  <c:v>1977.75</c:v>
                </c:pt>
                <c:pt idx="88">
                  <c:v>1978</c:v>
                </c:pt>
                <c:pt idx="89">
                  <c:v>1978.25</c:v>
                </c:pt>
                <c:pt idx="90">
                  <c:v>1978.5</c:v>
                </c:pt>
                <c:pt idx="91">
                  <c:v>1978.75</c:v>
                </c:pt>
                <c:pt idx="92">
                  <c:v>1979</c:v>
                </c:pt>
                <c:pt idx="93">
                  <c:v>1979.25</c:v>
                </c:pt>
                <c:pt idx="94">
                  <c:v>1979.5</c:v>
                </c:pt>
                <c:pt idx="95">
                  <c:v>1979.75</c:v>
                </c:pt>
                <c:pt idx="96">
                  <c:v>1980</c:v>
                </c:pt>
                <c:pt idx="97">
                  <c:v>1980.25</c:v>
                </c:pt>
                <c:pt idx="98">
                  <c:v>1980.5</c:v>
                </c:pt>
                <c:pt idx="99">
                  <c:v>1980.75</c:v>
                </c:pt>
                <c:pt idx="100">
                  <c:v>1981</c:v>
                </c:pt>
                <c:pt idx="101">
                  <c:v>1981.25</c:v>
                </c:pt>
                <c:pt idx="102">
                  <c:v>1981.5</c:v>
                </c:pt>
                <c:pt idx="103">
                  <c:v>1981.75</c:v>
                </c:pt>
                <c:pt idx="104">
                  <c:v>1982</c:v>
                </c:pt>
                <c:pt idx="105">
                  <c:v>1982.25</c:v>
                </c:pt>
                <c:pt idx="106">
                  <c:v>1982.5</c:v>
                </c:pt>
                <c:pt idx="107">
                  <c:v>1982.75</c:v>
                </c:pt>
                <c:pt idx="108">
                  <c:v>1983</c:v>
                </c:pt>
                <c:pt idx="109">
                  <c:v>1983.25</c:v>
                </c:pt>
                <c:pt idx="110">
                  <c:v>1983.5</c:v>
                </c:pt>
                <c:pt idx="111">
                  <c:v>1983.75</c:v>
                </c:pt>
                <c:pt idx="112">
                  <c:v>1984</c:v>
                </c:pt>
                <c:pt idx="113">
                  <c:v>1984.25</c:v>
                </c:pt>
                <c:pt idx="114">
                  <c:v>1984.5</c:v>
                </c:pt>
                <c:pt idx="115">
                  <c:v>1984.75</c:v>
                </c:pt>
                <c:pt idx="116">
                  <c:v>1985</c:v>
                </c:pt>
                <c:pt idx="117">
                  <c:v>1985.25</c:v>
                </c:pt>
                <c:pt idx="118">
                  <c:v>1985.5</c:v>
                </c:pt>
                <c:pt idx="119">
                  <c:v>1985.75</c:v>
                </c:pt>
                <c:pt idx="120">
                  <c:v>1986</c:v>
                </c:pt>
                <c:pt idx="121">
                  <c:v>1986.25</c:v>
                </c:pt>
                <c:pt idx="122">
                  <c:v>1986.5</c:v>
                </c:pt>
                <c:pt idx="123">
                  <c:v>1986.75</c:v>
                </c:pt>
                <c:pt idx="124">
                  <c:v>1987</c:v>
                </c:pt>
                <c:pt idx="125">
                  <c:v>1987.25</c:v>
                </c:pt>
                <c:pt idx="126">
                  <c:v>1987.5</c:v>
                </c:pt>
                <c:pt idx="127">
                  <c:v>1987.75</c:v>
                </c:pt>
                <c:pt idx="128">
                  <c:v>1988</c:v>
                </c:pt>
                <c:pt idx="129">
                  <c:v>1988.25</c:v>
                </c:pt>
                <c:pt idx="130">
                  <c:v>1988.5</c:v>
                </c:pt>
                <c:pt idx="131">
                  <c:v>1988.75</c:v>
                </c:pt>
                <c:pt idx="132">
                  <c:v>1989</c:v>
                </c:pt>
                <c:pt idx="133">
                  <c:v>1989.25</c:v>
                </c:pt>
                <c:pt idx="134">
                  <c:v>1989.5</c:v>
                </c:pt>
                <c:pt idx="135">
                  <c:v>1989.75</c:v>
                </c:pt>
                <c:pt idx="136">
                  <c:v>1990</c:v>
                </c:pt>
                <c:pt idx="137">
                  <c:v>1990.25</c:v>
                </c:pt>
                <c:pt idx="138">
                  <c:v>1990.5</c:v>
                </c:pt>
                <c:pt idx="139">
                  <c:v>1990.75</c:v>
                </c:pt>
                <c:pt idx="140">
                  <c:v>1991</c:v>
                </c:pt>
                <c:pt idx="141">
                  <c:v>1991.25</c:v>
                </c:pt>
                <c:pt idx="142">
                  <c:v>1991.5</c:v>
                </c:pt>
                <c:pt idx="143">
                  <c:v>1991.75</c:v>
                </c:pt>
                <c:pt idx="144">
                  <c:v>1992</c:v>
                </c:pt>
                <c:pt idx="145">
                  <c:v>1992.25</c:v>
                </c:pt>
                <c:pt idx="146">
                  <c:v>1992.5</c:v>
                </c:pt>
                <c:pt idx="147">
                  <c:v>1992.75</c:v>
                </c:pt>
                <c:pt idx="148">
                  <c:v>1993</c:v>
                </c:pt>
                <c:pt idx="149">
                  <c:v>1993.25</c:v>
                </c:pt>
                <c:pt idx="150">
                  <c:v>1993.5</c:v>
                </c:pt>
                <c:pt idx="151">
                  <c:v>1993.75</c:v>
                </c:pt>
                <c:pt idx="152">
                  <c:v>1994</c:v>
                </c:pt>
                <c:pt idx="153">
                  <c:v>1994.25</c:v>
                </c:pt>
                <c:pt idx="154">
                  <c:v>1994.5</c:v>
                </c:pt>
                <c:pt idx="155">
                  <c:v>1994.75</c:v>
                </c:pt>
                <c:pt idx="156">
                  <c:v>1995</c:v>
                </c:pt>
                <c:pt idx="157">
                  <c:v>1995.25</c:v>
                </c:pt>
                <c:pt idx="158">
                  <c:v>1995.5</c:v>
                </c:pt>
                <c:pt idx="159">
                  <c:v>1995.75</c:v>
                </c:pt>
                <c:pt idx="160">
                  <c:v>1996</c:v>
                </c:pt>
                <c:pt idx="161">
                  <c:v>1996.25</c:v>
                </c:pt>
                <c:pt idx="162">
                  <c:v>1996.5</c:v>
                </c:pt>
                <c:pt idx="163">
                  <c:v>1996.75</c:v>
                </c:pt>
                <c:pt idx="164">
                  <c:v>1997</c:v>
                </c:pt>
                <c:pt idx="165">
                  <c:v>1997.25</c:v>
                </c:pt>
                <c:pt idx="166">
                  <c:v>1997.5</c:v>
                </c:pt>
                <c:pt idx="167">
                  <c:v>1997.75</c:v>
                </c:pt>
                <c:pt idx="168">
                  <c:v>1998</c:v>
                </c:pt>
                <c:pt idx="169">
                  <c:v>1998.25</c:v>
                </c:pt>
                <c:pt idx="170">
                  <c:v>1998.5</c:v>
                </c:pt>
                <c:pt idx="171">
                  <c:v>1998.75</c:v>
                </c:pt>
                <c:pt idx="172">
                  <c:v>1999</c:v>
                </c:pt>
                <c:pt idx="173">
                  <c:v>1999.25</c:v>
                </c:pt>
                <c:pt idx="174">
                  <c:v>1999.5</c:v>
                </c:pt>
                <c:pt idx="175">
                  <c:v>1999.75</c:v>
                </c:pt>
                <c:pt idx="176">
                  <c:v>2000</c:v>
                </c:pt>
                <c:pt idx="177">
                  <c:v>2000.25</c:v>
                </c:pt>
                <c:pt idx="178">
                  <c:v>2000.5</c:v>
                </c:pt>
                <c:pt idx="179">
                  <c:v>2000.75</c:v>
                </c:pt>
                <c:pt idx="180">
                  <c:v>2001</c:v>
                </c:pt>
                <c:pt idx="181">
                  <c:v>2001.25</c:v>
                </c:pt>
                <c:pt idx="182">
                  <c:v>2001.5</c:v>
                </c:pt>
                <c:pt idx="183">
                  <c:v>2001.75</c:v>
                </c:pt>
                <c:pt idx="184">
                  <c:v>2002</c:v>
                </c:pt>
                <c:pt idx="185">
                  <c:v>2002.25</c:v>
                </c:pt>
                <c:pt idx="186">
                  <c:v>2002.5</c:v>
                </c:pt>
                <c:pt idx="187">
                  <c:v>2002.75</c:v>
                </c:pt>
                <c:pt idx="188">
                  <c:v>2003</c:v>
                </c:pt>
                <c:pt idx="189">
                  <c:v>2003.25</c:v>
                </c:pt>
                <c:pt idx="190">
                  <c:v>2003.5</c:v>
                </c:pt>
                <c:pt idx="191">
                  <c:v>2003.75</c:v>
                </c:pt>
                <c:pt idx="192">
                  <c:v>2004</c:v>
                </c:pt>
                <c:pt idx="193">
                  <c:v>2004.25</c:v>
                </c:pt>
                <c:pt idx="194">
                  <c:v>2004.5</c:v>
                </c:pt>
                <c:pt idx="195">
                  <c:v>2004.75</c:v>
                </c:pt>
                <c:pt idx="196">
                  <c:v>2005</c:v>
                </c:pt>
                <c:pt idx="197">
                  <c:v>2005.25</c:v>
                </c:pt>
                <c:pt idx="198">
                  <c:v>2005.5</c:v>
                </c:pt>
                <c:pt idx="199">
                  <c:v>2005.75</c:v>
                </c:pt>
                <c:pt idx="200">
                  <c:v>2006</c:v>
                </c:pt>
                <c:pt idx="201">
                  <c:v>2006.25</c:v>
                </c:pt>
                <c:pt idx="202">
                  <c:v>2006.5</c:v>
                </c:pt>
                <c:pt idx="203">
                  <c:v>2006.75</c:v>
                </c:pt>
                <c:pt idx="204">
                  <c:v>2007</c:v>
                </c:pt>
                <c:pt idx="205">
                  <c:v>2007.25</c:v>
                </c:pt>
                <c:pt idx="206">
                  <c:v>2007.5</c:v>
                </c:pt>
                <c:pt idx="207">
                  <c:v>2007.75</c:v>
                </c:pt>
                <c:pt idx="208">
                  <c:v>2008</c:v>
                </c:pt>
                <c:pt idx="209">
                  <c:v>2008.25</c:v>
                </c:pt>
                <c:pt idx="210">
                  <c:v>2008.5</c:v>
                </c:pt>
                <c:pt idx="211">
                  <c:v>2008.75</c:v>
                </c:pt>
                <c:pt idx="212">
                  <c:v>2009</c:v>
                </c:pt>
                <c:pt idx="213">
                  <c:v>2009.25</c:v>
                </c:pt>
                <c:pt idx="214">
                  <c:v>2009.5</c:v>
                </c:pt>
                <c:pt idx="215">
                  <c:v>2009.75</c:v>
                </c:pt>
                <c:pt idx="216">
                  <c:v>2010</c:v>
                </c:pt>
                <c:pt idx="217">
                  <c:v>2010.25</c:v>
                </c:pt>
                <c:pt idx="218">
                  <c:v>2010.5</c:v>
                </c:pt>
                <c:pt idx="219">
                  <c:v>2010.75</c:v>
                </c:pt>
                <c:pt idx="220">
                  <c:v>2011</c:v>
                </c:pt>
                <c:pt idx="221">
                  <c:v>2011.25</c:v>
                </c:pt>
                <c:pt idx="222">
                  <c:v>2011.5</c:v>
                </c:pt>
                <c:pt idx="223">
                  <c:v>2011.75</c:v>
                </c:pt>
                <c:pt idx="224">
                  <c:v>2012</c:v>
                </c:pt>
                <c:pt idx="225">
                  <c:v>2012.25</c:v>
                </c:pt>
                <c:pt idx="226">
                  <c:v>2012.5</c:v>
                </c:pt>
                <c:pt idx="227">
                  <c:v>2012.75</c:v>
                </c:pt>
                <c:pt idx="228">
                  <c:v>2013</c:v>
                </c:pt>
                <c:pt idx="229">
                  <c:v>2013.25</c:v>
                </c:pt>
                <c:pt idx="230">
                  <c:v>2013.5</c:v>
                </c:pt>
                <c:pt idx="231">
                  <c:v>2013.75</c:v>
                </c:pt>
                <c:pt idx="232">
                  <c:v>2014</c:v>
                </c:pt>
                <c:pt idx="233">
                  <c:v>2014.25</c:v>
                </c:pt>
                <c:pt idx="234">
                  <c:v>2014.5</c:v>
                </c:pt>
                <c:pt idx="235">
                  <c:v>2014.75</c:v>
                </c:pt>
                <c:pt idx="236">
                  <c:v>2015</c:v>
                </c:pt>
                <c:pt idx="237">
                  <c:v>2015.25</c:v>
                </c:pt>
                <c:pt idx="238">
                  <c:v>2015.5</c:v>
                </c:pt>
                <c:pt idx="239">
                  <c:v>2015.75</c:v>
                </c:pt>
                <c:pt idx="240">
                  <c:v>2016</c:v>
                </c:pt>
                <c:pt idx="241">
                  <c:v>2016.25</c:v>
                </c:pt>
                <c:pt idx="242">
                  <c:v>2016.5</c:v>
                </c:pt>
                <c:pt idx="243">
                  <c:v>2016.75</c:v>
                </c:pt>
                <c:pt idx="244">
                  <c:v>2017</c:v>
                </c:pt>
                <c:pt idx="245">
                  <c:v>2017.25</c:v>
                </c:pt>
              </c:numCache>
            </c:numRef>
          </c:cat>
          <c:val>
            <c:numRef>
              <c:f>'Figure 19 Data'!$D$2:$D$252</c:f>
              <c:numCache>
                <c:formatCode>General</c:formatCode>
                <c:ptCount val="251"/>
                <c:pt idx="0">
                  <c:v>3.1280665468983542</c:v>
                </c:pt>
                <c:pt idx="1">
                  <c:v>3.29312080284843</c:v>
                </c:pt>
                <c:pt idx="2">
                  <c:v>3.5165559935844528</c:v>
                </c:pt>
                <c:pt idx="3">
                  <c:v>3.5702494222168801</c:v>
                </c:pt>
                <c:pt idx="4">
                  <c:v>3.5675756667665568</c:v>
                </c:pt>
                <c:pt idx="5">
                  <c:v>3.5614838767627779</c:v>
                </c:pt>
                <c:pt idx="6">
                  <c:v>3.666741254568509</c:v>
                </c:pt>
                <c:pt idx="7">
                  <c:v>3.9660098815405682</c:v>
                </c:pt>
                <c:pt idx="8">
                  <c:v>5.3101692644366043</c:v>
                </c:pt>
                <c:pt idx="9">
                  <c:v>5.2584183409852452</c:v>
                </c:pt>
                <c:pt idx="10">
                  <c:v>4.5619095270329861</c:v>
                </c:pt>
                <c:pt idx="11">
                  <c:v>4.2262659627805466</c:v>
                </c:pt>
                <c:pt idx="12">
                  <c:v>3.981792469506805</c:v>
                </c:pt>
                <c:pt idx="13">
                  <c:v>3.656339266095364</c:v>
                </c:pt>
                <c:pt idx="14">
                  <c:v>3.7822056784176339</c:v>
                </c:pt>
                <c:pt idx="15">
                  <c:v>4.0038963115886199</c:v>
                </c:pt>
                <c:pt idx="16">
                  <c:v>3.6236731132761379</c:v>
                </c:pt>
                <c:pt idx="17">
                  <c:v>4.0193364221881138</c:v>
                </c:pt>
                <c:pt idx="18">
                  <c:v>4.2124384941068769</c:v>
                </c:pt>
                <c:pt idx="19">
                  <c:v>4.5046199404888956</c:v>
                </c:pt>
                <c:pt idx="20">
                  <c:v>4.8750053174141774</c:v>
                </c:pt>
                <c:pt idx="21">
                  <c:v>4.5908240231384276</c:v>
                </c:pt>
                <c:pt idx="22">
                  <c:v>4.336281929318889</c:v>
                </c:pt>
                <c:pt idx="23">
                  <c:v>3.9977245253502089</c:v>
                </c:pt>
                <c:pt idx="24">
                  <c:v>3.6993332101170102</c:v>
                </c:pt>
                <c:pt idx="25">
                  <c:v>3.8013854190324778</c:v>
                </c:pt>
                <c:pt idx="26">
                  <c:v>3.79455459526634</c:v>
                </c:pt>
                <c:pt idx="27">
                  <c:v>3.758411986286875</c:v>
                </c:pt>
                <c:pt idx="28">
                  <c:v>3.6561583680570182</c:v>
                </c:pt>
                <c:pt idx="29">
                  <c:v>3.6448311442036871</c:v>
                </c:pt>
                <c:pt idx="30">
                  <c:v>3.6799244003446452</c:v>
                </c:pt>
                <c:pt idx="31">
                  <c:v>3.619840655084646</c:v>
                </c:pt>
                <c:pt idx="32">
                  <c:v>3.4263749586685779</c:v>
                </c:pt>
                <c:pt idx="33">
                  <c:v>3.4519485484884069</c:v>
                </c:pt>
                <c:pt idx="34">
                  <c:v>3.27873335338675</c:v>
                </c:pt>
                <c:pt idx="35">
                  <c:v>3.3004785080364809</c:v>
                </c:pt>
                <c:pt idx="36">
                  <c:v>3.1548135299219431</c:v>
                </c:pt>
                <c:pt idx="37">
                  <c:v>2.983770119270126</c:v>
                </c:pt>
                <c:pt idx="38">
                  <c:v>2.9332940262107039</c:v>
                </c:pt>
                <c:pt idx="39">
                  <c:v>2.7953917419802701</c:v>
                </c:pt>
                <c:pt idx="40">
                  <c:v>2.6068307757885769</c:v>
                </c:pt>
                <c:pt idx="41">
                  <c:v>2.6564383852034381</c:v>
                </c:pt>
                <c:pt idx="42">
                  <c:v>2.6005319569167571</c:v>
                </c:pt>
                <c:pt idx="43">
                  <c:v>2.441065334780276</c:v>
                </c:pt>
                <c:pt idx="44">
                  <c:v>2.9687826814473972</c:v>
                </c:pt>
                <c:pt idx="45">
                  <c:v>2.7306992461658441</c:v>
                </c:pt>
                <c:pt idx="46">
                  <c:v>2.7310302203108301</c:v>
                </c:pt>
                <c:pt idx="47">
                  <c:v>2.7806161549072712</c:v>
                </c:pt>
                <c:pt idx="48">
                  <c:v>2.5672575332282328</c:v>
                </c:pt>
                <c:pt idx="49">
                  <c:v>2.5093338074314899</c:v>
                </c:pt>
                <c:pt idx="50">
                  <c:v>2.4759127789046649</c:v>
                </c:pt>
                <c:pt idx="51">
                  <c:v>2.4408106572384618</c:v>
                </c:pt>
                <c:pt idx="52">
                  <c:v>2.4663845556751882</c:v>
                </c:pt>
                <c:pt idx="53">
                  <c:v>2.4898279144424951</c:v>
                </c:pt>
                <c:pt idx="54">
                  <c:v>2.6050275057355008</c:v>
                </c:pt>
                <c:pt idx="55">
                  <c:v>2.6059750935525421</c:v>
                </c:pt>
                <c:pt idx="56">
                  <c:v>2.6772898674127239</c:v>
                </c:pt>
                <c:pt idx="57">
                  <c:v>3.0158057288197182</c:v>
                </c:pt>
                <c:pt idx="58">
                  <c:v>2.957352373600926</c:v>
                </c:pt>
                <c:pt idx="59">
                  <c:v>3.1749263455412109</c:v>
                </c:pt>
                <c:pt idx="60">
                  <c:v>3.2805105406568198</c:v>
                </c:pt>
                <c:pt idx="61">
                  <c:v>3.1598136520153939</c:v>
                </c:pt>
                <c:pt idx="62">
                  <c:v>3.1579196273394738</c:v>
                </c:pt>
                <c:pt idx="63">
                  <c:v>3.1845566000140648</c:v>
                </c:pt>
                <c:pt idx="64">
                  <c:v>3.050760950259837</c:v>
                </c:pt>
                <c:pt idx="65">
                  <c:v>3.10908881465269</c:v>
                </c:pt>
                <c:pt idx="66">
                  <c:v>3.169969433664177</c:v>
                </c:pt>
                <c:pt idx="67">
                  <c:v>2.7887082976903339</c:v>
                </c:pt>
                <c:pt idx="68">
                  <c:v>2.6192311179617378</c:v>
                </c:pt>
                <c:pt idx="69">
                  <c:v>2.7931958601047309</c:v>
                </c:pt>
                <c:pt idx="70">
                  <c:v>2.9581706636921372</c:v>
                </c:pt>
                <c:pt idx="71">
                  <c:v>3.012839620662624</c:v>
                </c:pt>
                <c:pt idx="72">
                  <c:v>3.0751047833747358</c:v>
                </c:pt>
                <c:pt idx="73">
                  <c:v>3.015810621942697</c:v>
                </c:pt>
                <c:pt idx="74">
                  <c:v>3.2508427910203461</c:v>
                </c:pt>
                <c:pt idx="75">
                  <c:v>3.687640255480753</c:v>
                </c:pt>
                <c:pt idx="76">
                  <c:v>4.3763370349268458</c:v>
                </c:pt>
                <c:pt idx="77">
                  <c:v>4.2459329836892081</c:v>
                </c:pt>
                <c:pt idx="78">
                  <c:v>3.8543260241373449</c:v>
                </c:pt>
                <c:pt idx="79">
                  <c:v>3.7811873734214121</c:v>
                </c:pt>
                <c:pt idx="80">
                  <c:v>3.7938326547359802</c:v>
                </c:pt>
                <c:pt idx="81">
                  <c:v>3.669150334982155</c:v>
                </c:pt>
                <c:pt idx="82">
                  <c:v>3.6946577525717719</c:v>
                </c:pt>
                <c:pt idx="83">
                  <c:v>3.8711869992379149</c:v>
                </c:pt>
                <c:pt idx="84">
                  <c:v>3.77265795318465</c:v>
                </c:pt>
                <c:pt idx="85">
                  <c:v>3.583731863500041</c:v>
                </c:pt>
                <c:pt idx="86">
                  <c:v>3.6626899359155201</c:v>
                </c:pt>
                <c:pt idx="87">
                  <c:v>3.5415877320677218</c:v>
                </c:pt>
                <c:pt idx="88">
                  <c:v>3.419065924267342</c:v>
                </c:pt>
                <c:pt idx="89">
                  <c:v>3.528303922626463</c:v>
                </c:pt>
                <c:pt idx="90">
                  <c:v>3.4874424771858661</c:v>
                </c:pt>
                <c:pt idx="91">
                  <c:v>3.3009933902825561</c:v>
                </c:pt>
                <c:pt idx="92">
                  <c:v>3.3310021746836109</c:v>
                </c:pt>
                <c:pt idx="93">
                  <c:v>3.440144928925398</c:v>
                </c:pt>
                <c:pt idx="94">
                  <c:v>3.382790445684305</c:v>
                </c:pt>
                <c:pt idx="95">
                  <c:v>3.4647810201750331</c:v>
                </c:pt>
                <c:pt idx="96">
                  <c:v>3.513282723544811</c:v>
                </c:pt>
                <c:pt idx="97">
                  <c:v>4.1885601356224313</c:v>
                </c:pt>
                <c:pt idx="98">
                  <c:v>4.2475331634320064</c:v>
                </c:pt>
                <c:pt idx="99">
                  <c:v>4.1734144934010908</c:v>
                </c:pt>
                <c:pt idx="100">
                  <c:v>4.1847534957607557</c:v>
                </c:pt>
                <c:pt idx="101">
                  <c:v>4.1002131412612082</c:v>
                </c:pt>
                <c:pt idx="102">
                  <c:v>4.3759502418797451</c:v>
                </c:pt>
                <c:pt idx="103">
                  <c:v>4.9121101809145671</c:v>
                </c:pt>
                <c:pt idx="104">
                  <c:v>5.1026752244591949</c:v>
                </c:pt>
                <c:pt idx="105">
                  <c:v>5.496880590644496</c:v>
                </c:pt>
                <c:pt idx="106">
                  <c:v>5.7334925718835397</c:v>
                </c:pt>
                <c:pt idx="107">
                  <c:v>6.0734145044566006</c:v>
                </c:pt>
                <c:pt idx="108">
                  <c:v>5.9508853116893681</c:v>
                </c:pt>
                <c:pt idx="109">
                  <c:v>5.6275187104202571</c:v>
                </c:pt>
                <c:pt idx="110">
                  <c:v>5.5390516972211099</c:v>
                </c:pt>
                <c:pt idx="111">
                  <c:v>5.3593081312410851</c:v>
                </c:pt>
                <c:pt idx="112">
                  <c:v>5.1852246871444816</c:v>
                </c:pt>
                <c:pt idx="113">
                  <c:v>5.0536905066023028</c:v>
                </c:pt>
                <c:pt idx="114">
                  <c:v>4.9957395222994281</c:v>
                </c:pt>
                <c:pt idx="115">
                  <c:v>4.9983808431868466</c:v>
                </c:pt>
                <c:pt idx="116">
                  <c:v>4.8183968828277202</c:v>
                </c:pt>
                <c:pt idx="117">
                  <c:v>4.9419588980438798</c:v>
                </c:pt>
                <c:pt idx="118">
                  <c:v>4.8872343188606546</c:v>
                </c:pt>
                <c:pt idx="119">
                  <c:v>4.7224445190214279</c:v>
                </c:pt>
                <c:pt idx="120">
                  <c:v>4.6618431855500821</c:v>
                </c:pt>
                <c:pt idx="121">
                  <c:v>4.9191197096299817</c:v>
                </c:pt>
                <c:pt idx="122">
                  <c:v>4.6665256925354131</c:v>
                </c:pt>
                <c:pt idx="123">
                  <c:v>4.7484125578688996</c:v>
                </c:pt>
                <c:pt idx="124">
                  <c:v>4.6154233743985067</c:v>
                </c:pt>
                <c:pt idx="125">
                  <c:v>4.4508327553211933</c:v>
                </c:pt>
                <c:pt idx="126">
                  <c:v>4.4796255735902797</c:v>
                </c:pt>
                <c:pt idx="127">
                  <c:v>4.4944565604968716</c:v>
                </c:pt>
                <c:pt idx="128">
                  <c:v>4.377215671043607</c:v>
                </c:pt>
                <c:pt idx="129">
                  <c:v>4.218859522533295</c:v>
                </c:pt>
                <c:pt idx="130">
                  <c:v>4.3209724648736438</c:v>
                </c:pt>
                <c:pt idx="131">
                  <c:v>4.1930638103324407</c:v>
                </c:pt>
                <c:pt idx="132">
                  <c:v>4.0105151276663014</c:v>
                </c:pt>
                <c:pt idx="133">
                  <c:v>4.0193082035608603</c:v>
                </c:pt>
                <c:pt idx="134">
                  <c:v>3.933852579297886</c:v>
                </c:pt>
                <c:pt idx="135">
                  <c:v>3.8465865260992542</c:v>
                </c:pt>
                <c:pt idx="136">
                  <c:v>3.8479579586742041</c:v>
                </c:pt>
                <c:pt idx="137">
                  <c:v>4.0555268286861992</c:v>
                </c:pt>
                <c:pt idx="138">
                  <c:v>4.2384663663592086</c:v>
                </c:pt>
                <c:pt idx="139">
                  <c:v>4.4063171755149959</c:v>
                </c:pt>
                <c:pt idx="140">
                  <c:v>4.6267579379873247</c:v>
                </c:pt>
                <c:pt idx="141">
                  <c:v>4.8594402937824501</c:v>
                </c:pt>
                <c:pt idx="142">
                  <c:v>4.9525799965167279</c:v>
                </c:pt>
                <c:pt idx="143">
                  <c:v>5.0880641672390254</c:v>
                </c:pt>
                <c:pt idx="144">
                  <c:v>5.1493047103810552</c:v>
                </c:pt>
                <c:pt idx="145">
                  <c:v>5.0733572654908698</c:v>
                </c:pt>
                <c:pt idx="146">
                  <c:v>5.031153011457774</c:v>
                </c:pt>
                <c:pt idx="147">
                  <c:v>5.106747701418108</c:v>
                </c:pt>
                <c:pt idx="148">
                  <c:v>4.96556018212243</c:v>
                </c:pt>
                <c:pt idx="149">
                  <c:v>5.1035743612785236</c:v>
                </c:pt>
                <c:pt idx="150">
                  <c:v>5.1395370398986309</c:v>
                </c:pt>
                <c:pt idx="151">
                  <c:v>4.8604152857208867</c:v>
                </c:pt>
                <c:pt idx="152">
                  <c:v>3.7057178966719011</c:v>
                </c:pt>
                <c:pt idx="153">
                  <c:v>3.6745909042203069</c:v>
                </c:pt>
                <c:pt idx="154">
                  <c:v>3.3550443881753562</c:v>
                </c:pt>
                <c:pt idx="155">
                  <c:v>3.3823239447300968</c:v>
                </c:pt>
                <c:pt idx="156">
                  <c:v>3.381104877845662</c:v>
                </c:pt>
                <c:pt idx="157">
                  <c:v>3.3883296753197611</c:v>
                </c:pt>
                <c:pt idx="158">
                  <c:v>3.4055727554179569</c:v>
                </c:pt>
                <c:pt idx="159">
                  <c:v>3.364652299153934</c:v>
                </c:pt>
                <c:pt idx="160">
                  <c:v>3.2276023954979101</c:v>
                </c:pt>
                <c:pt idx="161">
                  <c:v>3.2696813408088872</c:v>
                </c:pt>
                <c:pt idx="162">
                  <c:v>3.259509695868458</c:v>
                </c:pt>
                <c:pt idx="163">
                  <c:v>3.1507843631030852</c:v>
                </c:pt>
                <c:pt idx="164">
                  <c:v>3.083742679706746</c:v>
                </c:pt>
                <c:pt idx="165">
                  <c:v>3.0430150975278258</c:v>
                </c:pt>
                <c:pt idx="166">
                  <c:v>2.9511677282377922</c:v>
                </c:pt>
                <c:pt idx="167">
                  <c:v>2.8689123258056042</c:v>
                </c:pt>
                <c:pt idx="168">
                  <c:v>2.830518855542917</c:v>
                </c:pt>
                <c:pt idx="169">
                  <c:v>2.73509750520659</c:v>
                </c:pt>
                <c:pt idx="170">
                  <c:v>2.6078438486376672</c:v>
                </c:pt>
                <c:pt idx="171">
                  <c:v>2.4539301168090959</c:v>
                </c:pt>
                <c:pt idx="172">
                  <c:v>2.50179985601152</c:v>
                </c:pt>
                <c:pt idx="173">
                  <c:v>2.455222378748239</c:v>
                </c:pt>
                <c:pt idx="174">
                  <c:v>2.3692265783493558</c:v>
                </c:pt>
                <c:pt idx="175">
                  <c:v>2.3001478666485702</c:v>
                </c:pt>
                <c:pt idx="176">
                  <c:v>2.2488165971373602</c:v>
                </c:pt>
                <c:pt idx="177">
                  <c:v>2.2626370312182189</c:v>
                </c:pt>
                <c:pt idx="178">
                  <c:v>2.24028868903445</c:v>
                </c:pt>
                <c:pt idx="179">
                  <c:v>2.3057980747705402</c:v>
                </c:pt>
                <c:pt idx="180">
                  <c:v>2.2968124165554071</c:v>
                </c:pt>
                <c:pt idx="181">
                  <c:v>2.4453509047170798</c:v>
                </c:pt>
                <c:pt idx="182">
                  <c:v>2.5918603194051819</c:v>
                </c:pt>
                <c:pt idx="183">
                  <c:v>3.0386242285555798</c:v>
                </c:pt>
                <c:pt idx="184">
                  <c:v>2.8869536299960501</c:v>
                </c:pt>
                <c:pt idx="185">
                  <c:v>2.8427608683643601</c:v>
                </c:pt>
                <c:pt idx="186">
                  <c:v>2.9341032655508159</c:v>
                </c:pt>
                <c:pt idx="187">
                  <c:v>2.9771255339672038</c:v>
                </c:pt>
                <c:pt idx="188">
                  <c:v>3.2194219969867142</c:v>
                </c:pt>
                <c:pt idx="189">
                  <c:v>3.172276498701228</c:v>
                </c:pt>
                <c:pt idx="190">
                  <c:v>3.1743431157713662</c:v>
                </c:pt>
                <c:pt idx="191">
                  <c:v>3.2748697340190032</c:v>
                </c:pt>
                <c:pt idx="192">
                  <c:v>3.1771003595946401</c:v>
                </c:pt>
                <c:pt idx="193">
                  <c:v>3.0810535259133389</c:v>
                </c:pt>
                <c:pt idx="194">
                  <c:v>3.0293378152171702</c:v>
                </c:pt>
                <c:pt idx="195">
                  <c:v>3.1066518023039769</c:v>
                </c:pt>
                <c:pt idx="196">
                  <c:v>2.928619124382001</c:v>
                </c:pt>
                <c:pt idx="197">
                  <c:v>2.9113194137130991</c:v>
                </c:pt>
                <c:pt idx="198">
                  <c:v>3.0202642230266772</c:v>
                </c:pt>
                <c:pt idx="199">
                  <c:v>2.8000693185453769</c:v>
                </c:pt>
                <c:pt idx="200">
                  <c:v>2.71659714657669</c:v>
                </c:pt>
                <c:pt idx="201">
                  <c:v>2.720034943514603</c:v>
                </c:pt>
                <c:pt idx="202">
                  <c:v>2.773361480357555</c:v>
                </c:pt>
                <c:pt idx="203">
                  <c:v>2.7842486203434542</c:v>
                </c:pt>
                <c:pt idx="204">
                  <c:v>2.777360364303961</c:v>
                </c:pt>
                <c:pt idx="205">
                  <c:v>2.8654683560881371</c:v>
                </c:pt>
                <c:pt idx="206">
                  <c:v>2.941099613253892</c:v>
                </c:pt>
                <c:pt idx="207">
                  <c:v>2.9151615737576879</c:v>
                </c:pt>
                <c:pt idx="208">
                  <c:v>3.1740048740861089</c:v>
                </c:pt>
                <c:pt idx="209">
                  <c:v>3.4704920585487389</c:v>
                </c:pt>
                <c:pt idx="210">
                  <c:v>3.866459627329192</c:v>
                </c:pt>
                <c:pt idx="211">
                  <c:v>4.7459007387395484</c:v>
                </c:pt>
                <c:pt idx="212">
                  <c:v>5.6139577689346316</c:v>
                </c:pt>
                <c:pt idx="213">
                  <c:v>5.8290281073601582</c:v>
                </c:pt>
                <c:pt idx="214">
                  <c:v>5.7855419811687803</c:v>
                </c:pt>
                <c:pt idx="215">
                  <c:v>5.9013874510876301</c:v>
                </c:pt>
                <c:pt idx="216">
                  <c:v>5.7900865910702501</c:v>
                </c:pt>
                <c:pt idx="217">
                  <c:v>5.7536824346246203</c:v>
                </c:pt>
                <c:pt idx="218">
                  <c:v>5.7492024922523202</c:v>
                </c:pt>
                <c:pt idx="219">
                  <c:v>5.7749198650221389</c:v>
                </c:pt>
                <c:pt idx="220">
                  <c:v>5.5622243678400816</c:v>
                </c:pt>
                <c:pt idx="221">
                  <c:v>5.5729329579814353</c:v>
                </c:pt>
                <c:pt idx="222">
                  <c:v>5.6886928691307856</c:v>
                </c:pt>
                <c:pt idx="223">
                  <c:v>5.4697847144674956</c:v>
                </c:pt>
                <c:pt idx="224">
                  <c:v>5.2432082794307888</c:v>
                </c:pt>
                <c:pt idx="225">
                  <c:v>5.1856540356905274</c:v>
                </c:pt>
                <c:pt idx="226">
                  <c:v>5.3188949192356532</c:v>
                </c:pt>
                <c:pt idx="227">
                  <c:v>5.2113409685737624</c:v>
                </c:pt>
                <c:pt idx="228">
                  <c:v>5.1185310137910616</c:v>
                </c:pt>
                <c:pt idx="229">
                  <c:v>5.1209021531577266</c:v>
                </c:pt>
                <c:pt idx="230">
                  <c:v>5.1174981691099868</c:v>
                </c:pt>
                <c:pt idx="231">
                  <c:v>5.0553645937457672</c:v>
                </c:pt>
                <c:pt idx="232">
                  <c:v>4.7040454405263699</c:v>
                </c:pt>
                <c:pt idx="233">
                  <c:v>4.7370451330847372</c:v>
                </c:pt>
                <c:pt idx="234">
                  <c:v>4.6391851638320363</c:v>
                </c:pt>
                <c:pt idx="235">
                  <c:v>4.4176809573454188</c:v>
                </c:pt>
                <c:pt idx="236">
                  <c:v>4.2809419984954546</c:v>
                </c:pt>
                <c:pt idx="237">
                  <c:v>4.1505208035072263</c:v>
                </c:pt>
                <c:pt idx="238">
                  <c:v>3.9830843109531631</c:v>
                </c:pt>
                <c:pt idx="239">
                  <c:v>3.789711644092228</c:v>
                </c:pt>
                <c:pt idx="240">
                  <c:v>3.8138287491422349</c:v>
                </c:pt>
                <c:pt idx="241">
                  <c:v>3.8204044615471822</c:v>
                </c:pt>
                <c:pt idx="242">
                  <c:v>3.7268715840144409</c:v>
                </c:pt>
                <c:pt idx="243">
                  <c:v>3.573129464845219</c:v>
                </c:pt>
                <c:pt idx="244">
                  <c:v>3.562075366739379</c:v>
                </c:pt>
                <c:pt idx="245">
                  <c:v>3.294032377988966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49728"/>
        <c:axId val="133060096"/>
      </c:lineChart>
      <c:catAx>
        <c:axId val="133049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60096"/>
        <c:crosses val="autoZero"/>
        <c:auto val="1"/>
        <c:lblAlgn val="ctr"/>
        <c:lblOffset val="100"/>
        <c:tickLblSkip val="20"/>
        <c:noMultiLvlLbl val="0"/>
      </c:catAx>
      <c:valAx>
        <c:axId val="133060096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 dirty="0" smtClean="0">
                    <a:solidFill>
                      <a:schemeClr val="tx1"/>
                    </a:solidFill>
                    <a:effectLst/>
                  </a:rPr>
                  <a:t>Percent of Labor Force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4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038134939015E-2"/>
          <c:y val="3.0301837270341199E-2"/>
          <c:w val="0.92761584948940201"/>
          <c:h val="0.88735516756057697"/>
        </c:manualLayout>
      </c:layout>
      <c:areaChart>
        <c:grouping val="standard"/>
        <c:varyColors val="0"/>
        <c:ser>
          <c:idx val="3"/>
          <c:order val="3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Data'!$E$218:$E$259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67392"/>
        <c:axId val="119158272"/>
      </c:areaChart>
      <c:lineChart>
        <c:grouping val="standard"/>
        <c:varyColors val="0"/>
        <c:ser>
          <c:idx val="0"/>
          <c:order val="0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Data'!$D$218:$D$260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Data'!$B$218:$B$260</c:f>
              <c:numCache>
                <c:formatCode>General</c:formatCode>
                <c:ptCount val="43"/>
                <c:pt idx="0">
                  <c:v>2.2338883966544798</c:v>
                </c:pt>
                <c:pt idx="1">
                  <c:v>2.2583475827813779</c:v>
                </c:pt>
                <c:pt idx="2">
                  <c:v>2.1110689440121462</c:v>
                </c:pt>
                <c:pt idx="3">
                  <c:v>3.2811864884331232</c:v>
                </c:pt>
                <c:pt idx="4">
                  <c:v>3.2070224355426871</c:v>
                </c:pt>
                <c:pt idx="5">
                  <c:v>3.4560258220951541</c:v>
                </c:pt>
                <c:pt idx="6">
                  <c:v>3.903416191596869</c:v>
                </c:pt>
                <c:pt idx="7">
                  <c:v>1.461324813419278</c:v>
                </c:pt>
                <c:pt idx="8">
                  <c:v>4.2355362116034398E-2</c:v>
                </c:pt>
                <c:pt idx="9">
                  <c:v>-0.55054091928702897</c:v>
                </c:pt>
                <c:pt idx="10">
                  <c:v>-0.935226474044344</c:v>
                </c:pt>
                <c:pt idx="11">
                  <c:v>1.1879630643961061</c:v>
                </c:pt>
                <c:pt idx="12">
                  <c:v>2.0952159222690772</c:v>
                </c:pt>
                <c:pt idx="13">
                  <c:v>1.7600430456063341</c:v>
                </c:pt>
                <c:pt idx="14">
                  <c:v>1.428100527418948</c:v>
                </c:pt>
                <c:pt idx="15">
                  <c:v>1.279708763137859</c:v>
                </c:pt>
                <c:pt idx="16">
                  <c:v>1.6839700080568101</c:v>
                </c:pt>
                <c:pt idx="17">
                  <c:v>2.5770632580920272</c:v>
                </c:pt>
                <c:pt idx="18">
                  <c:v>2.8107778426832808</c:v>
                </c:pt>
                <c:pt idx="19">
                  <c:v>2.62475672377722</c:v>
                </c:pt>
                <c:pt idx="20">
                  <c:v>2.4559525570445579</c:v>
                </c:pt>
                <c:pt idx="21">
                  <c:v>1.7549324287379451</c:v>
                </c:pt>
                <c:pt idx="22">
                  <c:v>1.5529632346942499</c:v>
                </c:pt>
                <c:pt idx="23">
                  <c:v>1.745416429477594</c:v>
                </c:pt>
                <c:pt idx="24">
                  <c:v>1.523905267861883</c:v>
                </c:pt>
                <c:pt idx="25">
                  <c:v>1.261313492463261</c:v>
                </c:pt>
                <c:pt idx="26">
                  <c:v>1.3027581059868349</c:v>
                </c:pt>
                <c:pt idx="27">
                  <c:v>1.1959582827418851</c:v>
                </c:pt>
                <c:pt idx="28">
                  <c:v>1.362153772134858</c:v>
                </c:pt>
                <c:pt idx="29">
                  <c:v>1.7628076472185721</c:v>
                </c:pt>
                <c:pt idx="30">
                  <c:v>1.686967927074764</c:v>
                </c:pt>
                <c:pt idx="31">
                  <c:v>1.190966517109963</c:v>
                </c:pt>
                <c:pt idx="32">
                  <c:v>0.26930039574842501</c:v>
                </c:pt>
                <c:pt idx="33">
                  <c:v>0.25074825763349701</c:v>
                </c:pt>
                <c:pt idx="34">
                  <c:v>0.27826327046018501</c:v>
                </c:pt>
                <c:pt idx="35">
                  <c:v>0.38596523134266703</c:v>
                </c:pt>
                <c:pt idx="36">
                  <c:v>0.94824674129419695</c:v>
                </c:pt>
                <c:pt idx="37">
                  <c:v>1.0410841195420659</c:v>
                </c:pt>
                <c:pt idx="38">
                  <c:v>1.153118599319696</c:v>
                </c:pt>
                <c:pt idx="39">
                  <c:v>1.604442927454462</c:v>
                </c:pt>
                <c:pt idx="40">
                  <c:v>1.9921174760093461</c:v>
                </c:pt>
                <c:pt idx="41">
                  <c:v>1.542027072643491</c:v>
                </c:pt>
                <c:pt idx="42">
                  <c:v>1.488408717545989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Data'!$A$218:$A$260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17 Data'!$C$218:$C$260</c:f>
              <c:numCache>
                <c:formatCode>General</c:formatCode>
                <c:ptCount val="43"/>
                <c:pt idx="0">
                  <c:v>2.3353013046360469</c:v>
                </c:pt>
                <c:pt idx="1">
                  <c:v>2.015703548485305</c:v>
                </c:pt>
                <c:pt idx="2">
                  <c:v>1.9710457093009011</c:v>
                </c:pt>
                <c:pt idx="3">
                  <c:v>2.2233147875733299</c:v>
                </c:pt>
                <c:pt idx="4">
                  <c:v>2.089743459018226</c:v>
                </c:pt>
                <c:pt idx="5">
                  <c:v>2.2406543404359058</c:v>
                </c:pt>
                <c:pt idx="6">
                  <c:v>2.2015888780798578</c:v>
                </c:pt>
                <c:pt idx="7">
                  <c:v>1.6283315496016331</c:v>
                </c:pt>
                <c:pt idx="8">
                  <c:v>1.172232439808341</c:v>
                </c:pt>
                <c:pt idx="9">
                  <c:v>1.1553718747533051</c:v>
                </c:pt>
                <c:pt idx="10">
                  <c:v>0.98555595004699703</c:v>
                </c:pt>
                <c:pt idx="11">
                  <c:v>1.4057189670155621</c:v>
                </c:pt>
                <c:pt idx="12">
                  <c:v>1.54190276410286</c:v>
                </c:pt>
                <c:pt idx="13">
                  <c:v>1.32023984339085</c:v>
                </c:pt>
                <c:pt idx="14">
                  <c:v>1.2840280405791471</c:v>
                </c:pt>
                <c:pt idx="15">
                  <c:v>0.96598092487579901</c:v>
                </c:pt>
                <c:pt idx="16">
                  <c:v>1.0488848354023039</c:v>
                </c:pt>
                <c:pt idx="17">
                  <c:v>1.389824599257157</c:v>
                </c:pt>
                <c:pt idx="18">
                  <c:v>1.6476770437341359</c:v>
                </c:pt>
                <c:pt idx="19">
                  <c:v>1.8445383354463969</c:v>
                </c:pt>
                <c:pt idx="20">
                  <c:v>2.064370289225868</c:v>
                </c:pt>
                <c:pt idx="21">
                  <c:v>1.92686792886518</c:v>
                </c:pt>
                <c:pt idx="22">
                  <c:v>1.73255239914112</c:v>
                </c:pt>
                <c:pt idx="23">
                  <c:v>1.762738032961541</c:v>
                </c:pt>
                <c:pt idx="24">
                  <c:v>1.6151129803405271</c:v>
                </c:pt>
                <c:pt idx="25">
                  <c:v>1.431538643116578</c:v>
                </c:pt>
                <c:pt idx="26">
                  <c:v>1.4694389117098181</c:v>
                </c:pt>
                <c:pt idx="27">
                  <c:v>1.4800290885026119</c:v>
                </c:pt>
                <c:pt idx="28">
                  <c:v>1.45352350954035</c:v>
                </c:pt>
                <c:pt idx="29">
                  <c:v>1.652667521444511</c:v>
                </c:pt>
                <c:pt idx="30">
                  <c:v>1.6959582467642971</c:v>
                </c:pt>
                <c:pt idx="31">
                  <c:v>1.533987327509827</c:v>
                </c:pt>
                <c:pt idx="32">
                  <c:v>1.364719443625108</c:v>
                </c:pt>
                <c:pt idx="33">
                  <c:v>1.2968892911366829</c:v>
                </c:pt>
                <c:pt idx="34">
                  <c:v>1.287321367435027</c:v>
                </c:pt>
                <c:pt idx="35">
                  <c:v>1.320136088794202</c:v>
                </c:pt>
                <c:pt idx="36">
                  <c:v>1.6342481810250731</c:v>
                </c:pt>
                <c:pt idx="37">
                  <c:v>1.7094278250957979</c:v>
                </c:pt>
                <c:pt idx="38">
                  <c:v>1.825713880240148</c:v>
                </c:pt>
                <c:pt idx="39">
                  <c:v>1.849553430381911</c:v>
                </c:pt>
                <c:pt idx="40">
                  <c:v>1.771527894700907</c:v>
                </c:pt>
                <c:pt idx="41">
                  <c:v>1.5089302564282749</c:v>
                </c:pt>
                <c:pt idx="42">
                  <c:v>1.344426559328461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467392"/>
        <c:axId val="119158272"/>
      </c:lineChart>
      <c:catAx>
        <c:axId val="119467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58272"/>
        <c:crossesAt val="-900"/>
        <c:auto val="1"/>
        <c:lblAlgn val="ctr"/>
        <c:lblOffset val="100"/>
        <c:tickLblSkip val="4"/>
        <c:noMultiLvlLbl val="0"/>
      </c:catAx>
      <c:valAx>
        <c:axId val="119158272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46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3 Data'!$E$2:$E$191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76544"/>
        <c:axId val="122111488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3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3 Data'!$D$2:$D$191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rgbClr val="9BBB59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3 Data'!$B$2:$B$191</c:f>
              <c:numCache>
                <c:formatCode>General</c:formatCode>
                <c:ptCount val="190"/>
                <c:pt idx="0">
                  <c:v>2.3122909458939982</c:v>
                </c:pt>
                <c:pt idx="1">
                  <c:v>1.161752000117324</c:v>
                </c:pt>
                <c:pt idx="2">
                  <c:v>0.13252317570202901</c:v>
                </c:pt>
                <c:pt idx="3">
                  <c:v>-0.81286345321415698</c:v>
                </c:pt>
                <c:pt idx="4">
                  <c:v>-0.65703166261438095</c:v>
                </c:pt>
                <c:pt idx="5">
                  <c:v>1.6860326287252501E-2</c:v>
                </c:pt>
                <c:pt idx="6">
                  <c:v>0.64039766089060302</c:v>
                </c:pt>
                <c:pt idx="7">
                  <c:v>1.8141723912018799</c:v>
                </c:pt>
                <c:pt idx="8">
                  <c:v>2.5599725782244298</c:v>
                </c:pt>
                <c:pt idx="9">
                  <c:v>3.1584047016020551</c:v>
                </c:pt>
                <c:pt idx="10">
                  <c:v>3.5777514915445372</c:v>
                </c:pt>
                <c:pt idx="11">
                  <c:v>4.2298674511775536</c:v>
                </c:pt>
                <c:pt idx="12">
                  <c:v>4.4311174115187963</c:v>
                </c:pt>
                <c:pt idx="13">
                  <c:v>4.2637314915182634</c:v>
                </c:pt>
                <c:pt idx="14">
                  <c:v>4.0785254961579724</c:v>
                </c:pt>
                <c:pt idx="15">
                  <c:v>3.7708709897695112</c:v>
                </c:pt>
                <c:pt idx="16">
                  <c:v>2.9108623600452361</c:v>
                </c:pt>
                <c:pt idx="17">
                  <c:v>2.3806812185738599</c:v>
                </c:pt>
                <c:pt idx="18">
                  <c:v>1.9314842133741801</c:v>
                </c:pt>
                <c:pt idx="19">
                  <c:v>0.42426986152082902</c:v>
                </c:pt>
                <c:pt idx="20">
                  <c:v>-1.6278964660353079</c:v>
                </c:pt>
                <c:pt idx="21">
                  <c:v>-2.5477852666493672</c:v>
                </c:pt>
                <c:pt idx="22">
                  <c:v>-2.0184018222554001</c:v>
                </c:pt>
                <c:pt idx="23">
                  <c:v>-0.56180643643270001</c:v>
                </c:pt>
                <c:pt idx="24">
                  <c:v>2.357794171112241</c:v>
                </c:pt>
                <c:pt idx="25">
                  <c:v>3.5817791212343968</c:v>
                </c:pt>
                <c:pt idx="26">
                  <c:v>3.3977688822945682</c:v>
                </c:pt>
                <c:pt idx="27">
                  <c:v>3.1064730025491238</c:v>
                </c:pt>
                <c:pt idx="28">
                  <c:v>2.7946629938616461</c:v>
                </c:pt>
                <c:pt idx="29">
                  <c:v>3.439643294158663</c:v>
                </c:pt>
                <c:pt idx="30">
                  <c:v>4.2164896523252624</c:v>
                </c:pt>
                <c:pt idx="31">
                  <c:v>4.7817680275853371</c:v>
                </c:pt>
                <c:pt idx="32">
                  <c:v>4.7917614045338803</c:v>
                </c:pt>
                <c:pt idx="33">
                  <c:v>5.2655913382501884</c:v>
                </c:pt>
                <c:pt idx="34">
                  <c:v>5.0285534552186384</c:v>
                </c:pt>
                <c:pt idx="35">
                  <c:v>4.8877898239033009</c:v>
                </c:pt>
                <c:pt idx="36">
                  <c:v>4.726464934881915</c:v>
                </c:pt>
                <c:pt idx="37">
                  <c:v>3.6665971866871732</c:v>
                </c:pt>
                <c:pt idx="38">
                  <c:v>3.2009215071944599</c:v>
                </c:pt>
                <c:pt idx="39">
                  <c:v>2.5018631481650511</c:v>
                </c:pt>
                <c:pt idx="40">
                  <c:v>1.975532004160321</c:v>
                </c:pt>
                <c:pt idx="41">
                  <c:v>0.75792826859685503</c:v>
                </c:pt>
                <c:pt idx="42">
                  <c:v>-0.25620137456438102</c:v>
                </c:pt>
                <c:pt idx="43">
                  <c:v>0.165467981097563</c:v>
                </c:pt>
                <c:pt idx="44">
                  <c:v>0.246140446230664</c:v>
                </c:pt>
                <c:pt idx="45">
                  <c:v>0.98894712306847998</c:v>
                </c:pt>
                <c:pt idx="46">
                  <c:v>1.653148657603952</c:v>
                </c:pt>
                <c:pt idx="47">
                  <c:v>0.46295615333079698</c:v>
                </c:pt>
                <c:pt idx="48">
                  <c:v>-0.65735742143878895</c:v>
                </c:pt>
                <c:pt idx="49">
                  <c:v>-1.4487893711737121</c:v>
                </c:pt>
                <c:pt idx="50">
                  <c:v>-2.4245957066286099</c:v>
                </c:pt>
                <c:pt idx="51">
                  <c:v>-2.5883967954795328</c:v>
                </c:pt>
                <c:pt idx="52">
                  <c:v>-1.693445103319678</c:v>
                </c:pt>
                <c:pt idx="53">
                  <c:v>-0.40507962222817501</c:v>
                </c:pt>
                <c:pt idx="54">
                  <c:v>1.3892045020029811</c:v>
                </c:pt>
                <c:pt idx="55">
                  <c:v>3.379571286358948</c:v>
                </c:pt>
                <c:pt idx="56">
                  <c:v>4.48766844917205</c:v>
                </c:pt>
                <c:pt idx="57">
                  <c:v>4.839873596402418</c:v>
                </c:pt>
                <c:pt idx="58">
                  <c:v>4.795627565080137</c:v>
                </c:pt>
                <c:pt idx="59">
                  <c:v>4.296181423499787</c:v>
                </c:pt>
                <c:pt idx="60">
                  <c:v>3.6765434884120651</c:v>
                </c:pt>
                <c:pt idx="61">
                  <c:v>3.2877554987714932</c:v>
                </c:pt>
                <c:pt idx="62">
                  <c:v>2.8907882243660512</c:v>
                </c:pt>
                <c:pt idx="63">
                  <c:v>2.5967198252602191</c:v>
                </c:pt>
                <c:pt idx="64">
                  <c:v>2.3193539467617938</c:v>
                </c:pt>
                <c:pt idx="65">
                  <c:v>1.939534951904474</c:v>
                </c:pt>
                <c:pt idx="66">
                  <c:v>1.8429968258560021</c:v>
                </c:pt>
                <c:pt idx="67">
                  <c:v>1.896001246198322</c:v>
                </c:pt>
                <c:pt idx="68">
                  <c:v>2.0866003986850061</c:v>
                </c:pt>
                <c:pt idx="69">
                  <c:v>2.5239660237111239</c:v>
                </c:pt>
                <c:pt idx="70">
                  <c:v>2.743341329239215</c:v>
                </c:pt>
                <c:pt idx="71">
                  <c:v>3.023258877888205</c:v>
                </c:pt>
                <c:pt idx="72">
                  <c:v>3.1513338032647198</c:v>
                </c:pt>
                <c:pt idx="73">
                  <c:v>3.1891864744570602</c:v>
                </c:pt>
                <c:pt idx="74">
                  <c:v>3.17541894794486</c:v>
                </c:pt>
                <c:pt idx="75">
                  <c:v>3.056559406462549</c:v>
                </c:pt>
                <c:pt idx="76">
                  <c:v>3.0746054733988211</c:v>
                </c:pt>
                <c:pt idx="77">
                  <c:v>2.7270787968884171</c:v>
                </c:pt>
                <c:pt idx="78">
                  <c:v>2.2812829031491701</c:v>
                </c:pt>
                <c:pt idx="79">
                  <c:v>1.94438828977136</c:v>
                </c:pt>
                <c:pt idx="80">
                  <c:v>1.8614541333666079</c:v>
                </c:pt>
                <c:pt idx="81">
                  <c:v>1.7335819188391579</c:v>
                </c:pt>
                <c:pt idx="82">
                  <c:v>1.3533198951019101</c:v>
                </c:pt>
                <c:pt idx="83">
                  <c:v>0.50748254036486495</c:v>
                </c:pt>
                <c:pt idx="84">
                  <c:v>-0.58385093925842702</c:v>
                </c:pt>
                <c:pt idx="85">
                  <c:v>-1.358044996809624</c:v>
                </c:pt>
                <c:pt idx="86">
                  <c:v>-1.230454435782544</c:v>
                </c:pt>
                <c:pt idx="87">
                  <c:v>-0.84570209703982602</c:v>
                </c:pt>
                <c:pt idx="88">
                  <c:v>-0.39790416231118902</c:v>
                </c:pt>
                <c:pt idx="89">
                  <c:v>0.29315801735466301</c:v>
                </c:pt>
                <c:pt idx="90">
                  <c:v>0.534964974724086</c:v>
                </c:pt>
                <c:pt idx="91">
                  <c:v>0.902438648796558</c:v>
                </c:pt>
                <c:pt idx="92">
                  <c:v>1.463130135371655</c:v>
                </c:pt>
                <c:pt idx="93">
                  <c:v>1.7438403001637981</c:v>
                </c:pt>
                <c:pt idx="94">
                  <c:v>2.129673104726868</c:v>
                </c:pt>
                <c:pt idx="95">
                  <c:v>2.4481059940421002</c:v>
                </c:pt>
                <c:pt idx="96">
                  <c:v>2.6228716310086271</c:v>
                </c:pt>
                <c:pt idx="97">
                  <c:v>3.0117927660352728</c:v>
                </c:pt>
                <c:pt idx="98">
                  <c:v>3.2598413615623811</c:v>
                </c:pt>
                <c:pt idx="99">
                  <c:v>3.3550650512365952</c:v>
                </c:pt>
                <c:pt idx="100">
                  <c:v>3.3343536964648601</c:v>
                </c:pt>
                <c:pt idx="101">
                  <c:v>2.7855314696253322</c:v>
                </c:pt>
                <c:pt idx="102">
                  <c:v>2.334067070440673</c:v>
                </c:pt>
                <c:pt idx="103">
                  <c:v>2.0032974597797999</c:v>
                </c:pt>
                <c:pt idx="104">
                  <c:v>1.6841251131165771</c:v>
                </c:pt>
                <c:pt idx="105">
                  <c:v>1.972027036117717</c:v>
                </c:pt>
                <c:pt idx="106">
                  <c:v>2.167764761981207</c:v>
                </c:pt>
                <c:pt idx="107">
                  <c:v>2.2994133552510152</c:v>
                </c:pt>
                <c:pt idx="108">
                  <c:v>2.5012952831841471</c:v>
                </c:pt>
                <c:pt idx="109">
                  <c:v>2.5444604716116981</c:v>
                </c:pt>
                <c:pt idx="110">
                  <c:v>2.510275882684271</c:v>
                </c:pt>
                <c:pt idx="111">
                  <c:v>2.7067260822970138</c:v>
                </c:pt>
                <c:pt idx="112">
                  <c:v>2.6941559863959701</c:v>
                </c:pt>
                <c:pt idx="113">
                  <c:v>2.61336459288106</c:v>
                </c:pt>
                <c:pt idx="114">
                  <c:v>2.59197407763659</c:v>
                </c:pt>
                <c:pt idx="115">
                  <c:v>2.406229178334887</c:v>
                </c:pt>
                <c:pt idx="116">
                  <c:v>2.3917740273778239</c:v>
                </c:pt>
                <c:pt idx="117">
                  <c:v>2.3940258831095971</c:v>
                </c:pt>
                <c:pt idx="118">
                  <c:v>2.4077225641356632</c:v>
                </c:pt>
                <c:pt idx="119">
                  <c:v>2.489265712202442</c:v>
                </c:pt>
                <c:pt idx="120">
                  <c:v>2.480766507462262</c:v>
                </c:pt>
                <c:pt idx="121">
                  <c:v>2.4411089558385228</c:v>
                </c:pt>
                <c:pt idx="122">
                  <c:v>2.0582436745195221</c:v>
                </c:pt>
                <c:pt idx="123">
                  <c:v>1.578475923619614</c:v>
                </c:pt>
                <c:pt idx="124">
                  <c:v>1.1310855178412409</c:v>
                </c:pt>
                <c:pt idx="125">
                  <c:v>0.28060056303679898</c:v>
                </c:pt>
                <c:pt idx="126">
                  <c:v>-0.213397181202228</c:v>
                </c:pt>
                <c:pt idx="127">
                  <c:v>-1.0190552824252119</c:v>
                </c:pt>
                <c:pt idx="128">
                  <c:v>-1.498229272627126</c:v>
                </c:pt>
                <c:pt idx="129">
                  <c:v>-1.33284112291742</c:v>
                </c:pt>
                <c:pt idx="130">
                  <c:v>-1.093015272646904</c:v>
                </c:pt>
                <c:pt idx="131">
                  <c:v>-0.466731934536666</c:v>
                </c:pt>
                <c:pt idx="132">
                  <c:v>-0.26340186287095502</c:v>
                </c:pt>
                <c:pt idx="133">
                  <c:v>-0.34963730115212099</c:v>
                </c:pt>
                <c:pt idx="134">
                  <c:v>-0.26533961380175902</c:v>
                </c:pt>
                <c:pt idx="135">
                  <c:v>-5.5143258985253699E-2</c:v>
                </c:pt>
                <c:pt idx="136">
                  <c:v>0.37727663586758498</c:v>
                </c:pt>
                <c:pt idx="137">
                  <c:v>1.103776612095112</c:v>
                </c:pt>
                <c:pt idx="138">
                  <c:v>1.3303221409880599</c:v>
                </c:pt>
                <c:pt idx="139">
                  <c:v>1.534140867063748</c:v>
                </c:pt>
                <c:pt idx="140">
                  <c:v>1.5755159763515361</c:v>
                </c:pt>
                <c:pt idx="141">
                  <c:v>1.5789543884877699</c:v>
                </c:pt>
                <c:pt idx="142">
                  <c:v>1.8855737060974109</c:v>
                </c:pt>
                <c:pt idx="143">
                  <c:v>1.7981322357632099</c:v>
                </c:pt>
                <c:pt idx="144">
                  <c:v>2.0517547335835178</c:v>
                </c:pt>
                <c:pt idx="145">
                  <c:v>1.8829628056213099</c:v>
                </c:pt>
                <c:pt idx="146">
                  <c:v>1.6468105954677681</c:v>
                </c:pt>
                <c:pt idx="147">
                  <c:v>1.5630487533295661</c:v>
                </c:pt>
                <c:pt idx="148">
                  <c:v>1.370250237498017</c:v>
                </c:pt>
                <c:pt idx="149">
                  <c:v>1.247008064688562</c:v>
                </c:pt>
                <c:pt idx="150">
                  <c:v>0.98261217130623202</c:v>
                </c:pt>
                <c:pt idx="151">
                  <c:v>0.89182557162155396</c:v>
                </c:pt>
                <c:pt idx="152">
                  <c:v>0.52105909315065602</c:v>
                </c:pt>
                <c:pt idx="153">
                  <c:v>-7.6124194856576996E-2</c:v>
                </c:pt>
                <c:pt idx="154">
                  <c:v>-0.65108465175201102</c:v>
                </c:pt>
                <c:pt idx="155">
                  <c:v>-2.0053689103824599</c:v>
                </c:pt>
                <c:pt idx="156">
                  <c:v>-3.7087505628636328</c:v>
                </c:pt>
                <c:pt idx="157">
                  <c:v>-4.774958304640478</c:v>
                </c:pt>
                <c:pt idx="158">
                  <c:v>-5.0016776220924122</c:v>
                </c:pt>
                <c:pt idx="159">
                  <c:v>-4.2201753499737844</c:v>
                </c:pt>
                <c:pt idx="160">
                  <c:v>-2.6612901505277451</c:v>
                </c:pt>
                <c:pt idx="161">
                  <c:v>-0.76901427112673604</c:v>
                </c:pt>
                <c:pt idx="162">
                  <c:v>-4.5228924284309198E-2</c:v>
                </c:pt>
                <c:pt idx="163">
                  <c:v>0.59761668908259402</c:v>
                </c:pt>
                <c:pt idx="164">
                  <c:v>0.97588674505074002</c:v>
                </c:pt>
                <c:pt idx="165">
                  <c:v>1.009878458938223</c:v>
                </c:pt>
                <c:pt idx="166">
                  <c:v>1.3336729951460651</c:v>
                </c:pt>
                <c:pt idx="167">
                  <c:v>1.520419443660644</c:v>
                </c:pt>
                <c:pt idx="168">
                  <c:v>1.8450526608153131</c:v>
                </c:pt>
                <c:pt idx="169">
                  <c:v>1.633420583091411</c:v>
                </c:pt>
                <c:pt idx="170">
                  <c:v>1.6411586808199781</c:v>
                </c:pt>
                <c:pt idx="171">
                  <c:v>1.5851816744359299</c:v>
                </c:pt>
                <c:pt idx="172">
                  <c:v>1.481585674119946</c:v>
                </c:pt>
                <c:pt idx="173">
                  <c:v>1.6020250857713181</c:v>
                </c:pt>
                <c:pt idx="174">
                  <c:v>1.6878691766928891</c:v>
                </c:pt>
                <c:pt idx="175">
                  <c:v>1.758080280573914</c:v>
                </c:pt>
                <c:pt idx="176">
                  <c:v>1.6379651310170751</c:v>
                </c:pt>
                <c:pt idx="177">
                  <c:v>1.805773505268967</c:v>
                </c:pt>
                <c:pt idx="178">
                  <c:v>1.9365870949255259</c:v>
                </c:pt>
                <c:pt idx="179">
                  <c:v>2.0487096812993029</c:v>
                </c:pt>
                <c:pt idx="180">
                  <c:v>2.1813981564040872</c:v>
                </c:pt>
                <c:pt idx="181">
                  <c:v>2.077405098616977</c:v>
                </c:pt>
                <c:pt idx="182">
                  <c:v>2.0032718352035821</c:v>
                </c:pt>
                <c:pt idx="183">
                  <c:v>1.934794018950472</c:v>
                </c:pt>
                <c:pt idx="184">
                  <c:v>1.865398855329478</c:v>
                </c:pt>
                <c:pt idx="185">
                  <c:v>1.7264760890450199</c:v>
                </c:pt>
                <c:pt idx="186">
                  <c:v>1.759514831917862</c:v>
                </c:pt>
                <c:pt idx="187">
                  <c:v>1.6194685919980729</c:v>
                </c:pt>
                <c:pt idx="188">
                  <c:v>1.5687355693193801</c:v>
                </c:pt>
                <c:pt idx="189">
                  <c:v>1.5509102624216951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076544"/>
        <c:axId val="122111488"/>
      </c:lineChart>
      <c:catAx>
        <c:axId val="122076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11488"/>
        <c:crossesAt val="-6"/>
        <c:auto val="1"/>
        <c:lblAlgn val="ctr"/>
        <c:lblOffset val="100"/>
        <c:tickLblSkip val="20"/>
        <c:noMultiLvlLbl val="0"/>
      </c:catAx>
      <c:valAx>
        <c:axId val="122111488"/>
        <c:scaling>
          <c:orientation val="minMax"/>
          <c:max val="6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7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'[Chart 2 in Microsoft Office PowerPoint]Figure 3 Data'!$A$150:$A$193</c:f>
              <c:numCache>
                <c:formatCode>General</c:formatCode>
                <c:ptCount val="44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  <c:pt idx="43">
                  <c:v>2017.75</c:v>
                </c:pt>
              </c:numCache>
            </c:numRef>
          </c:cat>
          <c:val>
            <c:numRef>
              <c:f>'[Chart 2 in Microsoft Office PowerPoint]Figure 3 Data'!$D$150:$D$193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'[Chart 2 in Microsoft Office PowerPoint]Figure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'[Chart 2 in Microsoft Office PowerPoint]Figure 3 Data'!$A$150:$A$193</c:f>
              <c:numCache>
                <c:formatCode>General</c:formatCode>
                <c:ptCount val="44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  <c:pt idx="43">
                  <c:v>2017.75</c:v>
                </c:pt>
              </c:numCache>
            </c:numRef>
          </c:cat>
          <c:val>
            <c:numRef>
              <c:f>'[Chart 2 in Microsoft Office PowerPoint]Figure 3 Data'!$B$150:$B$193</c:f>
              <c:numCache>
                <c:formatCode>General</c:formatCode>
                <c:ptCount val="44"/>
                <c:pt idx="0">
                  <c:v>1.370250237498017</c:v>
                </c:pt>
                <c:pt idx="1">
                  <c:v>1.247008064688562</c:v>
                </c:pt>
                <c:pt idx="2">
                  <c:v>0.98261217130623202</c:v>
                </c:pt>
                <c:pt idx="3">
                  <c:v>0.89182557162155396</c:v>
                </c:pt>
                <c:pt idx="4">
                  <c:v>0.52105909315065502</c:v>
                </c:pt>
                <c:pt idx="5">
                  <c:v>-7.6124194856576899E-2</c:v>
                </c:pt>
                <c:pt idx="6">
                  <c:v>-0.65108465175201102</c:v>
                </c:pt>
                <c:pt idx="7">
                  <c:v>-2.0053689103824599</c:v>
                </c:pt>
                <c:pt idx="8">
                  <c:v>-3.7087505628636319</c:v>
                </c:pt>
                <c:pt idx="9">
                  <c:v>-4.774958304640478</c:v>
                </c:pt>
                <c:pt idx="10">
                  <c:v>-5.0016776220924122</c:v>
                </c:pt>
                <c:pt idx="11">
                  <c:v>-4.2201753499737844</c:v>
                </c:pt>
                <c:pt idx="12">
                  <c:v>-2.6612901505277451</c:v>
                </c:pt>
                <c:pt idx="13">
                  <c:v>-0.76901427112673604</c:v>
                </c:pt>
                <c:pt idx="14">
                  <c:v>-4.5228924284309198E-2</c:v>
                </c:pt>
                <c:pt idx="15">
                  <c:v>0.59761668908259402</c:v>
                </c:pt>
                <c:pt idx="16">
                  <c:v>0.97588674505074002</c:v>
                </c:pt>
                <c:pt idx="17">
                  <c:v>1.009878458938223</c:v>
                </c:pt>
                <c:pt idx="18">
                  <c:v>1.3336729951460651</c:v>
                </c:pt>
                <c:pt idx="19">
                  <c:v>1.520419443660644</c:v>
                </c:pt>
                <c:pt idx="20">
                  <c:v>1.8450526608153131</c:v>
                </c:pt>
                <c:pt idx="21">
                  <c:v>1.633420583091411</c:v>
                </c:pt>
                <c:pt idx="22">
                  <c:v>1.6411586808199781</c:v>
                </c:pt>
                <c:pt idx="23">
                  <c:v>1.5851816744359299</c:v>
                </c:pt>
                <c:pt idx="24">
                  <c:v>1.481585674119946</c:v>
                </c:pt>
                <c:pt idx="25">
                  <c:v>1.6020250857713181</c:v>
                </c:pt>
                <c:pt idx="26">
                  <c:v>1.6878691766928891</c:v>
                </c:pt>
                <c:pt idx="27">
                  <c:v>1.758080280573914</c:v>
                </c:pt>
                <c:pt idx="28">
                  <c:v>1.6379651310170751</c:v>
                </c:pt>
                <c:pt idx="29">
                  <c:v>1.805773505268967</c:v>
                </c:pt>
                <c:pt idx="30">
                  <c:v>1.9365870949255251</c:v>
                </c:pt>
                <c:pt idx="31">
                  <c:v>2.0487096812993029</c:v>
                </c:pt>
                <c:pt idx="32">
                  <c:v>2.1813981564040859</c:v>
                </c:pt>
                <c:pt idx="33">
                  <c:v>2.077405098616977</c:v>
                </c:pt>
                <c:pt idx="34">
                  <c:v>2.0032718352035821</c:v>
                </c:pt>
                <c:pt idx="35">
                  <c:v>1.934794018950472</c:v>
                </c:pt>
                <c:pt idx="36">
                  <c:v>1.8653988553294789</c:v>
                </c:pt>
                <c:pt idx="37">
                  <c:v>1.7264760890450199</c:v>
                </c:pt>
                <c:pt idx="38">
                  <c:v>1.7595148319178611</c:v>
                </c:pt>
                <c:pt idx="39">
                  <c:v>1.6194685919980729</c:v>
                </c:pt>
                <c:pt idx="40">
                  <c:v>1.498906796959967</c:v>
                </c:pt>
                <c:pt idx="41">
                  <c:v>1.3291825775357</c:v>
                </c:pt>
                <c:pt idx="42">
                  <c:v>1.3029638899746909</c:v>
                </c:pt>
                <c:pt idx="43">
                  <c:v>1.423755463228207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25504"/>
        <c:axId val="41332736"/>
      </c:lineChart>
      <c:catAx>
        <c:axId val="69925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32736"/>
        <c:crossesAt val="-6"/>
        <c:auto val="1"/>
        <c:lblAlgn val="ctr"/>
        <c:lblOffset val="100"/>
        <c:tickLblSkip val="4"/>
        <c:noMultiLvlLbl val="0"/>
      </c:catAx>
      <c:valAx>
        <c:axId val="4133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2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 Data'!$E$2:$E$191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51040"/>
        <c:axId val="79773696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 Data'!$D$2:$D$191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2 Data'!$B$1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 Data'!$B$2:$B$191</c:f>
              <c:numCache>
                <c:formatCode>General</c:formatCode>
                <c:ptCount val="190"/>
                <c:pt idx="0">
                  <c:v>2.533293134868722</c:v>
                </c:pt>
                <c:pt idx="1">
                  <c:v>2.35518765453102</c:v>
                </c:pt>
                <c:pt idx="2">
                  <c:v>2.7487415103221751</c:v>
                </c:pt>
                <c:pt idx="3">
                  <c:v>1.67890818950279</c:v>
                </c:pt>
                <c:pt idx="4">
                  <c:v>2.9602927301402429</c:v>
                </c:pt>
                <c:pt idx="5">
                  <c:v>3.4119099498212311</c:v>
                </c:pt>
                <c:pt idx="6">
                  <c:v>3.3296573716095139</c:v>
                </c:pt>
                <c:pt idx="7">
                  <c:v>5.2524899798308624</c:v>
                </c:pt>
                <c:pt idx="8">
                  <c:v>4.6688413998458786</c:v>
                </c:pt>
                <c:pt idx="9">
                  <c:v>5.6483234446593498</c:v>
                </c:pt>
                <c:pt idx="10">
                  <c:v>6.3844985995675643</c:v>
                </c:pt>
                <c:pt idx="11">
                  <c:v>7.0542058473780704</c:v>
                </c:pt>
                <c:pt idx="12">
                  <c:v>7.5512228289468259</c:v>
                </c:pt>
                <c:pt idx="13">
                  <c:v>5.61800791399153</c:v>
                </c:pt>
                <c:pt idx="14">
                  <c:v>4.4415294786403008</c:v>
                </c:pt>
                <c:pt idx="15">
                  <c:v>1.83160260854121</c:v>
                </c:pt>
                <c:pt idx="16">
                  <c:v>-0.85616448742170104</c:v>
                </c:pt>
                <c:pt idx="17">
                  <c:v>-0.46328897893965099</c:v>
                </c:pt>
                <c:pt idx="18">
                  <c:v>-0.40792684118626299</c:v>
                </c:pt>
                <c:pt idx="19">
                  <c:v>-1.592103320181365</c:v>
                </c:pt>
                <c:pt idx="20">
                  <c:v>0.117182231758777</c:v>
                </c:pt>
                <c:pt idx="21">
                  <c:v>1.4218812935413681</c:v>
                </c:pt>
                <c:pt idx="22">
                  <c:v>2.431703885340895</c:v>
                </c:pt>
                <c:pt idx="23">
                  <c:v>4.9618918383157817</c:v>
                </c:pt>
                <c:pt idx="24">
                  <c:v>6.1096144587623549</c:v>
                </c:pt>
                <c:pt idx="25">
                  <c:v>5.367695916000609</c:v>
                </c:pt>
                <c:pt idx="26">
                  <c:v>5.0035988774640314</c:v>
                </c:pt>
                <c:pt idx="27">
                  <c:v>5.2481178114641001</c:v>
                </c:pt>
                <c:pt idx="28">
                  <c:v>4.4045134403343784</c:v>
                </c:pt>
                <c:pt idx="29">
                  <c:v>4.0405381044174886</c:v>
                </c:pt>
                <c:pt idx="30">
                  <c:v>3.9350674729578361</c:v>
                </c:pt>
                <c:pt idx="31">
                  <c:v>4.1321664606263253</c:v>
                </c:pt>
                <c:pt idx="32">
                  <c:v>3.5712865859465568</c:v>
                </c:pt>
                <c:pt idx="33">
                  <c:v>5.132555453336904</c:v>
                </c:pt>
                <c:pt idx="34">
                  <c:v>4.6006656170298053</c:v>
                </c:pt>
                <c:pt idx="35">
                  <c:v>3.9025954776668002</c:v>
                </c:pt>
                <c:pt idx="36">
                  <c:v>3.8329454653424371</c:v>
                </c:pt>
                <c:pt idx="37">
                  <c:v>1.663982472403813</c:v>
                </c:pt>
                <c:pt idx="38">
                  <c:v>2.2233197883527551</c:v>
                </c:pt>
                <c:pt idx="39">
                  <c:v>1.6936625089177739</c:v>
                </c:pt>
                <c:pt idx="40">
                  <c:v>1.0338977795179289</c:v>
                </c:pt>
                <c:pt idx="41">
                  <c:v>-1.1824590136275259</c:v>
                </c:pt>
                <c:pt idx="42">
                  <c:v>-1.0878778840367109</c:v>
                </c:pt>
                <c:pt idx="43">
                  <c:v>-3.9698293494760603E-2</c:v>
                </c:pt>
                <c:pt idx="44">
                  <c:v>0.63894816054661996</c:v>
                </c:pt>
                <c:pt idx="45">
                  <c:v>2.8957763178744909</c:v>
                </c:pt>
                <c:pt idx="46">
                  <c:v>2.2255465822475098</c:v>
                </c:pt>
                <c:pt idx="47">
                  <c:v>0.15622097281661801</c:v>
                </c:pt>
                <c:pt idx="48">
                  <c:v>0.29087702615247502</c:v>
                </c:pt>
                <c:pt idx="49">
                  <c:v>0.67670078720490501</c:v>
                </c:pt>
                <c:pt idx="50">
                  <c:v>1.0445939276192471</c:v>
                </c:pt>
                <c:pt idx="51">
                  <c:v>3.6062301873151541</c:v>
                </c:pt>
                <c:pt idx="52">
                  <c:v>3.914875967306882</c:v>
                </c:pt>
                <c:pt idx="53">
                  <c:v>5.5058025450783212</c:v>
                </c:pt>
                <c:pt idx="54">
                  <c:v>6.475752321896616</c:v>
                </c:pt>
                <c:pt idx="55">
                  <c:v>6.2308855807510843</c:v>
                </c:pt>
                <c:pt idx="56">
                  <c:v>6.1081204691372859</c:v>
                </c:pt>
                <c:pt idx="57">
                  <c:v>5.563697107963657</c:v>
                </c:pt>
                <c:pt idx="58">
                  <c:v>4.5896687697035601</c:v>
                </c:pt>
                <c:pt idx="59">
                  <c:v>4.3395760675251456</c:v>
                </c:pt>
                <c:pt idx="60">
                  <c:v>5.18086484432893</c:v>
                </c:pt>
                <c:pt idx="61">
                  <c:v>4.7001897918283202</c:v>
                </c:pt>
                <c:pt idx="62">
                  <c:v>5.8372904653134006</c:v>
                </c:pt>
                <c:pt idx="63">
                  <c:v>4.7800554984265702</c:v>
                </c:pt>
                <c:pt idx="64">
                  <c:v>3.936545084086982</c:v>
                </c:pt>
                <c:pt idx="65">
                  <c:v>4.1139490875693321</c:v>
                </c:pt>
                <c:pt idx="66">
                  <c:v>4.0063763940724701</c:v>
                </c:pt>
                <c:pt idx="67">
                  <c:v>4.3874952031748977</c:v>
                </c:pt>
                <c:pt idx="68">
                  <c:v>3.5601463839913832</c:v>
                </c:pt>
                <c:pt idx="69">
                  <c:v>3.8256893444441671</c:v>
                </c:pt>
                <c:pt idx="70">
                  <c:v>3.182952411989771</c:v>
                </c:pt>
                <c:pt idx="71">
                  <c:v>2.7554323383460839</c:v>
                </c:pt>
                <c:pt idx="72">
                  <c:v>4.5028986294299704</c:v>
                </c:pt>
                <c:pt idx="73">
                  <c:v>3.8561189073495741</c:v>
                </c:pt>
                <c:pt idx="74">
                  <c:v>3.5546941087763799</c:v>
                </c:pt>
                <c:pt idx="75">
                  <c:v>4.4824281002981081</c:v>
                </c:pt>
                <c:pt idx="76">
                  <c:v>3.179909365431135</c:v>
                </c:pt>
                <c:pt idx="77">
                  <c:v>2.918750304985247</c:v>
                </c:pt>
                <c:pt idx="78">
                  <c:v>3.0574194320872681</c:v>
                </c:pt>
                <c:pt idx="79">
                  <c:v>2.3589487186943439</c:v>
                </c:pt>
                <c:pt idx="80">
                  <c:v>2.7537413680704348</c:v>
                </c:pt>
                <c:pt idx="81">
                  <c:v>2.5966678042364331</c:v>
                </c:pt>
                <c:pt idx="82">
                  <c:v>2.0097794816418402</c:v>
                </c:pt>
                <c:pt idx="83">
                  <c:v>0.81124465252387301</c:v>
                </c:pt>
                <c:pt idx="84">
                  <c:v>-0.38953959698982299</c:v>
                </c:pt>
                <c:pt idx="85">
                  <c:v>0.13379812566089799</c:v>
                </c:pt>
                <c:pt idx="86">
                  <c:v>0.215583429244186</c:v>
                </c:pt>
                <c:pt idx="87">
                  <c:v>0.94842480013942898</c:v>
                </c:pt>
                <c:pt idx="88">
                  <c:v>3.153744868909556</c:v>
                </c:pt>
                <c:pt idx="89">
                  <c:v>3.0016463464110781</c:v>
                </c:pt>
                <c:pt idx="90">
                  <c:v>3.5938600537561411</c:v>
                </c:pt>
                <c:pt idx="91">
                  <c:v>4.803849801728906</c:v>
                </c:pt>
                <c:pt idx="92">
                  <c:v>3.322059170219358</c:v>
                </c:pt>
                <c:pt idx="93">
                  <c:v>3.5324427455077738</c:v>
                </c:pt>
                <c:pt idx="94">
                  <c:v>3.5539682682923299</c:v>
                </c:pt>
                <c:pt idx="95">
                  <c:v>3.2514645659128072</c:v>
                </c:pt>
                <c:pt idx="96">
                  <c:v>4.0139331148573296</c:v>
                </c:pt>
                <c:pt idx="97">
                  <c:v>3.8917680734735209</c:v>
                </c:pt>
                <c:pt idx="98">
                  <c:v>3.5657740519649912</c:v>
                </c:pt>
                <c:pt idx="99">
                  <c:v>3.75470184664794</c:v>
                </c:pt>
                <c:pt idx="100">
                  <c:v>2.8782589890584349</c:v>
                </c:pt>
                <c:pt idx="101">
                  <c:v>2.9996081522105329</c:v>
                </c:pt>
                <c:pt idx="102">
                  <c:v>3.1401115303514571</c:v>
                </c:pt>
                <c:pt idx="103">
                  <c:v>2.7702177357375382</c:v>
                </c:pt>
                <c:pt idx="104">
                  <c:v>3.429622355872612</c:v>
                </c:pt>
                <c:pt idx="105">
                  <c:v>3.6164898198520281</c:v>
                </c:pt>
                <c:pt idx="106">
                  <c:v>3.304400784302878</c:v>
                </c:pt>
                <c:pt idx="107">
                  <c:v>3.3871277543411371</c:v>
                </c:pt>
                <c:pt idx="108">
                  <c:v>3.5130106150519582</c:v>
                </c:pt>
                <c:pt idx="109">
                  <c:v>2.8852302944846011</c:v>
                </c:pt>
                <c:pt idx="110">
                  <c:v>3.9812149478983718</c:v>
                </c:pt>
                <c:pt idx="111">
                  <c:v>4.3788616958072604</c:v>
                </c:pt>
                <c:pt idx="112">
                  <c:v>4.3563054178417886</c:v>
                </c:pt>
                <c:pt idx="113">
                  <c:v>5.6548008574394206</c:v>
                </c:pt>
                <c:pt idx="114">
                  <c:v>5.2642279932083698</c:v>
                </c:pt>
                <c:pt idx="115">
                  <c:v>5.5424861704148354</c:v>
                </c:pt>
                <c:pt idx="116">
                  <c:v>5.4637618265991916</c:v>
                </c:pt>
                <c:pt idx="117">
                  <c:v>5.1827819804703763</c:v>
                </c:pt>
                <c:pt idx="118">
                  <c:v>5.0060265612352124</c:v>
                </c:pt>
                <c:pt idx="119">
                  <c:v>5.0046293640246704</c:v>
                </c:pt>
                <c:pt idx="120">
                  <c:v>5.5674850433037069</c:v>
                </c:pt>
                <c:pt idx="121">
                  <c:v>5.052859672608939</c:v>
                </c:pt>
                <c:pt idx="122">
                  <c:v>4.8916217928786896</c:v>
                </c:pt>
                <c:pt idx="123">
                  <c:v>4.3204302224291142</c:v>
                </c:pt>
                <c:pt idx="124">
                  <c:v>3.2309534945473271</c:v>
                </c:pt>
                <c:pt idx="125">
                  <c:v>2.5327645372266638</c:v>
                </c:pt>
                <c:pt idx="126">
                  <c:v>1.9285988987745959</c:v>
                </c:pt>
                <c:pt idx="127">
                  <c:v>2.5586047317538951</c:v>
                </c:pt>
                <c:pt idx="128">
                  <c:v>2.4365964399587399</c:v>
                </c:pt>
                <c:pt idx="129">
                  <c:v>2.6886869380834488</c:v>
                </c:pt>
                <c:pt idx="130">
                  <c:v>3.0215485126276729</c:v>
                </c:pt>
                <c:pt idx="131">
                  <c:v>2.04158836384374</c:v>
                </c:pt>
                <c:pt idx="132">
                  <c:v>2.180267483899228</c:v>
                </c:pt>
                <c:pt idx="133">
                  <c:v>2.778468023600777</c:v>
                </c:pt>
                <c:pt idx="134">
                  <c:v>3.5455744312301429</c:v>
                </c:pt>
                <c:pt idx="135">
                  <c:v>3.7825718224843659</c:v>
                </c:pt>
                <c:pt idx="136">
                  <c:v>4.3119954768494813</c:v>
                </c:pt>
                <c:pt idx="137">
                  <c:v>3.852410695108456</c:v>
                </c:pt>
                <c:pt idx="138">
                  <c:v>3.3398035443429168</c:v>
                </c:pt>
                <c:pt idx="139">
                  <c:v>3.5868801056203501</c:v>
                </c:pt>
                <c:pt idx="140">
                  <c:v>3.3809203187602508</c:v>
                </c:pt>
                <c:pt idx="141">
                  <c:v>3.81468012264274</c:v>
                </c:pt>
                <c:pt idx="142">
                  <c:v>3.6353733933635581</c:v>
                </c:pt>
                <c:pt idx="143">
                  <c:v>2.9908712225938139</c:v>
                </c:pt>
                <c:pt idx="144">
                  <c:v>3.3443738836594719</c:v>
                </c:pt>
                <c:pt idx="145">
                  <c:v>2.7940135482296959</c:v>
                </c:pt>
                <c:pt idx="146">
                  <c:v>2.6042360772827511</c:v>
                </c:pt>
                <c:pt idx="147">
                  <c:v>3.242665123450982</c:v>
                </c:pt>
                <c:pt idx="148">
                  <c:v>2.6522987396405351</c:v>
                </c:pt>
                <c:pt idx="149">
                  <c:v>2.4600343838864358</c:v>
                </c:pt>
                <c:pt idx="150">
                  <c:v>2.321865669278337</c:v>
                </c:pt>
                <c:pt idx="151">
                  <c:v>1.432577621248414</c:v>
                </c:pt>
                <c:pt idx="152">
                  <c:v>0.70119030341740296</c:v>
                </c:pt>
                <c:pt idx="153">
                  <c:v>0.53028354582654003</c:v>
                </c:pt>
                <c:pt idx="154">
                  <c:v>-0.63862966936412802</c:v>
                </c:pt>
                <c:pt idx="155">
                  <c:v>-1.9743710981431599</c:v>
                </c:pt>
                <c:pt idx="156">
                  <c:v>-2.111389314983001</c:v>
                </c:pt>
                <c:pt idx="157">
                  <c:v>-2.730967385615557</c:v>
                </c:pt>
                <c:pt idx="158">
                  <c:v>-1.401059604805492</c:v>
                </c:pt>
                <c:pt idx="159">
                  <c:v>-0.20152415741990001</c:v>
                </c:pt>
                <c:pt idx="160">
                  <c:v>0.67683694154997098</c:v>
                </c:pt>
                <c:pt idx="161">
                  <c:v>1.938984644335001</c:v>
                </c:pt>
                <c:pt idx="162">
                  <c:v>1.979090135604487</c:v>
                </c:pt>
                <c:pt idx="163">
                  <c:v>3.0085790112751072</c:v>
                </c:pt>
                <c:pt idx="164">
                  <c:v>2.9741747594692152</c:v>
                </c:pt>
                <c:pt idx="165">
                  <c:v>2.3651904815218119</c:v>
                </c:pt>
                <c:pt idx="166">
                  <c:v>2.1538976616485601</c:v>
                </c:pt>
                <c:pt idx="167">
                  <c:v>1.471497876312803</c:v>
                </c:pt>
                <c:pt idx="168">
                  <c:v>1.572174681287658</c:v>
                </c:pt>
                <c:pt idx="169">
                  <c:v>1.5401844611506481</c:v>
                </c:pt>
                <c:pt idx="170">
                  <c:v>1.3706188110162301</c:v>
                </c:pt>
                <c:pt idx="171">
                  <c:v>1.3134517180646981</c:v>
                </c:pt>
                <c:pt idx="172">
                  <c:v>1.1809746811946531</c:v>
                </c:pt>
                <c:pt idx="173">
                  <c:v>1.2170031423036209</c:v>
                </c:pt>
                <c:pt idx="174">
                  <c:v>1.4192606736311331</c:v>
                </c:pt>
                <c:pt idx="175">
                  <c:v>1.9796624800642131</c:v>
                </c:pt>
                <c:pt idx="176">
                  <c:v>1.990101360215492</c:v>
                </c:pt>
                <c:pt idx="177">
                  <c:v>2.6369383848129879</c:v>
                </c:pt>
                <c:pt idx="178">
                  <c:v>3.1357594140935792</c:v>
                </c:pt>
                <c:pt idx="179">
                  <c:v>3.5291168017844798</c:v>
                </c:pt>
                <c:pt idx="180">
                  <c:v>3.9522589978702469</c:v>
                </c:pt>
                <c:pt idx="181">
                  <c:v>3.8383507263739101</c:v>
                </c:pt>
                <c:pt idx="182">
                  <c:v>3.5539088629741982</c:v>
                </c:pt>
                <c:pt idx="183">
                  <c:v>2.979997093353286</c:v>
                </c:pt>
                <c:pt idx="184">
                  <c:v>2.5267337005932888</c:v>
                </c:pt>
                <c:pt idx="185">
                  <c:v>2.7218182302313032</c:v>
                </c:pt>
                <c:pt idx="186">
                  <c:v>2.7354504336873031</c:v>
                </c:pt>
                <c:pt idx="187">
                  <c:v>2.7972397494571442</c:v>
                </c:pt>
                <c:pt idx="188">
                  <c:v>2.8248638598174498</c:v>
                </c:pt>
                <c:pt idx="189">
                  <c:v>2.7079172223632102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351040"/>
        <c:axId val="79773696"/>
      </c:lineChart>
      <c:catAx>
        <c:axId val="41351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3696"/>
        <c:crossesAt val="-4"/>
        <c:auto val="1"/>
        <c:lblAlgn val="ctr"/>
        <c:lblOffset val="100"/>
        <c:tickLblSkip val="20"/>
        <c:noMultiLvlLbl val="0"/>
      </c:catAx>
      <c:valAx>
        <c:axId val="79773696"/>
        <c:scaling>
          <c:orientation val="minMax"/>
          <c:max val="10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5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'Figure 20 Data'!$C$1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20 Data'!$C$2:$C$191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1000</c:v>
                </c:pt>
                <c:pt idx="41">
                  <c:v>1000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13376"/>
        <c:axId val="31415296"/>
      </c:areaChart>
      <c:lineChart>
        <c:grouping val="standard"/>
        <c:varyColors val="0"/>
        <c:ser>
          <c:idx val="0"/>
          <c:order val="1"/>
          <c:tx>
            <c:strRef>
              <c:f>'Figure 20 Data'!$B$1</c:f>
              <c:strCache>
                <c:ptCount val="1"/>
                <c:pt idx="0">
                  <c:v>SaveRate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20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20 Data'!$B$2:$B$191</c:f>
              <c:numCache>
                <c:formatCode>0.0</c:formatCode>
                <c:ptCount val="190"/>
                <c:pt idx="0">
                  <c:v>11.9</c:v>
                </c:pt>
                <c:pt idx="1">
                  <c:v>12.4</c:v>
                </c:pt>
                <c:pt idx="2">
                  <c:v>13.1</c:v>
                </c:pt>
                <c:pt idx="3">
                  <c:v>13.1</c:v>
                </c:pt>
                <c:pt idx="4">
                  <c:v>13.2</c:v>
                </c:pt>
                <c:pt idx="5">
                  <c:v>13.6</c:v>
                </c:pt>
                <c:pt idx="6">
                  <c:v>13.4</c:v>
                </c:pt>
                <c:pt idx="7">
                  <c:v>12.9</c:v>
                </c:pt>
                <c:pt idx="8">
                  <c:v>12.2</c:v>
                </c:pt>
                <c:pt idx="9">
                  <c:v>11.4</c:v>
                </c:pt>
                <c:pt idx="10">
                  <c:v>11.7</c:v>
                </c:pt>
                <c:pt idx="11">
                  <c:v>13.2</c:v>
                </c:pt>
                <c:pt idx="12">
                  <c:v>12.2</c:v>
                </c:pt>
                <c:pt idx="13">
                  <c:v>12.9</c:v>
                </c:pt>
                <c:pt idx="14">
                  <c:v>13.1</c:v>
                </c:pt>
                <c:pt idx="15">
                  <c:v>14.1</c:v>
                </c:pt>
                <c:pt idx="16">
                  <c:v>13.6</c:v>
                </c:pt>
                <c:pt idx="17">
                  <c:v>12.5</c:v>
                </c:pt>
                <c:pt idx="18">
                  <c:v>12.2</c:v>
                </c:pt>
                <c:pt idx="19">
                  <c:v>13.3</c:v>
                </c:pt>
                <c:pt idx="20">
                  <c:v>12.4</c:v>
                </c:pt>
                <c:pt idx="21">
                  <c:v>14.9</c:v>
                </c:pt>
                <c:pt idx="22">
                  <c:v>12.5</c:v>
                </c:pt>
                <c:pt idx="23">
                  <c:v>12.3</c:v>
                </c:pt>
                <c:pt idx="24">
                  <c:v>11.7</c:v>
                </c:pt>
                <c:pt idx="25">
                  <c:v>11.3</c:v>
                </c:pt>
                <c:pt idx="26">
                  <c:v>11.1</c:v>
                </c:pt>
                <c:pt idx="27">
                  <c:v>10.5</c:v>
                </c:pt>
                <c:pt idx="28">
                  <c:v>9.4</c:v>
                </c:pt>
                <c:pt idx="29">
                  <c:v>10</c:v>
                </c:pt>
                <c:pt idx="30">
                  <c:v>10.4</c:v>
                </c:pt>
                <c:pt idx="31">
                  <c:v>10.8</c:v>
                </c:pt>
                <c:pt idx="32">
                  <c:v>10.9</c:v>
                </c:pt>
                <c:pt idx="33">
                  <c:v>9.9</c:v>
                </c:pt>
                <c:pt idx="34">
                  <c:v>10.1</c:v>
                </c:pt>
                <c:pt idx="35">
                  <c:v>10.1</c:v>
                </c:pt>
                <c:pt idx="36">
                  <c:v>10.6</c:v>
                </c:pt>
                <c:pt idx="37">
                  <c:v>9.8000000000000007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9.7000000000000011</c:v>
                </c:pt>
                <c:pt idx="41">
                  <c:v>10.5</c:v>
                </c:pt>
                <c:pt idx="42">
                  <c:v>10.7</c:v>
                </c:pt>
                <c:pt idx="43">
                  <c:v>11.2</c:v>
                </c:pt>
                <c:pt idx="44">
                  <c:v>10.4</c:v>
                </c:pt>
                <c:pt idx="45">
                  <c:v>10.3</c:v>
                </c:pt>
                <c:pt idx="46">
                  <c:v>11.7</c:v>
                </c:pt>
                <c:pt idx="47">
                  <c:v>12.4</c:v>
                </c:pt>
                <c:pt idx="48">
                  <c:v>11.8</c:v>
                </c:pt>
                <c:pt idx="49">
                  <c:v>11.9</c:v>
                </c:pt>
                <c:pt idx="50">
                  <c:v>11.7</c:v>
                </c:pt>
                <c:pt idx="51">
                  <c:v>10.4</c:v>
                </c:pt>
                <c:pt idx="52">
                  <c:v>10.3</c:v>
                </c:pt>
                <c:pt idx="53">
                  <c:v>9.2000000000000011</c:v>
                </c:pt>
                <c:pt idx="54">
                  <c:v>8.9</c:v>
                </c:pt>
                <c:pt idx="55">
                  <c:v>9.4</c:v>
                </c:pt>
                <c:pt idx="56">
                  <c:v>10.5</c:v>
                </c:pt>
                <c:pt idx="57">
                  <c:v>10.6</c:v>
                </c:pt>
                <c:pt idx="58">
                  <c:v>11.1</c:v>
                </c:pt>
                <c:pt idx="59">
                  <c:v>10.7</c:v>
                </c:pt>
                <c:pt idx="60">
                  <c:v>8.8000000000000007</c:v>
                </c:pt>
                <c:pt idx="61">
                  <c:v>9.6</c:v>
                </c:pt>
                <c:pt idx="62">
                  <c:v>7.6</c:v>
                </c:pt>
                <c:pt idx="63">
                  <c:v>8.3000000000000007</c:v>
                </c:pt>
                <c:pt idx="64">
                  <c:v>8.7000000000000011</c:v>
                </c:pt>
                <c:pt idx="65">
                  <c:v>8.8000000000000007</c:v>
                </c:pt>
                <c:pt idx="66">
                  <c:v>7.9</c:v>
                </c:pt>
                <c:pt idx="67">
                  <c:v>7.5</c:v>
                </c:pt>
                <c:pt idx="68">
                  <c:v>8.3000000000000007</c:v>
                </c:pt>
                <c:pt idx="69">
                  <c:v>6.1</c:v>
                </c:pt>
                <c:pt idx="70">
                  <c:v>6.8</c:v>
                </c:pt>
                <c:pt idx="71">
                  <c:v>7.8</c:v>
                </c:pt>
                <c:pt idx="72">
                  <c:v>7.6</c:v>
                </c:pt>
                <c:pt idx="73">
                  <c:v>7.9</c:v>
                </c:pt>
                <c:pt idx="74">
                  <c:v>8</c:v>
                </c:pt>
                <c:pt idx="75">
                  <c:v>7.8</c:v>
                </c:pt>
                <c:pt idx="76">
                  <c:v>8.4</c:v>
                </c:pt>
                <c:pt idx="77">
                  <c:v>7.7</c:v>
                </c:pt>
                <c:pt idx="78">
                  <c:v>7.4</c:v>
                </c:pt>
                <c:pt idx="79">
                  <c:v>7.7</c:v>
                </c:pt>
                <c:pt idx="80">
                  <c:v>7.8</c:v>
                </c:pt>
                <c:pt idx="81">
                  <c:v>8</c:v>
                </c:pt>
                <c:pt idx="82">
                  <c:v>7.7</c:v>
                </c:pt>
                <c:pt idx="83">
                  <c:v>7.6</c:v>
                </c:pt>
                <c:pt idx="84">
                  <c:v>8.1</c:v>
                </c:pt>
                <c:pt idx="85">
                  <c:v>8</c:v>
                </c:pt>
                <c:pt idx="86">
                  <c:v>7.9</c:v>
                </c:pt>
                <c:pt idx="87">
                  <c:v>8.7000000000000011</c:v>
                </c:pt>
                <c:pt idx="88">
                  <c:v>9.1</c:v>
                </c:pt>
                <c:pt idx="89">
                  <c:v>9.4</c:v>
                </c:pt>
                <c:pt idx="90">
                  <c:v>8.8000000000000007</c:v>
                </c:pt>
                <c:pt idx="91">
                  <c:v>8.2000000000000011</c:v>
                </c:pt>
                <c:pt idx="92">
                  <c:v>8.3000000000000007</c:v>
                </c:pt>
                <c:pt idx="93">
                  <c:v>7.7</c:v>
                </c:pt>
                <c:pt idx="94">
                  <c:v>6.8</c:v>
                </c:pt>
                <c:pt idx="95">
                  <c:v>6.5</c:v>
                </c:pt>
                <c:pt idx="96">
                  <c:v>6.2</c:v>
                </c:pt>
                <c:pt idx="97">
                  <c:v>6.4</c:v>
                </c:pt>
                <c:pt idx="98">
                  <c:v>6.2</c:v>
                </c:pt>
                <c:pt idx="99">
                  <c:v>6.5</c:v>
                </c:pt>
                <c:pt idx="100">
                  <c:v>7.1</c:v>
                </c:pt>
                <c:pt idx="101">
                  <c:v>6.3</c:v>
                </c:pt>
                <c:pt idx="102">
                  <c:v>6.2</c:v>
                </c:pt>
                <c:pt idx="103">
                  <c:v>6</c:v>
                </c:pt>
                <c:pt idx="104">
                  <c:v>6.1</c:v>
                </c:pt>
                <c:pt idx="105">
                  <c:v>5.9</c:v>
                </c:pt>
                <c:pt idx="106">
                  <c:v>6</c:v>
                </c:pt>
                <c:pt idx="107">
                  <c:v>5.8</c:v>
                </c:pt>
                <c:pt idx="108">
                  <c:v>5.7</c:v>
                </c:pt>
                <c:pt idx="109">
                  <c:v>6</c:v>
                </c:pt>
                <c:pt idx="110">
                  <c:v>5.5</c:v>
                </c:pt>
                <c:pt idx="111">
                  <c:v>5.7</c:v>
                </c:pt>
                <c:pt idx="112">
                  <c:v>6.8</c:v>
                </c:pt>
                <c:pt idx="113">
                  <c:v>6.4</c:v>
                </c:pt>
                <c:pt idx="114">
                  <c:v>6.1</c:v>
                </c:pt>
                <c:pt idx="115">
                  <c:v>5.5</c:v>
                </c:pt>
                <c:pt idx="116">
                  <c:v>5.5</c:v>
                </c:pt>
                <c:pt idx="117">
                  <c:v>4.3</c:v>
                </c:pt>
                <c:pt idx="118">
                  <c:v>3.9</c:v>
                </c:pt>
                <c:pt idx="119">
                  <c:v>3.9</c:v>
                </c:pt>
                <c:pt idx="120">
                  <c:v>4.3</c:v>
                </c:pt>
                <c:pt idx="121">
                  <c:v>4.3</c:v>
                </c:pt>
                <c:pt idx="122">
                  <c:v>4.3</c:v>
                </c:pt>
                <c:pt idx="123">
                  <c:v>3.8</c:v>
                </c:pt>
                <c:pt idx="124">
                  <c:v>4.2</c:v>
                </c:pt>
                <c:pt idx="125">
                  <c:v>3.9</c:v>
                </c:pt>
                <c:pt idx="126">
                  <c:v>5.8</c:v>
                </c:pt>
                <c:pt idx="127">
                  <c:v>3.3</c:v>
                </c:pt>
                <c:pt idx="128">
                  <c:v>5.4</c:v>
                </c:pt>
                <c:pt idx="129">
                  <c:v>5.4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4.9000000000000004</c:v>
                </c:pt>
                <c:pt idx="134">
                  <c:v>5.0999999999999996</c:v>
                </c:pt>
                <c:pt idx="135">
                  <c:v>4.7</c:v>
                </c:pt>
                <c:pt idx="136">
                  <c:v>4.5</c:v>
                </c:pt>
                <c:pt idx="137">
                  <c:v>4.8</c:v>
                </c:pt>
                <c:pt idx="138">
                  <c:v>4.4000000000000004</c:v>
                </c:pt>
                <c:pt idx="139">
                  <c:v>4.5</c:v>
                </c:pt>
                <c:pt idx="140">
                  <c:v>3</c:v>
                </c:pt>
                <c:pt idx="141">
                  <c:v>2.5</c:v>
                </c:pt>
                <c:pt idx="142">
                  <c:v>2.2000000000000002</c:v>
                </c:pt>
                <c:pt idx="143">
                  <c:v>2.7</c:v>
                </c:pt>
                <c:pt idx="144">
                  <c:v>3.8</c:v>
                </c:pt>
                <c:pt idx="145">
                  <c:v>3.3</c:v>
                </c:pt>
                <c:pt idx="146">
                  <c:v>3</c:v>
                </c:pt>
                <c:pt idx="147">
                  <c:v>3.1</c:v>
                </c:pt>
                <c:pt idx="148">
                  <c:v>3.3</c:v>
                </c:pt>
                <c:pt idx="149">
                  <c:v>3</c:v>
                </c:pt>
                <c:pt idx="150">
                  <c:v>2.7</c:v>
                </c:pt>
                <c:pt idx="151">
                  <c:v>2.8</c:v>
                </c:pt>
                <c:pt idx="152">
                  <c:v>3.7</c:v>
                </c:pt>
                <c:pt idx="153">
                  <c:v>5.6</c:v>
                </c:pt>
                <c:pt idx="154">
                  <c:v>4.2</c:v>
                </c:pt>
                <c:pt idx="155">
                  <c:v>6</c:v>
                </c:pt>
                <c:pt idx="156">
                  <c:v>6.1</c:v>
                </c:pt>
                <c:pt idx="157">
                  <c:v>7.1</c:v>
                </c:pt>
                <c:pt idx="158">
                  <c:v>5.6</c:v>
                </c:pt>
                <c:pt idx="159">
                  <c:v>5.6</c:v>
                </c:pt>
                <c:pt idx="160">
                  <c:v>5.3</c:v>
                </c:pt>
                <c:pt idx="161">
                  <c:v>5.8</c:v>
                </c:pt>
                <c:pt idx="162">
                  <c:v>5.8</c:v>
                </c:pt>
                <c:pt idx="163">
                  <c:v>5.5</c:v>
                </c:pt>
                <c:pt idx="164">
                  <c:v>6.3</c:v>
                </c:pt>
                <c:pt idx="165">
                  <c:v>5.9</c:v>
                </c:pt>
                <c:pt idx="166">
                  <c:v>6</c:v>
                </c:pt>
                <c:pt idx="167">
                  <c:v>5.8</c:v>
                </c:pt>
                <c:pt idx="168">
                  <c:v>6.8</c:v>
                </c:pt>
                <c:pt idx="169">
                  <c:v>7.4</c:v>
                </c:pt>
                <c:pt idx="170">
                  <c:v>7.1</c:v>
                </c:pt>
                <c:pt idx="171">
                  <c:v>9.2000000000000011</c:v>
                </c:pt>
                <c:pt idx="172">
                  <c:v>4.8</c:v>
                </c:pt>
                <c:pt idx="173">
                  <c:v>5.2</c:v>
                </c:pt>
                <c:pt idx="174">
                  <c:v>5.3</c:v>
                </c:pt>
                <c:pt idx="175">
                  <c:v>4.7</c:v>
                </c:pt>
                <c:pt idx="176">
                  <c:v>5.3</c:v>
                </c:pt>
                <c:pt idx="177">
                  <c:v>5.7</c:v>
                </c:pt>
                <c:pt idx="178">
                  <c:v>5.7</c:v>
                </c:pt>
                <c:pt idx="179">
                  <c:v>5.9</c:v>
                </c:pt>
                <c:pt idx="180">
                  <c:v>6.1</c:v>
                </c:pt>
                <c:pt idx="181">
                  <c:v>6.2</c:v>
                </c:pt>
                <c:pt idx="182">
                  <c:v>6</c:v>
                </c:pt>
                <c:pt idx="183">
                  <c:v>6.1</c:v>
                </c:pt>
                <c:pt idx="184">
                  <c:v>5.7</c:v>
                </c:pt>
                <c:pt idx="185">
                  <c:v>5.3</c:v>
                </c:pt>
                <c:pt idx="186">
                  <c:v>4.8</c:v>
                </c:pt>
                <c:pt idx="187">
                  <c:v>3.7</c:v>
                </c:pt>
                <c:pt idx="188">
                  <c:v>3.9</c:v>
                </c:pt>
                <c:pt idx="189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13376"/>
        <c:axId val="31415296"/>
      </c:lineChart>
      <c:catAx>
        <c:axId val="31413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15296"/>
        <c:crosses val="autoZero"/>
        <c:auto val="1"/>
        <c:lblAlgn val="ctr"/>
        <c:lblOffset val="100"/>
        <c:tickLblSkip val="20"/>
        <c:noMultiLvlLbl val="0"/>
      </c:catAx>
      <c:valAx>
        <c:axId val="31415296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1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20 Data'!$C$150:$C$192</c:f>
              <c:numCache>
                <c:formatCode>General</c:formatCode>
                <c:ptCount val="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46528"/>
        <c:axId val="31448448"/>
      </c:areaChart>
      <c:lineChart>
        <c:grouping val="standard"/>
        <c:varyColors val="0"/>
        <c:ser>
          <c:idx val="0"/>
          <c:order val="1"/>
          <c:tx>
            <c:strRef>
              <c:f>'Figure 20 Data'!$B$1</c:f>
              <c:strCache>
                <c:ptCount val="1"/>
                <c:pt idx="0">
                  <c:v>SaveRate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20 Data'!$A$150:$A$192</c:f>
              <c:numCache>
                <c:formatCode>General</c:formatCode>
                <c:ptCount val="43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  <c:pt idx="42">
                  <c:v>2017.5</c:v>
                </c:pt>
              </c:numCache>
            </c:numRef>
          </c:cat>
          <c:val>
            <c:numRef>
              <c:f>'Figure 20 Data'!$B$150:$B$192</c:f>
              <c:numCache>
                <c:formatCode>0.0</c:formatCode>
                <c:ptCount val="43"/>
                <c:pt idx="0">
                  <c:v>3.3</c:v>
                </c:pt>
                <c:pt idx="1">
                  <c:v>3</c:v>
                </c:pt>
                <c:pt idx="2">
                  <c:v>2.7</c:v>
                </c:pt>
                <c:pt idx="3">
                  <c:v>2.8</c:v>
                </c:pt>
                <c:pt idx="4">
                  <c:v>3.7</c:v>
                </c:pt>
                <c:pt idx="5">
                  <c:v>5.6</c:v>
                </c:pt>
                <c:pt idx="6">
                  <c:v>4.2</c:v>
                </c:pt>
                <c:pt idx="7">
                  <c:v>6</c:v>
                </c:pt>
                <c:pt idx="8">
                  <c:v>6.1</c:v>
                </c:pt>
                <c:pt idx="9">
                  <c:v>7.1</c:v>
                </c:pt>
                <c:pt idx="10">
                  <c:v>5.6</c:v>
                </c:pt>
                <c:pt idx="11">
                  <c:v>5.6</c:v>
                </c:pt>
                <c:pt idx="12">
                  <c:v>5.3</c:v>
                </c:pt>
                <c:pt idx="13">
                  <c:v>5.8</c:v>
                </c:pt>
                <c:pt idx="14">
                  <c:v>5.8</c:v>
                </c:pt>
                <c:pt idx="15">
                  <c:v>5.5</c:v>
                </c:pt>
                <c:pt idx="16">
                  <c:v>6.3</c:v>
                </c:pt>
                <c:pt idx="17">
                  <c:v>5.9</c:v>
                </c:pt>
                <c:pt idx="18">
                  <c:v>6</c:v>
                </c:pt>
                <c:pt idx="19">
                  <c:v>5.8</c:v>
                </c:pt>
                <c:pt idx="20">
                  <c:v>6.8</c:v>
                </c:pt>
                <c:pt idx="21">
                  <c:v>7.4</c:v>
                </c:pt>
                <c:pt idx="22">
                  <c:v>7.1</c:v>
                </c:pt>
                <c:pt idx="23">
                  <c:v>9.1999999999999993</c:v>
                </c:pt>
                <c:pt idx="24">
                  <c:v>4.8</c:v>
                </c:pt>
                <c:pt idx="25">
                  <c:v>5.2</c:v>
                </c:pt>
                <c:pt idx="26">
                  <c:v>5.3</c:v>
                </c:pt>
                <c:pt idx="27">
                  <c:v>4.7</c:v>
                </c:pt>
                <c:pt idx="28">
                  <c:v>5.3</c:v>
                </c:pt>
                <c:pt idx="29">
                  <c:v>5.7</c:v>
                </c:pt>
                <c:pt idx="30">
                  <c:v>5.7</c:v>
                </c:pt>
                <c:pt idx="31">
                  <c:v>5.9</c:v>
                </c:pt>
                <c:pt idx="32">
                  <c:v>6.1</c:v>
                </c:pt>
                <c:pt idx="33">
                  <c:v>6.2</c:v>
                </c:pt>
                <c:pt idx="34">
                  <c:v>6</c:v>
                </c:pt>
                <c:pt idx="35">
                  <c:v>6.1</c:v>
                </c:pt>
                <c:pt idx="36">
                  <c:v>5.7</c:v>
                </c:pt>
                <c:pt idx="37">
                  <c:v>5.3</c:v>
                </c:pt>
                <c:pt idx="38">
                  <c:v>4.8</c:v>
                </c:pt>
                <c:pt idx="39">
                  <c:v>3.7</c:v>
                </c:pt>
                <c:pt idx="40">
                  <c:v>3.9</c:v>
                </c:pt>
                <c:pt idx="41">
                  <c:v>3.7</c:v>
                </c:pt>
                <c:pt idx="42">
                  <c:v>3.3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46528"/>
        <c:axId val="31448448"/>
      </c:lineChart>
      <c:catAx>
        <c:axId val="31446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48448"/>
        <c:crosses val="autoZero"/>
        <c:auto val="1"/>
        <c:lblAlgn val="ctr"/>
        <c:lblOffset val="100"/>
        <c:tickLblSkip val="4"/>
        <c:noMultiLvlLbl val="0"/>
      </c:catAx>
      <c:valAx>
        <c:axId val="3144844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4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0.21883</cdr:x>
      <cdr:y>0.06427</cdr:y>
    </cdr:from>
    <cdr:to>
      <cdr:x>0.42694</cdr:x>
      <cdr:y>0.11287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7743" y="404586"/>
          <a:ext cx="1804789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Total Unemployment</a:t>
          </a:r>
        </a:p>
      </cdr:txBody>
    </cdr:sp>
  </cdr:relSizeAnchor>
  <cdr:relSizeAnchor xmlns:cdr="http://schemas.openxmlformats.org/drawingml/2006/chartDrawing">
    <cdr:from>
      <cdr:x>0.78996</cdr:x>
      <cdr:y>0.54842</cdr:y>
    </cdr:from>
    <cdr:to>
      <cdr:x>0.97566</cdr:x>
      <cdr:y>0.59631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50743" y="3452586"/>
          <a:ext cx="1610444" cy="30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CBO Long Term NAIRU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0.13333</cdr:x>
      <cdr:y>0.11594</cdr:y>
    </cdr:from>
    <cdr:to>
      <cdr:x>0.48501</cdr:x>
      <cdr:y>0.16678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609600"/>
          <a:ext cx="3215762" cy="267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0.43867</cdr:x>
      <cdr:y>0.52291</cdr:y>
    </cdr:from>
    <cdr:to>
      <cdr:x>0.5769</cdr:x>
      <cdr:y>0.56049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06907" y="3288884"/>
          <a:ext cx="1199606" cy="236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0.8047</cdr:x>
      <cdr:y>0.02899</cdr:y>
    </cdr:from>
    <cdr:to>
      <cdr:x>0.8047</cdr:x>
      <cdr:y>0.92754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7358177" y="152400"/>
          <a:ext cx="0" cy="4724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0.51919</cdr:x>
      <cdr:y>0.02899</cdr:y>
    </cdr:from>
    <cdr:to>
      <cdr:x>0.51919</cdr:x>
      <cdr:y>0.92754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4747473" y="152400"/>
          <a:ext cx="0" cy="4724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0.51919</cdr:x>
      <cdr:y>0.02899</cdr:y>
    </cdr:from>
    <cdr:to>
      <cdr:x>0.51919</cdr:x>
      <cdr:y>0.85507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4747473" y="152400"/>
          <a:ext cx="0" cy="4343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0.74267</cdr:x>
      <cdr:y>0.62965</cdr:y>
    </cdr:from>
    <cdr:to>
      <cdr:x>0.96559</cdr:x>
      <cdr:y>0.66539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35379" y="3948740"/>
          <a:ext cx="1931681" cy="224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>
              <a:solidFill>
                <a:schemeClr val="tx1"/>
              </a:solidFill>
            </a:rPr>
            <a:t>Projected 2018-2020 LP</a:t>
          </a:r>
        </a:p>
      </cdr:txBody>
    </cdr:sp>
  </cdr:relSizeAnchor>
  <cdr:relSizeAnchor xmlns:cdr="http://schemas.openxmlformats.org/drawingml/2006/chartDrawing">
    <cdr:from>
      <cdr:x>0.73766</cdr:x>
      <cdr:y>0.32122</cdr:y>
    </cdr:from>
    <cdr:to>
      <cdr:x>0.96059</cdr:x>
      <cdr:y>0.35696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92028" y="2014497"/>
          <a:ext cx="1931681" cy="224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solidFill>
                <a:schemeClr val="tx1"/>
              </a:solidFill>
            </a:rPr>
            <a:t>Projected 2018-2020 AY</a:t>
          </a:r>
        </a:p>
      </cdr:txBody>
    </cdr:sp>
  </cdr:relSizeAnchor>
  <cdr:relSizeAnchor xmlns:cdr="http://schemas.openxmlformats.org/drawingml/2006/chartDrawing">
    <cdr:from>
      <cdr:x>0.74695</cdr:x>
      <cdr:y>0.47375</cdr:y>
    </cdr:from>
    <cdr:to>
      <cdr:x>0.96987</cdr:x>
      <cdr:y>0.50949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69970" y="2982458"/>
          <a:ext cx="1930888" cy="224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solidFill>
                <a:schemeClr val="tx1"/>
              </a:solidFill>
            </a:rPr>
            <a:t>Projected 2018-2020 HP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0.35</cdr:x>
      <cdr:y>0.14493</cdr:y>
    </cdr:from>
    <cdr:to>
      <cdr:x>0.58215</cdr:x>
      <cdr:y>0.19429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0400" y="762000"/>
          <a:ext cx="2122779" cy="259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Hires</a:t>
          </a:r>
        </a:p>
      </cdr:txBody>
    </cdr:sp>
  </cdr:relSizeAnchor>
  <cdr:relSizeAnchor xmlns:cdr="http://schemas.openxmlformats.org/drawingml/2006/chartDrawing">
    <cdr:from>
      <cdr:x>0.73333</cdr:x>
      <cdr:y>0.68116</cdr:y>
    </cdr:from>
    <cdr:to>
      <cdr:x>0.96547</cdr:x>
      <cdr:y>0.73052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05600" y="3581400"/>
          <a:ext cx="2122689" cy="259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Layoffs</a:t>
          </a:r>
        </a:p>
      </cdr:txBody>
    </cdr:sp>
  </cdr:relSizeAnchor>
  <cdr:relSizeAnchor xmlns:cdr="http://schemas.openxmlformats.org/drawingml/2006/chartDrawing">
    <cdr:from>
      <cdr:x>0.68333</cdr:x>
      <cdr:y>0.45063</cdr:y>
    </cdr:from>
    <cdr:to>
      <cdr:x>0.91547</cdr:x>
      <cdr:y>0.5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248400" y="2369322"/>
          <a:ext cx="2122689" cy="25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Job Openings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0.2364</cdr:x>
      <cdr:y>0.05216</cdr:y>
    </cdr:from>
    <cdr:to>
      <cdr:x>0.58807</cdr:x>
      <cdr:y>0.103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50143" y="328386"/>
          <a:ext cx="3049783" cy="32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0.47364</cdr:x>
      <cdr:y>0.42738</cdr:y>
    </cdr:from>
    <cdr:to>
      <cdr:x>0.61187</cdr:x>
      <cdr:y>0.46496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7543" y="2690586"/>
          <a:ext cx="1198770" cy="236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0.13333</cdr:x>
      <cdr:y>0.11594</cdr:y>
    </cdr:from>
    <cdr:to>
      <cdr:x>0.48501</cdr:x>
      <cdr:y>0.16678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609600"/>
          <a:ext cx="3215762" cy="267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0.43867</cdr:x>
      <cdr:y>0.52291</cdr:y>
    </cdr:from>
    <cdr:to>
      <cdr:x>0.5769</cdr:x>
      <cdr:y>0.56049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06907" y="3288884"/>
          <a:ext cx="1199606" cy="236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0.72222</cdr:x>
      <cdr:y>0.05051</cdr:y>
    </cdr:from>
    <cdr:to>
      <cdr:x>0.93033</cdr:x>
      <cdr:y>0.09911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43600" y="228600"/>
          <a:ext cx="1712662" cy="219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C4 Real PCE</a:t>
          </a:r>
        </a:p>
      </cdr:txBody>
    </cdr:sp>
  </cdr:relSizeAnchor>
  <cdr:relSizeAnchor xmlns:cdr="http://schemas.openxmlformats.org/drawingml/2006/chartDrawing">
    <cdr:from>
      <cdr:x>0.31748</cdr:x>
      <cdr:y>0.74592</cdr:y>
    </cdr:from>
    <cdr:to>
      <cdr:x>0.54963</cdr:x>
      <cdr:y>0.79529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57662" y="4695106"/>
          <a:ext cx="2016427" cy="310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C4 Payroll Employment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0.84398</cdr:x>
      <cdr:y>0.14493</cdr:y>
    </cdr:from>
    <cdr:to>
      <cdr:x>0.99979</cdr:x>
      <cdr:y>0.19282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17345" y="762000"/>
          <a:ext cx="1424726" cy="251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C4 Real PCE</a:t>
          </a:r>
        </a:p>
      </cdr:txBody>
    </cdr:sp>
  </cdr:relSizeAnchor>
  <cdr:relSizeAnchor xmlns:cdr="http://schemas.openxmlformats.org/drawingml/2006/chartDrawing">
    <cdr:from>
      <cdr:x>0.26667</cdr:x>
      <cdr:y>0.15942</cdr:y>
    </cdr:from>
    <cdr:to>
      <cdr:x>0.47478</cdr:x>
      <cdr:y>0.20802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38400" y="838200"/>
          <a:ext cx="1902958" cy="255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C4 AY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0.46485</cdr:x>
      <cdr:y>0.44541</cdr:y>
    </cdr:from>
    <cdr:to>
      <cdr:x>0.81653</cdr:x>
      <cdr:y>0.49624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1343" y="2804133"/>
          <a:ext cx="3049869" cy="320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Government Spending</a:t>
          </a:r>
        </a:p>
      </cdr:txBody>
    </cdr:sp>
  </cdr:relSizeAnchor>
  <cdr:relSizeAnchor xmlns:cdr="http://schemas.openxmlformats.org/drawingml/2006/chartDrawing">
    <cdr:from>
      <cdr:x>0.28033</cdr:x>
      <cdr:y>0.05216</cdr:y>
    </cdr:from>
    <cdr:to>
      <cdr:x>0.632</cdr:x>
      <cdr:y>0.103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31143" y="328386"/>
          <a:ext cx="3049783" cy="32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Investment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0.30833</cdr:x>
      <cdr:y>0.24638</cdr:y>
    </cdr:from>
    <cdr:to>
      <cdr:x>0.65999</cdr:x>
      <cdr:y>0.29722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9400" y="1295400"/>
          <a:ext cx="321558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10-Year Government Bond</a:t>
          </a:r>
          <a:r>
            <a:rPr lang="en-US" sz="1400" b="1" baseline="0">
              <a:solidFill>
                <a:schemeClr val="tx1"/>
              </a:solidFill>
            </a:rPr>
            <a:t> Rate</a:t>
          </a:r>
          <a:endParaRPr lang="en-US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0.525</cdr:x>
      <cdr:y>0.7971</cdr:y>
    </cdr:from>
    <cdr:to>
      <cdr:x>0.87668</cdr:x>
      <cdr:y>0.84794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00600" y="4191000"/>
          <a:ext cx="3215762" cy="267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Federal Fund</a:t>
          </a:r>
          <a:r>
            <a:rPr lang="en-US" sz="1400" b="1" baseline="0" dirty="0">
              <a:solidFill>
                <a:schemeClr val="tx1"/>
              </a:solidFill>
            </a:rPr>
            <a:t>s Rate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0.575</cdr:x>
      <cdr:y>0.4058</cdr:y>
    </cdr:from>
    <cdr:to>
      <cdr:x>0.92667</cdr:x>
      <cdr:y>0.45664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57800" y="2133600"/>
          <a:ext cx="321567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10-Year Government Bond</a:t>
          </a:r>
          <a:r>
            <a:rPr lang="en-US" sz="1400" b="1" baseline="0">
              <a:solidFill>
                <a:schemeClr val="tx1"/>
              </a:solidFill>
            </a:rPr>
            <a:t> Rate</a:t>
          </a:r>
          <a:endParaRPr lang="en-US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0.28333</cdr:x>
      <cdr:y>0.76812</cdr:y>
    </cdr:from>
    <cdr:to>
      <cdr:x>0.635</cdr:x>
      <cdr:y>0.81896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0800" y="4038600"/>
          <a:ext cx="321567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Federal Fund</a:t>
          </a:r>
          <a:r>
            <a:rPr lang="en-US" sz="1400" b="1" baseline="0">
              <a:solidFill>
                <a:schemeClr val="tx1"/>
              </a:solidFill>
            </a:rPr>
            <a:t>s Rate</a:t>
          </a:r>
          <a:endParaRPr lang="en-US" sz="1400" b="1">
            <a:solidFill>
              <a:schemeClr val="tx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0.21883</cdr:x>
      <cdr:y>0.06427</cdr:y>
    </cdr:from>
    <cdr:to>
      <cdr:x>0.42694</cdr:x>
      <cdr:y>0.11287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7743" y="404586"/>
          <a:ext cx="1804789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Total Unemployment</a:t>
          </a:r>
        </a:p>
      </cdr:txBody>
    </cdr:sp>
  </cdr:relSizeAnchor>
  <cdr:relSizeAnchor xmlns:cdr="http://schemas.openxmlformats.org/drawingml/2006/chartDrawing">
    <cdr:from>
      <cdr:x>0.78996</cdr:x>
      <cdr:y>0.54842</cdr:y>
    </cdr:from>
    <cdr:to>
      <cdr:x>0.97566</cdr:x>
      <cdr:y>0.59631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50743" y="3452586"/>
          <a:ext cx="1610444" cy="30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CBO Long Term NAIRU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A908A-462D-4602-BBA1-A03C9A970D2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873F3-5C7F-4723-9853-56BD172C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73F3-5C7F-4723-9853-56BD172CC0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8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73F3-5C7F-4723-9853-56BD172CC02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9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73F3-5C7F-4723-9853-56BD172CC02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8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2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9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6A52-B951-4644-83A1-9619B619B6E3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5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The </a:t>
            </a:r>
            <a:r>
              <a:rPr lang="en-US" sz="4000" b="1" dirty="0" smtClean="0">
                <a:solidFill>
                  <a:srgbClr val="C00000"/>
                </a:solidFill>
              </a:rPr>
              <a:t>Future of the U.S. Economy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82000" cy="2438400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Robert J. Gordon</a:t>
            </a:r>
          </a:p>
          <a:p>
            <a:r>
              <a:rPr lang="en-US" sz="4000" b="1" dirty="0" smtClean="0">
                <a:solidFill>
                  <a:schemeClr val="tx1"/>
                </a:solidFill>
              </a:rPr>
              <a:t>Northwestern Undergraduate </a:t>
            </a:r>
          </a:p>
          <a:p>
            <a:r>
              <a:rPr lang="en-US" sz="4000" b="1" dirty="0" smtClean="0">
                <a:solidFill>
                  <a:schemeClr val="tx1"/>
                </a:solidFill>
              </a:rPr>
              <a:t>Economics Society</a:t>
            </a:r>
            <a:endParaRPr lang="en-US" sz="4000" b="1" dirty="0">
              <a:solidFill>
                <a:schemeClr val="tx1"/>
              </a:solidFill>
            </a:endParaRPr>
          </a:p>
          <a:p>
            <a:r>
              <a:rPr lang="en-US" sz="4000" b="1" dirty="0" smtClean="0">
                <a:solidFill>
                  <a:schemeClr val="tx1"/>
                </a:solidFill>
              </a:rPr>
              <a:t>March 1, </a:t>
            </a:r>
            <a:r>
              <a:rPr lang="en-US" sz="4000" b="1" dirty="0">
                <a:solidFill>
                  <a:schemeClr val="tx1"/>
                </a:solidFill>
              </a:rPr>
              <a:t>2018</a:t>
            </a:r>
          </a:p>
          <a:p>
            <a:endParaRPr lang="en-US" sz="4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4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Without a Negative Shock,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Expansion is a Virtuous Circle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Employment growth causes income to grow</a:t>
            </a:r>
          </a:p>
          <a:p>
            <a:r>
              <a:rPr lang="en-US" sz="3600" b="1" dirty="0" smtClean="0"/>
              <a:t>Income growth causes consumption spending to grow</a:t>
            </a:r>
          </a:p>
          <a:p>
            <a:r>
              <a:rPr lang="en-US" sz="3600" b="1" dirty="0" smtClean="0"/>
              <a:t>Higher consumption spending creates more jobs, more growth of employment</a:t>
            </a:r>
          </a:p>
          <a:p>
            <a:r>
              <a:rPr lang="en-US" sz="3600" b="1" dirty="0" smtClean="0"/>
              <a:t>Consumers don’t suddenly save most of their </a:t>
            </a:r>
            <a:r>
              <a:rPr lang="en-US" sz="3600" b="1" dirty="0" smtClean="0"/>
              <a:t>extra income</a:t>
            </a:r>
            <a:r>
              <a:rPr lang="en-US" sz="3600" b="1" dirty="0" smtClean="0"/>
              <a:t>, they spend it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8031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Half of Virtuous Circle,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Employment Growth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942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0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Employment Growth, 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47013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Other Half of Virtuous Circle,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Consumption Spending Growth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02572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Personal Saving Rate,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74097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974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Personal Saving Rate,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31198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2197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Consumption and Employment Growth Feeding Each Other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52642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Comparison of Consumption Growth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GDP Growth,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678143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5875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Consumption Growth 3% Since 2014,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Why GDP Growth Only 2%?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GDP = C + I + G + NX</a:t>
            </a:r>
          </a:p>
          <a:p>
            <a:r>
              <a:rPr lang="en-US" b="1" dirty="0" smtClean="0"/>
              <a:t>The sum of I + G + NX has been growing slower than GDP</a:t>
            </a:r>
          </a:p>
          <a:p>
            <a:r>
              <a:rPr lang="en-US" b="1" dirty="0" smtClean="0"/>
              <a:t>Investment weakness, corporations sitting on record-breaking profits (as share of GDP)</a:t>
            </a:r>
          </a:p>
          <a:p>
            <a:pPr lvl="1"/>
            <a:r>
              <a:rPr lang="en-US" b="1" dirty="0" smtClean="0"/>
              <a:t>Dividends, share buy-backs</a:t>
            </a:r>
          </a:p>
          <a:p>
            <a:r>
              <a:rPr lang="en-US" b="1" dirty="0" smtClean="0"/>
              <a:t>Government spending weakness</a:t>
            </a:r>
            <a:endParaRPr lang="en-US" b="1" dirty="0"/>
          </a:p>
          <a:p>
            <a:pPr lvl="1"/>
            <a:r>
              <a:rPr lang="en-US" b="1" dirty="0" smtClean="0"/>
              <a:t>Republican Congress forced spending cuts in 2012-13</a:t>
            </a:r>
          </a:p>
          <a:p>
            <a:pPr lvl="1"/>
            <a:r>
              <a:rPr lang="en-US" b="1" dirty="0" smtClean="0"/>
              <a:t>State and local cutbacks after recession</a:t>
            </a:r>
          </a:p>
        </p:txBody>
      </p:sp>
    </p:spTree>
    <p:extLst>
      <p:ext uri="{BB962C8B-B14F-4D97-AF65-F5344CB8AC3E}">
        <p14:creationId xmlns:p14="http://schemas.microsoft.com/office/powerpoint/2010/main" val="404129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Comparison of Growth in Fixed Investment and Government spending,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929683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657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U. S. Economic Outlook: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Preview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Economic Expansion Has Reached </a:t>
            </a:r>
            <a:r>
              <a:rPr lang="en-US" sz="3600" b="1" dirty="0" smtClean="0"/>
              <a:t>105 </a:t>
            </a:r>
            <a:r>
              <a:rPr lang="en-US" sz="3600" b="1" dirty="0" smtClean="0"/>
              <a:t>Months</a:t>
            </a:r>
          </a:p>
          <a:p>
            <a:pPr lvl="1"/>
            <a:r>
              <a:rPr lang="en-US" b="1" dirty="0" smtClean="0"/>
              <a:t>Record is 120 months, March 1991 to March 2001</a:t>
            </a:r>
          </a:p>
          <a:p>
            <a:r>
              <a:rPr lang="en-US" sz="3600" b="1" dirty="0" smtClean="0"/>
              <a:t>Implication for 2020 Election – What Economic Variable Is Most Important?</a:t>
            </a:r>
          </a:p>
          <a:p>
            <a:r>
              <a:rPr lang="en-US" sz="3600" b="1" dirty="0" smtClean="0"/>
              <a:t>Perspective</a:t>
            </a:r>
            <a:r>
              <a:rPr lang="en-US" sz="3600" b="1" dirty="0" smtClean="0"/>
              <a:t>:  What Has Killed Previous Expansions?</a:t>
            </a:r>
          </a:p>
          <a:p>
            <a:r>
              <a:rPr lang="en-US" sz="3600" b="1" dirty="0" smtClean="0"/>
              <a:t>The Demand Side:  </a:t>
            </a:r>
            <a:r>
              <a:rPr lang="en-US" sz="3600" b="1" dirty="0" smtClean="0"/>
              <a:t>Too Much Stimulus?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66869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Negative Net Exports,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Drag on GDP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Net Exports Have Been Negative Since 1980</a:t>
            </a:r>
          </a:p>
          <a:p>
            <a:r>
              <a:rPr lang="en-US" sz="4000" b="1" dirty="0" smtClean="0"/>
              <a:t>Big Widening of the Gap 1995-2007</a:t>
            </a:r>
          </a:p>
          <a:p>
            <a:r>
              <a:rPr lang="en-US" sz="4000" b="1" dirty="0" smtClean="0"/>
              <a:t>Narrowing of the Gap after 2008-09 Recession</a:t>
            </a:r>
          </a:p>
          <a:p>
            <a:r>
              <a:rPr lang="en-US" sz="4000" b="1" dirty="0" smtClean="0"/>
              <a:t>Surprising stability in the Gap given the 2014-15 appreciation of the dollar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2585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Net Exports as a Share of GDP,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02652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746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Effective Exchange Rate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the Dollar,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00750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48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Will Monetary Policy Choke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Off the Expansion?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Fed’s Goal to Maximize Employment Subject to Maintaining 2% Inflation Target</a:t>
            </a:r>
          </a:p>
          <a:p>
            <a:r>
              <a:rPr lang="en-US" sz="4000" b="1" dirty="0"/>
              <a:t>Notice inverted yield curve before each recession</a:t>
            </a:r>
          </a:p>
          <a:p>
            <a:r>
              <a:rPr lang="en-US" sz="4000" b="1" dirty="0" smtClean="0"/>
              <a:t>1974-75, 1979-80 Sharp Increases in Interest Rates in response to oil shocks</a:t>
            </a:r>
          </a:p>
          <a:p>
            <a:r>
              <a:rPr lang="en-US" sz="4000" b="1" dirty="0" smtClean="0"/>
              <a:t>2004-06 Another Increase of Interest rates</a:t>
            </a:r>
          </a:p>
          <a:p>
            <a:pPr lvl="1"/>
            <a:r>
              <a:rPr lang="en-US" b="1" dirty="0" smtClean="0"/>
              <a:t>Beginning of housing collapse</a:t>
            </a:r>
          </a:p>
          <a:p>
            <a:r>
              <a:rPr lang="en-US" sz="3900" b="1" dirty="0" smtClean="0"/>
              <a:t>2009-15 Long Period of ZLB</a:t>
            </a:r>
          </a:p>
        </p:txBody>
      </p:sp>
    </p:spTree>
    <p:extLst>
      <p:ext uri="{BB962C8B-B14F-4D97-AF65-F5344CB8AC3E}">
        <p14:creationId xmlns:p14="http://schemas.microsoft.com/office/powerpoint/2010/main" val="214126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Interest Rates:  Federal Funds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10-Year Treasury Bonds,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21099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405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Interest rate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68958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179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Peculiar Behavior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U.S. Inflation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Given the Decline in the Unemployment Rate, the Fed expected inflation to start speeding up by now</a:t>
            </a:r>
          </a:p>
          <a:p>
            <a:r>
              <a:rPr lang="en-US" sz="4000" b="1" dirty="0" smtClean="0"/>
              <a:t>Let’s Look Again at the NAIRU and Inflation</a:t>
            </a:r>
          </a:p>
          <a:p>
            <a:r>
              <a:rPr lang="en-US" sz="3900" b="1" dirty="0" smtClean="0"/>
              <a:t>Long Period of High Unemployment Pushed Inflation Well Below 2%</a:t>
            </a:r>
          </a:p>
          <a:p>
            <a:r>
              <a:rPr lang="en-US" sz="3900" b="1" dirty="0" smtClean="0"/>
              <a:t>So far unemployment gap too small to have measureable effect on inflation</a:t>
            </a:r>
          </a:p>
          <a:p>
            <a:r>
              <a:rPr lang="en-US" sz="3900" b="1" dirty="0" smtClean="0"/>
              <a:t>Is 2017 decline a short-term anomaly?</a:t>
            </a:r>
          </a:p>
        </p:txBody>
      </p:sp>
    </p:spTree>
    <p:extLst>
      <p:ext uri="{BB962C8B-B14F-4D97-AF65-F5344CB8AC3E}">
        <p14:creationId xmlns:p14="http://schemas.microsoft.com/office/powerpoint/2010/main" val="83852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Repeat:  Unemployment and NAIRU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19524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498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Repeat:  Inflation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53200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498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Another Oil Price Shock?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Price of Oil in 2009 Dollars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83496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077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Preview:  Policy and the Supply Side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Monetary Policy:  How Restrictive?</a:t>
            </a:r>
          </a:p>
          <a:p>
            <a:r>
              <a:rPr lang="en-US" sz="3600" b="1" dirty="0" smtClean="0"/>
              <a:t>Tax Cuts and Reform:  How </a:t>
            </a:r>
            <a:r>
              <a:rPr lang="en-US" sz="3600" b="1" dirty="0" err="1" smtClean="0"/>
              <a:t>Stimulative</a:t>
            </a:r>
            <a:r>
              <a:rPr lang="en-US" sz="3600" b="1" dirty="0" smtClean="0"/>
              <a:t>?</a:t>
            </a:r>
          </a:p>
          <a:p>
            <a:r>
              <a:rPr lang="en-US" sz="3600" b="1" dirty="0" smtClean="0"/>
              <a:t>Added Stimulus from Government Spending</a:t>
            </a:r>
            <a:endParaRPr lang="en-US" sz="3600" b="1" dirty="0" smtClean="0"/>
          </a:p>
          <a:p>
            <a:r>
              <a:rPr lang="en-US" sz="3600" b="1" dirty="0" smtClean="0"/>
              <a:t>Will Growth Rise to 3% from its 2% average during the expansion?</a:t>
            </a:r>
          </a:p>
          <a:p>
            <a:r>
              <a:rPr lang="en-US" sz="3600" b="1" dirty="0"/>
              <a:t>Can the Supply Side Support the Demand Expansion?</a:t>
            </a:r>
          </a:p>
          <a:p>
            <a:r>
              <a:rPr lang="en-US" sz="3600" b="1" dirty="0" smtClean="0"/>
              <a:t>Productivity </a:t>
            </a:r>
            <a:r>
              <a:rPr lang="en-US" sz="3600" b="1" dirty="0" smtClean="0"/>
              <a:t>and the Available Supply of Labor</a:t>
            </a:r>
          </a:p>
        </p:txBody>
      </p:sp>
    </p:spTree>
    <p:extLst>
      <p:ext uri="{BB962C8B-B14F-4D97-AF65-F5344CB8AC3E}">
        <p14:creationId xmlns:p14="http://schemas.microsoft.com/office/powerpoint/2010/main" val="668697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Outlook for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Monetary Policy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 smtClean="0"/>
              <a:t>Strong Support for Tighter Labor Markets to Attract Labor Force Dropouts</a:t>
            </a:r>
          </a:p>
          <a:p>
            <a:r>
              <a:rPr lang="en-US" sz="3900" b="1" dirty="0" smtClean="0"/>
              <a:t>In the Absence of a Significant Upturn of Inflation, Fed will maintain a slow pace of rate increases</a:t>
            </a:r>
          </a:p>
          <a:p>
            <a:r>
              <a:rPr lang="en-US" sz="3900" b="1" dirty="0" smtClean="0"/>
              <a:t>Consensus forecast for mid-2019, Federal Funds rate of 2.7 to 3.0</a:t>
            </a:r>
          </a:p>
          <a:p>
            <a:r>
              <a:rPr lang="en-US" sz="3900" b="1" dirty="0" smtClean="0"/>
              <a:t>Implications for 10-year bond, yield curve</a:t>
            </a:r>
          </a:p>
          <a:p>
            <a:r>
              <a:rPr lang="en-US" sz="3900" b="1" dirty="0" smtClean="0"/>
              <a:t>Fed will begin to run down balance sheet, pushing up long-term rates</a:t>
            </a:r>
          </a:p>
        </p:txBody>
      </p:sp>
    </p:spTree>
    <p:extLst>
      <p:ext uri="{BB962C8B-B14F-4D97-AF65-F5344CB8AC3E}">
        <p14:creationId xmlns:p14="http://schemas.microsoft.com/office/powerpoint/2010/main" val="23492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Setting the Stage for Fiscal Drama: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The Deficit and Debt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/>
          </a:bodyPr>
          <a:lstStyle/>
          <a:p>
            <a:r>
              <a:rPr lang="en-US" sz="3900" b="1" dirty="0" smtClean="0"/>
              <a:t>Federal Deficit / GDP</a:t>
            </a:r>
          </a:p>
          <a:p>
            <a:pPr lvl="1"/>
            <a:r>
              <a:rPr lang="en-US" sz="3500" b="1" dirty="0" smtClean="0"/>
              <a:t>Big bulge from recession, Obama stimulus</a:t>
            </a:r>
          </a:p>
          <a:p>
            <a:pPr lvl="1"/>
            <a:r>
              <a:rPr lang="en-US" sz="3500" b="1" dirty="0" smtClean="0"/>
              <a:t>Recent increase</a:t>
            </a:r>
          </a:p>
          <a:p>
            <a:r>
              <a:rPr lang="en-US" sz="3900" b="1" dirty="0" smtClean="0"/>
              <a:t>Federal Debt / GDP</a:t>
            </a:r>
          </a:p>
          <a:p>
            <a:pPr lvl="1"/>
            <a:r>
              <a:rPr lang="en-US" sz="3500" b="1" dirty="0" smtClean="0"/>
              <a:t>Big increase from recession, Obama stimulus</a:t>
            </a:r>
          </a:p>
          <a:p>
            <a:pPr lvl="1"/>
            <a:r>
              <a:rPr lang="en-US" sz="3500" b="1" dirty="0" smtClean="0"/>
              <a:t>Slow projected increase from now, even with current tax rates</a:t>
            </a:r>
          </a:p>
          <a:p>
            <a:pPr lvl="1"/>
            <a:r>
              <a:rPr lang="en-US" sz="3500" b="1" dirty="0" smtClean="0"/>
              <a:t>Big tax cuts </a:t>
            </a:r>
            <a:r>
              <a:rPr lang="en-US" sz="3500" b="1" dirty="0" smtClean="0"/>
              <a:t>and higher government spending will </a:t>
            </a:r>
            <a:r>
              <a:rPr lang="en-US" sz="3500" b="1" dirty="0" smtClean="0"/>
              <a:t>raise deficit, debt</a:t>
            </a:r>
          </a:p>
        </p:txBody>
      </p:sp>
    </p:spTree>
    <p:extLst>
      <p:ext uri="{BB962C8B-B14F-4D97-AF65-F5344CB8AC3E}">
        <p14:creationId xmlns:p14="http://schemas.microsoft.com/office/powerpoint/2010/main" val="1416505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Federal Deficit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Since 1970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19348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91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Federal Deficit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Since 2007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0281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4923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Federal Debt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(Without Trump Stimulus)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3973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4923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Great 2018 </a:t>
            </a:r>
            <a:r>
              <a:rPr lang="en-US" b="1" dirty="0" smtClean="0">
                <a:solidFill>
                  <a:srgbClr val="C00000"/>
                </a:solidFill>
              </a:rPr>
              <a:t>Fiscal Stimulus: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Tax Cuts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900" b="1" dirty="0" smtClean="0"/>
              <a:t>Corporate Tax Cuts from 35% to </a:t>
            </a:r>
            <a:r>
              <a:rPr lang="en-US" sz="3900" b="1" dirty="0" smtClean="0"/>
              <a:t>21%</a:t>
            </a:r>
            <a:endParaRPr lang="en-US" sz="3900" b="1" dirty="0" smtClean="0"/>
          </a:p>
          <a:p>
            <a:r>
              <a:rPr lang="en-US" sz="3900" b="1" dirty="0" smtClean="0"/>
              <a:t>Personal Tax Cuts at all Income Levels</a:t>
            </a:r>
          </a:p>
          <a:p>
            <a:r>
              <a:rPr lang="en-US" sz="3900" b="1" dirty="0" smtClean="0"/>
              <a:t>Cost:  $1.5 Trillion over 10 Years</a:t>
            </a:r>
          </a:p>
          <a:p>
            <a:r>
              <a:rPr lang="en-US" sz="3900" b="1" dirty="0" smtClean="0"/>
              <a:t>Equals $150 Billion per Year, or 0.8 percent of GDP</a:t>
            </a:r>
          </a:p>
          <a:p>
            <a:r>
              <a:rPr lang="en-US" sz="3900" b="1" dirty="0" smtClean="0"/>
              <a:t>Tax multipliers, 0.3 to 0.4, translates into extra 0.3 of GDP growth 2018-2019</a:t>
            </a:r>
            <a:endParaRPr lang="en-US" sz="3500" b="1" dirty="0" smtClean="0"/>
          </a:p>
        </p:txBody>
      </p:sp>
    </p:spTree>
    <p:extLst>
      <p:ext uri="{BB962C8B-B14F-4D97-AF65-F5344CB8AC3E}">
        <p14:creationId xmlns:p14="http://schemas.microsoft.com/office/powerpoint/2010/main" val="2790966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Great 2018 </a:t>
            </a:r>
            <a:r>
              <a:rPr lang="en-US" b="1" dirty="0" smtClean="0">
                <a:solidFill>
                  <a:srgbClr val="C00000"/>
                </a:solidFill>
              </a:rPr>
              <a:t>Fiscal Stimulus: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Higher Government Spending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lnSpcReduction="10000"/>
          </a:bodyPr>
          <a:lstStyle/>
          <a:p>
            <a:r>
              <a:rPr lang="en-US" sz="3900" b="1" dirty="0" smtClean="0"/>
              <a:t>$300 Billion in 2018-2019</a:t>
            </a:r>
          </a:p>
          <a:p>
            <a:r>
              <a:rPr lang="en-US" sz="3900" b="1" dirty="0" smtClean="0"/>
              <a:t>Both defense and nondefense spending</a:t>
            </a:r>
          </a:p>
          <a:p>
            <a:r>
              <a:rPr lang="en-US" sz="3900" b="1" dirty="0" smtClean="0"/>
              <a:t>Most in 2019</a:t>
            </a:r>
          </a:p>
          <a:p>
            <a:r>
              <a:rPr lang="en-US" sz="3900" b="1" dirty="0" smtClean="0"/>
              <a:t>$150 </a:t>
            </a:r>
            <a:r>
              <a:rPr lang="en-US" sz="3900" b="1" dirty="0" smtClean="0"/>
              <a:t>billion over 2 years, 0.8 percent of GDP</a:t>
            </a:r>
          </a:p>
          <a:p>
            <a:r>
              <a:rPr lang="en-US" sz="3900" b="1" dirty="0" smtClean="0"/>
              <a:t>Spending multipliers</a:t>
            </a:r>
            <a:r>
              <a:rPr lang="en-US" sz="3900" b="1" dirty="0" smtClean="0"/>
              <a:t>, </a:t>
            </a:r>
            <a:r>
              <a:rPr lang="en-US" sz="3900" b="1" dirty="0" smtClean="0"/>
              <a:t>at least 1.0,  </a:t>
            </a:r>
            <a:r>
              <a:rPr lang="en-US" sz="3900" b="1" dirty="0" smtClean="0"/>
              <a:t>translates into extra </a:t>
            </a:r>
            <a:r>
              <a:rPr lang="en-US" sz="3900" b="1" dirty="0" smtClean="0"/>
              <a:t>0.8 </a:t>
            </a:r>
            <a:r>
              <a:rPr lang="en-US" sz="3900" b="1" dirty="0" smtClean="0"/>
              <a:t>of GDP growth 2018-2019</a:t>
            </a:r>
            <a:endParaRPr lang="en-US" sz="3500" b="1" dirty="0" smtClean="0"/>
          </a:p>
        </p:txBody>
      </p:sp>
    </p:spTree>
    <p:extLst>
      <p:ext uri="{BB962C8B-B14F-4D97-AF65-F5344CB8AC3E}">
        <p14:creationId xmlns:p14="http://schemas.microsoft.com/office/powerpoint/2010/main" val="3901822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Ebullient U.S. Stock Market: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S&amp;P 500 Index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337177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962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Stock Market Wealth Effect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lnSpcReduction="10000"/>
          </a:bodyPr>
          <a:lstStyle/>
          <a:p>
            <a:r>
              <a:rPr lang="en-US" sz="3500" b="1" dirty="0" smtClean="0"/>
              <a:t>S&amp;P 500 has increased </a:t>
            </a:r>
            <a:r>
              <a:rPr lang="en-US" sz="3500" b="1" dirty="0" smtClean="0"/>
              <a:t>30% </a:t>
            </a:r>
            <a:r>
              <a:rPr lang="en-US" sz="3500" b="1" dirty="0" smtClean="0"/>
              <a:t>since Oct 31, 2016</a:t>
            </a:r>
          </a:p>
          <a:p>
            <a:r>
              <a:rPr lang="en-US" sz="3500" b="1" dirty="0" smtClean="0"/>
              <a:t>This represents about +$6 trillion in wealth</a:t>
            </a:r>
          </a:p>
          <a:p>
            <a:r>
              <a:rPr lang="en-US" sz="3500" b="1" dirty="0" smtClean="0"/>
              <a:t>How much of this wealth would have to raise consumption to boost GDP by half a percent?</a:t>
            </a:r>
          </a:p>
          <a:p>
            <a:r>
              <a:rPr lang="en-US" sz="3500" b="1" dirty="0" smtClean="0"/>
              <a:t>Answer:  1.5 cents spending per dollar of extra wealth</a:t>
            </a:r>
          </a:p>
          <a:p>
            <a:r>
              <a:rPr lang="en-US" sz="3500" b="1" dirty="0" smtClean="0"/>
              <a:t>Together with tax </a:t>
            </a:r>
            <a:r>
              <a:rPr lang="en-US" sz="3500" b="1" dirty="0" smtClean="0"/>
              <a:t>cuts and </a:t>
            </a:r>
            <a:r>
              <a:rPr lang="en-US" sz="3500" b="1" dirty="0" err="1" smtClean="0"/>
              <a:t>govt</a:t>
            </a:r>
            <a:r>
              <a:rPr lang="en-US" sz="3500" b="1" dirty="0" smtClean="0"/>
              <a:t> spending, , </a:t>
            </a:r>
            <a:r>
              <a:rPr lang="en-US" sz="3500" b="1" dirty="0" smtClean="0"/>
              <a:t>that’s </a:t>
            </a:r>
            <a:r>
              <a:rPr lang="en-US" sz="3500" b="1" dirty="0" smtClean="0"/>
              <a:t>more than enough </a:t>
            </a:r>
            <a:r>
              <a:rPr lang="en-US" sz="3500" b="1" dirty="0" smtClean="0"/>
              <a:t>to boost GDP growth from </a:t>
            </a:r>
            <a:r>
              <a:rPr lang="en-US" sz="3500" b="1" dirty="0" smtClean="0"/>
              <a:t>2.0 </a:t>
            </a:r>
            <a:r>
              <a:rPr lang="en-US" sz="3500" b="1" dirty="0" smtClean="0"/>
              <a:t>to 3.0</a:t>
            </a:r>
          </a:p>
        </p:txBody>
      </p:sp>
    </p:spTree>
    <p:extLst>
      <p:ext uri="{BB962C8B-B14F-4D97-AF65-F5344CB8AC3E}">
        <p14:creationId xmlns:p14="http://schemas.microsoft.com/office/powerpoint/2010/main" val="4200249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Is There Enough Supply to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Meet Faster Demand Growth?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2.1 percent GDP growth since 2009 Made Possible by a Decline in U Rate from 10 to 4.1</a:t>
            </a:r>
          </a:p>
          <a:p>
            <a:r>
              <a:rPr lang="en-US" sz="3500" b="1" dirty="0" smtClean="0"/>
              <a:t>At some point the U Rate will stop declining</a:t>
            </a:r>
          </a:p>
          <a:p>
            <a:r>
              <a:rPr lang="en-US" sz="3500" b="1" dirty="0" smtClean="0"/>
              <a:t>How Fast Can the Economy Growth With a Constant Unemployment Rate?</a:t>
            </a:r>
          </a:p>
          <a:p>
            <a:r>
              <a:rPr lang="en-US" sz="3500" b="1" dirty="0" smtClean="0"/>
              <a:t>Actual Growth Rate 2006-2016 = 1.3%</a:t>
            </a:r>
          </a:p>
          <a:p>
            <a:pPr lvl="1"/>
            <a:r>
              <a:rPr lang="en-US" sz="3100" b="1" dirty="0" smtClean="0"/>
              <a:t>Productivity Growth 0.9%</a:t>
            </a:r>
          </a:p>
          <a:p>
            <a:pPr lvl="1"/>
            <a:r>
              <a:rPr lang="en-US" sz="3100" b="1" dirty="0" smtClean="0"/>
              <a:t>Hours Growth 0.4%</a:t>
            </a:r>
          </a:p>
        </p:txBody>
      </p:sp>
    </p:spTree>
    <p:extLst>
      <p:ext uri="{BB962C8B-B14F-4D97-AF65-F5344CB8AC3E}">
        <p14:creationId xmlns:p14="http://schemas.microsoft.com/office/powerpoint/2010/main" val="365064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Length of Expansions: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Current vs. Previous Five Longest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084928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7177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GDP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346942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6480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Productivity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652122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8390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Hours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24115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5863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Two Questions:  Productivity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Hours Growth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 smtClean="0"/>
              <a:t>Productivity growth 0.6 percent for seven years since mid-2010</a:t>
            </a:r>
          </a:p>
          <a:p>
            <a:r>
              <a:rPr lang="en-US" sz="3500" b="1" dirty="0" smtClean="0"/>
              <a:t>Forecast for next 25 years in my book is 1.2 percent</a:t>
            </a:r>
          </a:p>
          <a:p>
            <a:r>
              <a:rPr lang="en-US" sz="3500" b="1" dirty="0" smtClean="0"/>
              <a:t>Big question:  as labor markets tighten, will firms buy robots and other capital to replace workers?</a:t>
            </a:r>
          </a:p>
          <a:p>
            <a:r>
              <a:rPr lang="en-US" sz="3500" b="1" dirty="0" smtClean="0"/>
              <a:t>Evidence that trend productivity growth is faster when unemployment is low as in the 1960s and </a:t>
            </a:r>
            <a:r>
              <a:rPr lang="en-US" sz="3500" b="1" dirty="0" smtClean="0"/>
              <a:t>1990s</a:t>
            </a:r>
          </a:p>
          <a:p>
            <a:r>
              <a:rPr lang="en-US" sz="3500" b="1" dirty="0" smtClean="0"/>
              <a:t>What likelihood that productivity growth will rise to accommodate faster demand growth?</a:t>
            </a:r>
            <a:endParaRPr lang="en-US" sz="3500" b="1" dirty="0" smtClean="0"/>
          </a:p>
          <a:p>
            <a:endParaRPr lang="en-US" sz="3100" b="1" dirty="0" smtClean="0"/>
          </a:p>
        </p:txBody>
      </p:sp>
    </p:spTree>
    <p:extLst>
      <p:ext uri="{BB962C8B-B14F-4D97-AF65-F5344CB8AC3E}">
        <p14:creationId xmlns:p14="http://schemas.microsoft.com/office/powerpoint/2010/main" val="514278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Productivity Growth 2018-2020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Economic outlook for 2018-2020 is for accelerating GDP growth</a:t>
            </a:r>
          </a:p>
          <a:p>
            <a:pPr lvl="1"/>
            <a:r>
              <a:rPr lang="en-US" b="1" dirty="0" smtClean="0"/>
              <a:t>Wealth effect from stock market gains</a:t>
            </a:r>
          </a:p>
          <a:p>
            <a:pPr lvl="1"/>
            <a:r>
              <a:rPr lang="en-US" b="1" dirty="0" smtClean="0"/>
              <a:t>Cuts in corporate and personal income taxes</a:t>
            </a:r>
          </a:p>
          <a:p>
            <a:pPr lvl="1"/>
            <a:r>
              <a:rPr lang="en-US" b="1" dirty="0" smtClean="0"/>
              <a:t>Government spending 2-year increase $300B</a:t>
            </a:r>
          </a:p>
          <a:p>
            <a:r>
              <a:rPr lang="en-US" b="1" dirty="0" smtClean="0"/>
              <a:t>Let’s assume real GDP growth </a:t>
            </a:r>
            <a:r>
              <a:rPr lang="en-US" b="1" dirty="0" smtClean="0"/>
              <a:t>of 3.0</a:t>
            </a:r>
            <a:r>
              <a:rPr lang="en-US" b="1" dirty="0" smtClean="0"/>
              <a:t>% mid-2018 to early 2020</a:t>
            </a:r>
          </a:p>
          <a:p>
            <a:r>
              <a:rPr lang="en-US" b="1" dirty="0" smtClean="0"/>
              <a:t>Will productivity growth emerge from its 7-year slump, 0.6% 2010-2017?</a:t>
            </a:r>
          </a:p>
          <a:p>
            <a:endParaRPr lang="en-US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541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n-lt"/>
              </a:rPr>
              <a:t>Predicting Productivity Growth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Decompose </a:t>
            </a:r>
            <a:r>
              <a:rPr lang="en-US" b="1" dirty="0" smtClean="0"/>
              <a:t>real GDP growth into its two components</a:t>
            </a:r>
            <a:endParaRPr lang="en-US" b="1" dirty="0" smtClean="0"/>
          </a:p>
          <a:p>
            <a:pPr lvl="1"/>
            <a:r>
              <a:rPr lang="en-US" b="1" dirty="0" smtClean="0"/>
              <a:t>Quarterly change in productivity (output per hour)</a:t>
            </a:r>
            <a:endParaRPr lang="en-US" b="1" dirty="0" smtClean="0"/>
          </a:p>
          <a:p>
            <a:pPr lvl="1"/>
            <a:r>
              <a:rPr lang="en-US" b="1" dirty="0" smtClean="0"/>
              <a:t>Quarterly change in hours of work</a:t>
            </a:r>
            <a:endParaRPr lang="en-US" b="1" dirty="0" smtClean="0"/>
          </a:p>
          <a:p>
            <a:r>
              <a:rPr lang="en-US" b="1" dirty="0" smtClean="0"/>
              <a:t>Those quarterly changes in productivity are explained </a:t>
            </a:r>
            <a:r>
              <a:rPr lang="en-US" b="1" dirty="0" smtClean="0"/>
              <a:t>by </a:t>
            </a:r>
          </a:p>
          <a:p>
            <a:pPr lvl="1"/>
            <a:r>
              <a:rPr lang="en-US" b="1" dirty="0" smtClean="0"/>
              <a:t>Its own lagged values</a:t>
            </a:r>
          </a:p>
          <a:p>
            <a:pPr lvl="1"/>
            <a:r>
              <a:rPr lang="en-US" b="1" dirty="0" smtClean="0"/>
              <a:t>Current and four-quarters of lagged real GDP </a:t>
            </a:r>
            <a:r>
              <a:rPr lang="en-US" b="1" dirty="0" smtClean="0"/>
              <a:t>growth</a:t>
            </a:r>
          </a:p>
          <a:p>
            <a:r>
              <a:rPr lang="en-US" b="1" dirty="0" smtClean="0"/>
              <a:t>Initially a jump in output growth is reflected in faster productivity growth, then hiring takes over and hours growth increases</a:t>
            </a:r>
            <a:endParaRPr lang="en-US" b="1" dirty="0" smtClean="0"/>
          </a:p>
          <a:p>
            <a:r>
              <a:rPr lang="en-US" b="1" dirty="0" smtClean="0"/>
              <a:t>Comparing </a:t>
            </a:r>
            <a:r>
              <a:rPr lang="en-US" b="1" dirty="0" smtClean="0"/>
              <a:t>the 1990-2000 with 2010-2020, what a productivity growth revival looks like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6237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2787"/>
              </p:ext>
            </p:extLst>
          </p:nvPr>
        </p:nvGraphicFramePr>
        <p:xfrm>
          <a:off x="0" y="0"/>
          <a:ext cx="9143999" cy="335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282209"/>
              </p:ext>
            </p:extLst>
          </p:nvPr>
        </p:nvGraphicFramePr>
        <p:xfrm>
          <a:off x="0" y="3356810"/>
          <a:ext cx="9143999" cy="3501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7248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78770"/>
              </p:ext>
            </p:extLst>
          </p:nvPr>
        </p:nvGraphicFramePr>
        <p:xfrm>
          <a:off x="0" y="0"/>
          <a:ext cx="9143999" cy="335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30019"/>
              </p:ext>
            </p:extLst>
          </p:nvPr>
        </p:nvGraphicFramePr>
        <p:xfrm>
          <a:off x="1" y="3356810"/>
          <a:ext cx="9143998" cy="3501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6148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10098"/>
              </p:ext>
            </p:extLst>
          </p:nvPr>
        </p:nvGraphicFramePr>
        <p:xfrm>
          <a:off x="229053" y="282348"/>
          <a:ext cx="8685893" cy="629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4951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Anatomy of a Growth Revival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12284"/>
              </p:ext>
            </p:extLst>
          </p:nvPr>
        </p:nvGraphicFramePr>
        <p:xfrm>
          <a:off x="152401" y="1371602"/>
          <a:ext cx="8991600" cy="5333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7528"/>
                <a:gridCol w="1958358"/>
                <a:gridCol w="1905714"/>
              </a:tblGrid>
              <a:tr h="88661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</a:rPr>
                        <a:t>Actual and Predicted Growth Rates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8641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Actual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Predicted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00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2010-2017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2018-2020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700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8641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Real GDP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2.15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2.73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8641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Productivity (Output per Hour)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0.53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1.24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8641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Hours of Work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1.62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1.49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78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Current Economy: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Golden Moment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/>
              <a:t>“Golden” with low inflation and GDP growth of 3.1 in Q2, 3.2 in Q3, and </a:t>
            </a:r>
            <a:r>
              <a:rPr lang="en-US" sz="3600" b="1" dirty="0" smtClean="0"/>
              <a:t>2.5 </a:t>
            </a:r>
            <a:r>
              <a:rPr lang="en-US" sz="3600" b="1" dirty="0" smtClean="0"/>
              <a:t>in Q4.</a:t>
            </a:r>
          </a:p>
          <a:p>
            <a:r>
              <a:rPr lang="en-US" sz="3600" b="1" dirty="0" smtClean="0"/>
              <a:t>Unemployment rate has fallen from 10 percent in October 2009 to 4.1 in </a:t>
            </a:r>
            <a:r>
              <a:rPr lang="en-US" sz="3600" b="1" dirty="0" smtClean="0"/>
              <a:t>Oct 2017-Jan 2018</a:t>
            </a:r>
          </a:p>
          <a:p>
            <a:pPr lvl="1"/>
            <a:r>
              <a:rPr lang="en-US" b="1" dirty="0" smtClean="0"/>
              <a:t>Below </a:t>
            </a:r>
            <a:r>
              <a:rPr lang="en-US" b="1" dirty="0" smtClean="0"/>
              <a:t>Most Estimates of the NAIRU</a:t>
            </a:r>
          </a:p>
          <a:p>
            <a:r>
              <a:rPr lang="en-US" sz="3600" b="1" dirty="0" smtClean="0"/>
              <a:t>But Inflation is Not Accelerating as in Past Expansions</a:t>
            </a:r>
          </a:p>
          <a:p>
            <a:r>
              <a:rPr lang="en-US" sz="3600" b="1" dirty="0" smtClean="0"/>
              <a:t>How Low Can Unemployment Go?</a:t>
            </a:r>
          </a:p>
          <a:p>
            <a:pPr lvl="1"/>
            <a:r>
              <a:rPr lang="en-US" b="1" dirty="0" smtClean="0"/>
              <a:t>3.8% April 2000, 3.4% Fall-Winter 1968-69</a:t>
            </a:r>
          </a:p>
          <a:p>
            <a:pPr lvl="1"/>
            <a:r>
              <a:rPr lang="en-US" b="1" dirty="0" smtClean="0"/>
              <a:t>19 U.S. states have U rates at 3.5% or below</a:t>
            </a:r>
          </a:p>
          <a:p>
            <a:pPr lvl="1"/>
            <a:r>
              <a:rPr lang="en-US" b="1" dirty="0" smtClean="0"/>
              <a:t>WI-MN-CO 3.0%</a:t>
            </a:r>
          </a:p>
        </p:txBody>
      </p:sp>
    </p:spTree>
    <p:extLst>
      <p:ext uri="{BB962C8B-B14F-4D97-AF65-F5344CB8AC3E}">
        <p14:creationId xmlns:p14="http://schemas.microsoft.com/office/powerpoint/2010/main" val="3271967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For GDP to Grow at </a:t>
            </a:r>
            <a:r>
              <a:rPr lang="en-US" b="1" dirty="0" smtClean="0">
                <a:solidFill>
                  <a:srgbClr val="C00000"/>
                </a:solidFill>
              </a:rPr>
              <a:t>2.75%,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We Need Hours Growth of </a:t>
            </a:r>
            <a:r>
              <a:rPr lang="en-US" b="1" dirty="0" smtClean="0">
                <a:solidFill>
                  <a:srgbClr val="C00000"/>
                </a:solidFill>
              </a:rPr>
              <a:t>1.5%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 smtClean="0"/>
              <a:t>Past Year:</a:t>
            </a:r>
          </a:p>
          <a:p>
            <a:pPr lvl="1"/>
            <a:r>
              <a:rPr lang="en-US" sz="3100" b="1" dirty="0" smtClean="0"/>
              <a:t>Population +0.6%</a:t>
            </a:r>
          </a:p>
          <a:p>
            <a:pPr lvl="1"/>
            <a:r>
              <a:rPr lang="en-US" sz="3100" b="1" dirty="0" smtClean="0"/>
              <a:t>Labor Force +0.8%</a:t>
            </a:r>
          </a:p>
          <a:p>
            <a:pPr lvl="1"/>
            <a:r>
              <a:rPr lang="en-US" sz="3100" b="1" dirty="0" smtClean="0"/>
              <a:t>Hours +1.3%</a:t>
            </a:r>
          </a:p>
          <a:p>
            <a:r>
              <a:rPr lang="en-US" sz="3500" b="1" dirty="0" smtClean="0"/>
              <a:t>How Much Lower Can Unemployment Go</a:t>
            </a:r>
            <a:r>
              <a:rPr lang="en-US" sz="3500" b="1" dirty="0" smtClean="0"/>
              <a:t>?</a:t>
            </a:r>
          </a:p>
          <a:p>
            <a:pPr lvl="1"/>
            <a:r>
              <a:rPr lang="en-US" sz="3100" b="1" dirty="0" smtClean="0"/>
              <a:t>U rate has declined 0.8 points every year since 2010</a:t>
            </a:r>
            <a:endParaRPr lang="en-US" sz="3100" b="1" dirty="0" smtClean="0"/>
          </a:p>
          <a:p>
            <a:r>
              <a:rPr lang="en-US" sz="3500" b="1" dirty="0" smtClean="0"/>
              <a:t>Evidence of Tightness in Labor Market</a:t>
            </a:r>
          </a:p>
          <a:p>
            <a:r>
              <a:rPr lang="en-US" sz="3500" b="1" dirty="0" smtClean="0"/>
              <a:t>Sources of Additional Labor Supply</a:t>
            </a:r>
          </a:p>
          <a:p>
            <a:pPr lvl="1"/>
            <a:r>
              <a:rPr lang="en-US" sz="3100" b="1" dirty="0" smtClean="0"/>
              <a:t>Prime-Age Labor Force Participation</a:t>
            </a:r>
          </a:p>
          <a:p>
            <a:pPr lvl="1"/>
            <a:r>
              <a:rPr lang="en-US" sz="3100" b="1" dirty="0" smtClean="0"/>
              <a:t>Employees Working Part-time Who Want Full-time Work</a:t>
            </a:r>
            <a:endParaRPr lang="en-US" sz="2700" b="1" dirty="0" smtClean="0"/>
          </a:p>
        </p:txBody>
      </p:sp>
    </p:spTree>
    <p:extLst>
      <p:ext uri="{BB962C8B-B14F-4D97-AF65-F5344CB8AC3E}">
        <p14:creationId xmlns:p14="http://schemas.microsoft.com/office/powerpoint/2010/main" val="2799930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Job Openings, Layoffs, Hires: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Labor Market Tighter than 2007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05613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975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Prime-Age Participation Rate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16764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6709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Part-time Workers Who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Want Full-time Work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39838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5816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Conclusion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Combined Stimulus of Fiscal Expansion and Stock Market May Push GDP Growth to 3.0 or Above in 2018-2020</a:t>
            </a:r>
          </a:p>
          <a:p>
            <a:r>
              <a:rPr lang="en-US" sz="3500" b="1" dirty="0" smtClean="0"/>
              <a:t>Real GDP Growth Will Be Declining in 2020 but Still Positive</a:t>
            </a:r>
          </a:p>
          <a:p>
            <a:r>
              <a:rPr lang="en-US" sz="3500" b="1" dirty="0" smtClean="0"/>
              <a:t>Expansion Will Set New Record in June 2019</a:t>
            </a:r>
          </a:p>
          <a:p>
            <a:r>
              <a:rPr lang="en-US" sz="3500" b="1" dirty="0" smtClean="0"/>
              <a:t>Back to the Original Question:  Real GDP Growth Leading up to 2020 Election?</a:t>
            </a:r>
          </a:p>
        </p:txBody>
      </p:sp>
    </p:spTree>
    <p:extLst>
      <p:ext uri="{BB962C8B-B14F-4D97-AF65-F5344CB8AC3E}">
        <p14:creationId xmlns:p14="http://schemas.microsoft.com/office/powerpoint/2010/main" val="3987367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Election Environment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/>
          </a:bodyPr>
          <a:lstStyle/>
          <a:p>
            <a:r>
              <a:rPr lang="en-US" sz="3500" b="1" dirty="0" smtClean="0"/>
              <a:t>Vote margin for incumbent depends positively on growth rate of GDP in year before election</a:t>
            </a:r>
          </a:p>
          <a:p>
            <a:r>
              <a:rPr lang="en-US" sz="3500" b="1" dirty="0" smtClean="0"/>
              <a:t>Clash between fiscal stimulus and monetary tightening</a:t>
            </a:r>
          </a:p>
          <a:p>
            <a:r>
              <a:rPr lang="en-US" sz="3500" b="1" dirty="0" smtClean="0"/>
              <a:t>If inflation takes off, more monetary tightening than now forecast, implies decline in stock market</a:t>
            </a:r>
          </a:p>
          <a:p>
            <a:r>
              <a:rPr lang="en-US" sz="3500" b="1" dirty="0" smtClean="0"/>
              <a:t>Fiscal stimulus comes off after Sept 2019</a:t>
            </a:r>
          </a:p>
          <a:p>
            <a:r>
              <a:rPr lang="en-US" sz="3500" b="1" dirty="0" smtClean="0"/>
              <a:t>Possibility a recession could start in spring 2020, but the timing will be close</a:t>
            </a:r>
          </a:p>
        </p:txBody>
      </p:sp>
    </p:spTree>
    <p:extLst>
      <p:ext uri="{BB962C8B-B14F-4D97-AF65-F5344CB8AC3E}">
        <p14:creationId xmlns:p14="http://schemas.microsoft.com/office/powerpoint/2010/main" val="182303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The Unemployment Rate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the NAIRU,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341633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698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Headline and Core Inflation,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1953-2017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22256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505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Close-Up Look at Inflation,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22546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915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What Killed Previous Expansions?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Most common, high interest rates as Fed responded to rising inflation</a:t>
            </a:r>
          </a:p>
          <a:p>
            <a:pPr lvl="1"/>
            <a:r>
              <a:rPr lang="en-US" b="1" dirty="0" smtClean="0"/>
              <a:t>Late 1950s, late 1960s, late 1980s</a:t>
            </a:r>
          </a:p>
          <a:p>
            <a:r>
              <a:rPr lang="en-US" b="1" dirty="0" smtClean="0"/>
              <a:t>Special category – oil shock inflation</a:t>
            </a:r>
          </a:p>
          <a:p>
            <a:pPr lvl="1"/>
            <a:r>
              <a:rPr lang="en-US" b="1" dirty="0" smtClean="0"/>
              <a:t>In 1974 caused a recession as higher prices took away spending power</a:t>
            </a:r>
          </a:p>
          <a:p>
            <a:pPr lvl="1"/>
            <a:r>
              <a:rPr lang="en-US" b="1" dirty="0" smtClean="0"/>
              <a:t>In 1980 the Fed boosted rates to double digits</a:t>
            </a:r>
          </a:p>
          <a:p>
            <a:r>
              <a:rPr lang="en-US" b="1" dirty="0" smtClean="0"/>
              <a:t>Other special categories:  </a:t>
            </a:r>
          </a:p>
          <a:p>
            <a:pPr lvl="1"/>
            <a:r>
              <a:rPr lang="en-US" b="1" dirty="0" smtClean="0"/>
              <a:t>collapse of dot.com investment boom of late 1990s, together with stock market crash</a:t>
            </a:r>
          </a:p>
          <a:p>
            <a:pPr lvl="1"/>
            <a:r>
              <a:rPr lang="en-US" b="1" dirty="0" smtClean="0"/>
              <a:t>Collapse of housing and excess leverage that led up to 2008-09 financial crisis.</a:t>
            </a:r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80311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117381</TotalTime>
  <Words>1631</Words>
  <Application>Microsoft Office PowerPoint</Application>
  <PresentationFormat>On-screen Show (4:3)</PresentationFormat>
  <Paragraphs>264</Paragraphs>
  <Slides>55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The Future of the U.S. Economy</vt:lpstr>
      <vt:lpstr>The U. S. Economic Outlook: A Preview</vt:lpstr>
      <vt:lpstr>Preview:  Policy and the Supply Side</vt:lpstr>
      <vt:lpstr>Length of Expansions: Current vs. Previous Five Longest</vt:lpstr>
      <vt:lpstr>The Current Economy: A Golden Moment</vt:lpstr>
      <vt:lpstr> The Unemployment Rate and the NAIRU, 1970-2017</vt:lpstr>
      <vt:lpstr>Headline and Core Inflation,  1953-2017</vt:lpstr>
      <vt:lpstr>A Close-Up Look at Inflation, 2007-2017</vt:lpstr>
      <vt:lpstr>What Killed Previous Expansions?</vt:lpstr>
      <vt:lpstr>Without a Negative Shock, Expansion is a Virtuous Circle</vt:lpstr>
      <vt:lpstr>Half of Virtuous Circle, Employment Growth 1970-2017</vt:lpstr>
      <vt:lpstr>A Closeup of Employment Growth, 2007-2017</vt:lpstr>
      <vt:lpstr>Other Half of Virtuous Circle, Consumption Spending Growth  1970-2017</vt:lpstr>
      <vt:lpstr>Personal Saving Rate,  1970-2017</vt:lpstr>
      <vt:lpstr>Closeup of Personal Saving Rate,  2007-2017</vt:lpstr>
      <vt:lpstr>Closeup of Consumption and Employment Growth Feeding Each Other</vt:lpstr>
      <vt:lpstr>Comparison of Consumption Growth and GDP Growth, 2007-17</vt:lpstr>
      <vt:lpstr>Consumption Growth 3% Since 2014, Why GDP Growth Only 2%?</vt:lpstr>
      <vt:lpstr>Comparison of Growth in Fixed Investment and Government spending, 2007-17</vt:lpstr>
      <vt:lpstr>Negative Net Exports, A Drag on GDP</vt:lpstr>
      <vt:lpstr>Net Exports as a Share of GDP, 1970-2017</vt:lpstr>
      <vt:lpstr>Effective Exchange Rate of the Dollar, 1970-2017</vt:lpstr>
      <vt:lpstr>Will Monetary Policy Choke  Off the Expansion?</vt:lpstr>
      <vt:lpstr>Interest Rates:  Federal Funds and 10-Year Treasury Bonds, 1970-2017</vt:lpstr>
      <vt:lpstr>Interest rate Closeup, 2007-17</vt:lpstr>
      <vt:lpstr>The Peculiar Behavior  of U.S. Inflation</vt:lpstr>
      <vt:lpstr>Repeat:  Unemployment and NAIRU</vt:lpstr>
      <vt:lpstr>Repeat:  Inflation Closeup</vt:lpstr>
      <vt:lpstr>Another Oil Price Shock? Price of Oil in 2009 Dollars</vt:lpstr>
      <vt:lpstr>Outlook for Monetary Policy</vt:lpstr>
      <vt:lpstr>Setting the Stage for Fiscal Drama: The Deficit and Debt</vt:lpstr>
      <vt:lpstr>Federal Deficit / GDP Since 1970</vt:lpstr>
      <vt:lpstr>Closeup of Federal Deficit / GDP Since 2007</vt:lpstr>
      <vt:lpstr>Federal Debt / GDP (Without Trump Stimulus)</vt:lpstr>
      <vt:lpstr>The Great 2018 Fiscal Stimulus: Tax Cuts </vt:lpstr>
      <vt:lpstr>The Great 2018 Fiscal Stimulus: Higher Government Spending </vt:lpstr>
      <vt:lpstr>The Ebullient U.S. Stock Market: S&amp;P 500 Index</vt:lpstr>
      <vt:lpstr>Stock Market Wealth Effect</vt:lpstr>
      <vt:lpstr>Is There Enough Supply to Meet Faster Demand Growth?</vt:lpstr>
      <vt:lpstr>GDP Growth at a Constant Unemployment Rate</vt:lpstr>
      <vt:lpstr>Productivity Growth at a Constant Unemployment Rate</vt:lpstr>
      <vt:lpstr>Hours Growth at a Constant Unemployment Rate</vt:lpstr>
      <vt:lpstr>Two Questions:  Productivity and Hours Growth</vt:lpstr>
      <vt:lpstr>Productivity Growth 2018-2020</vt:lpstr>
      <vt:lpstr>Predicting Productivity Growth</vt:lpstr>
      <vt:lpstr>PowerPoint Presentation</vt:lpstr>
      <vt:lpstr>PowerPoint Presentation</vt:lpstr>
      <vt:lpstr>PowerPoint Presentation</vt:lpstr>
      <vt:lpstr>Anatomy of a Growth Revival</vt:lpstr>
      <vt:lpstr>For GDP to Grow at 2.75%, We Need Hours Growth of 1.5%</vt:lpstr>
      <vt:lpstr>Job Openings, Layoffs, Hires: Labor Market Tighter than 2007</vt:lpstr>
      <vt:lpstr>Prime-Age Participation Rate</vt:lpstr>
      <vt:lpstr>Part-time Workers Who Want Full-time Work</vt:lpstr>
      <vt:lpstr>Conclusion</vt:lpstr>
      <vt:lpstr>Election Environment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</dc:creator>
  <cp:lastModifiedBy>Robert Gordon</cp:lastModifiedBy>
  <cp:revision>264</cp:revision>
  <cp:lastPrinted>2015-04-09T18:03:11Z</cp:lastPrinted>
  <dcterms:created xsi:type="dcterms:W3CDTF">2015-04-08T17:41:41Z</dcterms:created>
  <dcterms:modified xsi:type="dcterms:W3CDTF">2018-03-01T23:58:25Z</dcterms:modified>
</cp:coreProperties>
</file>