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1"/>
  </p:notesMasterIdLst>
  <p:sldIdLst>
    <p:sldId id="270" r:id="rId2"/>
    <p:sldId id="435" r:id="rId3"/>
    <p:sldId id="520" r:id="rId4"/>
    <p:sldId id="530" r:id="rId5"/>
    <p:sldId id="477" r:id="rId6"/>
    <p:sldId id="478" r:id="rId7"/>
    <p:sldId id="479" r:id="rId8"/>
    <p:sldId id="296" r:id="rId9"/>
    <p:sldId id="545" r:id="rId10"/>
    <p:sldId id="447" r:id="rId11"/>
    <p:sldId id="444" r:id="rId12"/>
    <p:sldId id="441" r:id="rId13"/>
    <p:sldId id="418" r:id="rId14"/>
    <p:sldId id="422" r:id="rId15"/>
    <p:sldId id="328" r:id="rId16"/>
    <p:sldId id="329" r:id="rId17"/>
    <p:sldId id="442" r:id="rId18"/>
    <p:sldId id="387" r:id="rId19"/>
    <p:sldId id="388" r:id="rId20"/>
    <p:sldId id="389" r:id="rId21"/>
    <p:sldId id="424" r:id="rId22"/>
    <p:sldId id="337" r:id="rId23"/>
    <p:sldId id="392" r:id="rId24"/>
    <p:sldId id="393" r:id="rId25"/>
    <p:sldId id="522" r:id="rId26"/>
    <p:sldId id="521" r:id="rId27"/>
    <p:sldId id="491" r:id="rId28"/>
    <p:sldId id="492" r:id="rId29"/>
    <p:sldId id="493" r:id="rId30"/>
    <p:sldId id="494" r:id="rId31"/>
    <p:sldId id="495" r:id="rId32"/>
    <p:sldId id="542" r:id="rId33"/>
    <p:sldId id="526" r:id="rId34"/>
    <p:sldId id="527" r:id="rId35"/>
    <p:sldId id="528" r:id="rId36"/>
    <p:sldId id="529" r:id="rId37"/>
    <p:sldId id="531" r:id="rId38"/>
    <p:sldId id="532" r:id="rId39"/>
    <p:sldId id="533" r:id="rId40"/>
    <p:sldId id="534" r:id="rId41"/>
    <p:sldId id="535" r:id="rId42"/>
    <p:sldId id="538" r:id="rId43"/>
    <p:sldId id="536" r:id="rId44"/>
    <p:sldId id="537" r:id="rId45"/>
    <p:sldId id="539" r:id="rId46"/>
    <p:sldId id="540" r:id="rId47"/>
    <p:sldId id="541" r:id="rId48"/>
    <p:sldId id="543" r:id="rId49"/>
    <p:sldId id="54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Hassan\Documents\University\Gordon%20RA\Rome%20Presentation\Rome%20Charts%202018042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ssan\Documents\University\Gordon%20RA\Rome%20Presentation\Rome%20Charts%202018042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ssan\Documents\University\Gordon%20RA\Rome%20Presentation\Rome%20Charts%202018042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ssan\Documents\University\Gordon%20RA\Rome%20Presentation\Rome%20Charts%202018042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ssan\Documents\University\Gordon%20RA\Countries%20vs%20EU-15%20LP%20201804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%20Gordon\Documents\Research%20Files%20by%20Project%20Number\P388\Fernald%20tfp%20with%20charts_16042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ssan\Documents\University\Gordon%20RA\Rome%20Presentation\Rome%20Charts%202018042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ssan\Documents\University\Gordon%20RA\Rome%20Presentation\Rome%20Charts%202018042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ssan\Documents\University\Gordon%20RA\Rome%20Presentation\Rome%20Charts%20201804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7548383375199"/>
          <c:y val="0.13727272727272699"/>
          <c:w val="0.83716743099420299"/>
          <c:h val="0.80620886025610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'LP Data'!$A$2</c:f>
              <c:strCache>
                <c:ptCount val="1"/>
                <c:pt idx="0">
                  <c:v>Output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'LP Data'!$B$1:$D$1</c:f>
              <c:strCache>
                <c:ptCount val="3"/>
                <c:pt idx="0">
                  <c:v>1970-2006_x000d_vs. 2006-16_x000d_Slowdown</c:v>
                </c:pt>
                <c:pt idx="1">
                  <c:v>2006-2016</c:v>
                </c:pt>
                <c:pt idx="2">
                  <c:v>1970-2006</c:v>
                </c:pt>
              </c:strCache>
            </c:strRef>
          </c:cat>
          <c:val>
            <c:numRef>
              <c:f>'LP Data'!$B$2:$D$2</c:f>
              <c:numCache>
                <c:formatCode>General</c:formatCode>
                <c:ptCount val="3"/>
                <c:pt idx="0">
                  <c:v>1.82</c:v>
                </c:pt>
                <c:pt idx="1">
                  <c:v>1.35</c:v>
                </c:pt>
                <c:pt idx="2">
                  <c:v>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A27-839C-124BA85656C2}"/>
            </c:ext>
          </c:extLst>
        </c:ser>
        <c:ser>
          <c:idx val="1"/>
          <c:order val="1"/>
          <c:tx>
            <c:strRef>
              <c:f>'LP Data'!$A$3</c:f>
              <c:strCache>
                <c:ptCount val="1"/>
                <c:pt idx="0">
                  <c:v>Output per Hour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'LP Data'!$B$1:$D$1</c:f>
              <c:strCache>
                <c:ptCount val="3"/>
                <c:pt idx="0">
                  <c:v>1970-2006_x000d_vs. 2006-16_x000d_Slowdown</c:v>
                </c:pt>
                <c:pt idx="1">
                  <c:v>2006-2016</c:v>
                </c:pt>
                <c:pt idx="2">
                  <c:v>1970-2006</c:v>
                </c:pt>
              </c:strCache>
            </c:strRef>
          </c:cat>
          <c:val>
            <c:numRef>
              <c:f>'LP Data'!$B$3:$D$3</c:f>
              <c:numCache>
                <c:formatCode>General</c:formatCode>
                <c:ptCount val="3"/>
                <c:pt idx="0">
                  <c:v>0.78</c:v>
                </c:pt>
                <c:pt idx="1">
                  <c:v>0.97</c:v>
                </c:pt>
                <c:pt idx="2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3D-4A27-839C-124BA85656C2}"/>
            </c:ext>
          </c:extLst>
        </c:ser>
        <c:ser>
          <c:idx val="2"/>
          <c:order val="2"/>
          <c:tx>
            <c:strRef>
              <c:f>'LP Data'!$A$4</c:f>
              <c:strCache>
                <c:ptCount val="1"/>
                <c:pt idx="0">
                  <c:v>Hours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'LP Data'!$B$1:$D$1</c:f>
              <c:strCache>
                <c:ptCount val="3"/>
                <c:pt idx="0">
                  <c:v>1970-2006_x000d_vs. 2006-16_x000d_Slowdown</c:v>
                </c:pt>
                <c:pt idx="1">
                  <c:v>2006-2016</c:v>
                </c:pt>
                <c:pt idx="2">
                  <c:v>1970-2006</c:v>
                </c:pt>
              </c:strCache>
            </c:strRef>
          </c:cat>
          <c:val>
            <c:numRef>
              <c:f>'LP Data'!$B$4:$D$4</c:f>
              <c:numCache>
                <c:formatCode>General</c:formatCode>
                <c:ptCount val="3"/>
                <c:pt idx="0">
                  <c:v>1.04</c:v>
                </c:pt>
                <c:pt idx="1">
                  <c:v>0.38</c:v>
                </c:pt>
                <c:pt idx="2">
                  <c:v>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3D-4A27-839C-124BA8565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5506176"/>
        <c:axId val="175508096"/>
      </c:barChart>
      <c:catAx>
        <c:axId val="17550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508096"/>
        <c:crosses val="autoZero"/>
        <c:auto val="1"/>
        <c:lblAlgn val="ctr"/>
        <c:lblOffset val="100"/>
        <c:noMultiLvlLbl val="0"/>
      </c:catAx>
      <c:valAx>
        <c:axId val="17550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5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'Immigration Data'!$B$1</c:f>
              <c:strCache>
                <c:ptCount val="1"/>
                <c:pt idx="0">
                  <c:v>Legal Immigration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'Immigration Data'!$A$2:$A$58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'Immigration Data'!$B$2:$B$58</c:f>
              <c:numCache>
                <c:formatCode>General</c:formatCode>
                <c:ptCount val="57"/>
                <c:pt idx="0">
                  <c:v>0.14692176108149399</c:v>
                </c:pt>
                <c:pt idx="1">
                  <c:v>0.147775556995736</c:v>
                </c:pt>
                <c:pt idx="2">
                  <c:v>0.15217214103767299</c:v>
                </c:pt>
                <c:pt idx="3">
                  <c:v>0.161880447594733</c:v>
                </c:pt>
                <c:pt idx="4">
                  <c:v>0.15235533312480401</c:v>
                </c:pt>
                <c:pt idx="5">
                  <c:v>0.15273976833976799</c:v>
                </c:pt>
                <c:pt idx="6">
                  <c:v>0.164390253831905</c:v>
                </c:pt>
                <c:pt idx="7">
                  <c:v>0.18220311682036</c:v>
                </c:pt>
                <c:pt idx="8">
                  <c:v>0.226472112586214</c:v>
                </c:pt>
                <c:pt idx="9">
                  <c:v>0.17694585218777301</c:v>
                </c:pt>
                <c:pt idx="10">
                  <c:v>0.18212623547433399</c:v>
                </c:pt>
                <c:pt idx="11">
                  <c:v>0.17846706713746899</c:v>
                </c:pt>
                <c:pt idx="12">
                  <c:v>0.18332475528741199</c:v>
                </c:pt>
                <c:pt idx="13">
                  <c:v>0.18810565617374</c:v>
                </c:pt>
                <c:pt idx="14">
                  <c:v>0.184233566400861</c:v>
                </c:pt>
                <c:pt idx="15">
                  <c:v>0.17850582006660801</c:v>
                </c:pt>
                <c:pt idx="16">
                  <c:v>0.228942793315566</c:v>
                </c:pt>
                <c:pt idx="17">
                  <c:v>0.208342227046273</c:v>
                </c:pt>
                <c:pt idx="18">
                  <c:v>0.26505336479047298</c:v>
                </c:pt>
                <c:pt idx="19">
                  <c:v>0.17521721932596501</c:v>
                </c:pt>
                <c:pt idx="20">
                  <c:v>0.23033581991195901</c:v>
                </c:pt>
                <c:pt idx="21">
                  <c:v>0.25879625602393902</c:v>
                </c:pt>
                <c:pt idx="22">
                  <c:v>0.22988351254480299</c:v>
                </c:pt>
                <c:pt idx="23">
                  <c:v>0.234817094776027</c:v>
                </c:pt>
                <c:pt idx="24">
                  <c:v>0.22928267042448999</c:v>
                </c:pt>
                <c:pt idx="25">
                  <c:v>0.23830154016509</c:v>
                </c:pt>
                <c:pt idx="26">
                  <c:v>0.24939503643081901</c:v>
                </c:pt>
                <c:pt idx="27">
                  <c:v>0.247121124114834</c:v>
                </c:pt>
                <c:pt idx="28">
                  <c:v>0.26180807289115299</c:v>
                </c:pt>
                <c:pt idx="29">
                  <c:v>0.44085471882759197</c:v>
                </c:pt>
                <c:pt idx="30">
                  <c:v>0.61423332413506304</c:v>
                </c:pt>
                <c:pt idx="31">
                  <c:v>0.720857406705815</c:v>
                </c:pt>
                <c:pt idx="32">
                  <c:v>0.37910132138003</c:v>
                </c:pt>
                <c:pt idx="33">
                  <c:v>0.34746488510298101</c:v>
                </c:pt>
                <c:pt idx="34">
                  <c:v>0.30532345960315199</c:v>
                </c:pt>
                <c:pt idx="35">
                  <c:v>0.27027786743126497</c:v>
                </c:pt>
                <c:pt idx="36">
                  <c:v>0.33962334140759198</c:v>
                </c:pt>
                <c:pt idx="37">
                  <c:v>0.292442325032439</c:v>
                </c:pt>
                <c:pt idx="38">
                  <c:v>0.236649977175732</c:v>
                </c:pt>
                <c:pt idx="39">
                  <c:v>0.23094503841401201</c:v>
                </c:pt>
                <c:pt idx="40">
                  <c:v>0.297914954515827</c:v>
                </c:pt>
                <c:pt idx="41">
                  <c:v>0.37126318299113598</c:v>
                </c:pt>
                <c:pt idx="42">
                  <c:v>0.36780767935448699</c:v>
                </c:pt>
                <c:pt idx="43">
                  <c:v>0.24198904149167799</c:v>
                </c:pt>
                <c:pt idx="44">
                  <c:v>0.32648906400717098</c:v>
                </c:pt>
                <c:pt idx="45">
                  <c:v>0.37899363422994398</c:v>
                </c:pt>
                <c:pt idx="46">
                  <c:v>0.42355367477335798</c:v>
                </c:pt>
                <c:pt idx="47">
                  <c:v>0.348593753622852</c:v>
                </c:pt>
                <c:pt idx="48">
                  <c:v>0.36332806069874402</c:v>
                </c:pt>
                <c:pt idx="49">
                  <c:v>0.36789643886600698</c:v>
                </c:pt>
                <c:pt idx="50">
                  <c:v>0.33659557845530003</c:v>
                </c:pt>
                <c:pt idx="51">
                  <c:v>0.34037670782869001</c:v>
                </c:pt>
                <c:pt idx="52">
                  <c:v>0.32824801771646001</c:v>
                </c:pt>
                <c:pt idx="53">
                  <c:v>0.31299466626221301</c:v>
                </c:pt>
                <c:pt idx="54">
                  <c:v>0.31886859333289402</c:v>
                </c:pt>
                <c:pt idx="55">
                  <c:v>0.327342406876791</c:v>
                </c:pt>
                <c:pt idx="56">
                  <c:v>0.36576248871966699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6C-4931-BB40-C4EB6152D95D}"/>
            </c:ext>
          </c:extLst>
        </c:ser>
        <c:ser>
          <c:idx val="1"/>
          <c:order val="1"/>
          <c:tx>
            <c:strRef>
              <c:f>'Immigration Data'!$C$1</c:f>
              <c:strCache>
                <c:ptCount val="1"/>
                <c:pt idx="0">
                  <c:v>Illegal Immigration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'Immigration Data'!$A$2:$A$58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'Immigration Data'!$C$2:$C$58</c:f>
              <c:numCache>
                <c:formatCode>General</c:formatCode>
                <c:ptCount val="57"/>
                <c:pt idx="31">
                  <c:v>0.17364399823198801</c:v>
                </c:pt>
                <c:pt idx="32">
                  <c:v>0.171354911070696</c:v>
                </c:pt>
                <c:pt idx="33">
                  <c:v>0.169135792977789</c:v>
                </c:pt>
                <c:pt idx="34">
                  <c:v>0.16709389537643601</c:v>
                </c:pt>
                <c:pt idx="35">
                  <c:v>0.16512921360964999</c:v>
                </c:pt>
                <c:pt idx="36">
                  <c:v>0.20402031300425499</c:v>
                </c:pt>
                <c:pt idx="37">
                  <c:v>0.20159664543181999</c:v>
                </c:pt>
                <c:pt idx="38">
                  <c:v>0.16303048307743601</c:v>
                </c:pt>
                <c:pt idx="39">
                  <c:v>0.23281219219541899</c:v>
                </c:pt>
                <c:pt idx="40">
                  <c:v>0.24796667327911101</c:v>
                </c:pt>
                <c:pt idx="41">
                  <c:v>0.28048917311791799</c:v>
                </c:pt>
                <c:pt idx="42">
                  <c:v>0.104159795013523</c:v>
                </c:pt>
                <c:pt idx="43">
                  <c:v>0.137583280879707</c:v>
                </c:pt>
                <c:pt idx="44">
                  <c:v>0.204506644761733</c:v>
                </c:pt>
                <c:pt idx="45">
                  <c:v>0.13508265369873201</c:v>
                </c:pt>
                <c:pt idx="46">
                  <c:v>0.16726323888535799</c:v>
                </c:pt>
                <c:pt idx="47">
                  <c:v>0.19873933018221099</c:v>
                </c:pt>
                <c:pt idx="48">
                  <c:v>-0.16408613865935101</c:v>
                </c:pt>
                <c:pt idx="49">
                  <c:v>-0.13013462426880601</c:v>
                </c:pt>
                <c:pt idx="50">
                  <c:v>3.2283474734952702E-2</c:v>
                </c:pt>
                <c:pt idx="51">
                  <c:v>3.2049330329242801E-2</c:v>
                </c:pt>
                <c:pt idx="52">
                  <c:v>-9.5455066118542403E-2</c:v>
                </c:pt>
                <c:pt idx="53">
                  <c:v>0</c:v>
                </c:pt>
                <c:pt idx="54">
                  <c:v>-3.1368710965560299E-2</c:v>
                </c:pt>
                <c:pt idx="55">
                  <c:v>-3.1144886009717199E-2</c:v>
                </c:pt>
                <c:pt idx="56">
                  <c:v>9.2715068052859895E-2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6C-4931-BB40-C4EB6152D95D}"/>
            </c:ext>
          </c:extLst>
        </c:ser>
        <c:ser>
          <c:idx val="2"/>
          <c:order val="2"/>
          <c:tx>
            <c:strRef>
              <c:f>'Immigration Data'!$D$1</c:f>
              <c:strCache>
                <c:ptCount val="1"/>
                <c:pt idx="0">
                  <c:v>Total Immigration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val>
            <c:numRef>
              <c:f>'Immigration Data'!$D$2:$D$58</c:f>
              <c:numCache>
                <c:formatCode>General</c:formatCode>
                <c:ptCount val="57"/>
                <c:pt idx="31">
                  <c:v>0.89450140493780395</c:v>
                </c:pt>
                <c:pt idx="32">
                  <c:v>0.55045623245072595</c:v>
                </c:pt>
                <c:pt idx="33">
                  <c:v>0.51660067808077004</c:v>
                </c:pt>
                <c:pt idx="34">
                  <c:v>0.47241735497958798</c:v>
                </c:pt>
                <c:pt idx="35">
                  <c:v>0.43540708104091402</c:v>
                </c:pt>
                <c:pt idx="36">
                  <c:v>0.54364365441184603</c:v>
                </c:pt>
                <c:pt idx="37">
                  <c:v>0.49403897046425899</c:v>
                </c:pt>
                <c:pt idx="38">
                  <c:v>0.399680460253168</c:v>
                </c:pt>
                <c:pt idx="39">
                  <c:v>0.46375723060943103</c:v>
                </c:pt>
                <c:pt idx="40">
                  <c:v>0.54588162779493898</c:v>
                </c:pt>
                <c:pt idx="41">
                  <c:v>0.65175235610905402</c:v>
                </c:pt>
                <c:pt idx="42">
                  <c:v>0.47196747436801001</c:v>
                </c:pt>
                <c:pt idx="43">
                  <c:v>0.379572322371385</c:v>
                </c:pt>
                <c:pt idx="44">
                  <c:v>0.53099570876890401</c:v>
                </c:pt>
                <c:pt idx="45">
                  <c:v>0.51407628792867599</c:v>
                </c:pt>
                <c:pt idx="46">
                  <c:v>0.59081691365871603</c:v>
                </c:pt>
                <c:pt idx="47">
                  <c:v>0.54733308380506296</c:v>
                </c:pt>
                <c:pt idx="48">
                  <c:v>0.199241922039394</c:v>
                </c:pt>
                <c:pt idx="49">
                  <c:v>0.237761814597201</c:v>
                </c:pt>
                <c:pt idx="50">
                  <c:v>0.36887905319025299</c:v>
                </c:pt>
                <c:pt idx="51">
                  <c:v>0.37242603815793301</c:v>
                </c:pt>
                <c:pt idx="52">
                  <c:v>0.23279295159791799</c:v>
                </c:pt>
                <c:pt idx="53">
                  <c:v>0.31299466626221301</c:v>
                </c:pt>
                <c:pt idx="54">
                  <c:v>0.28749988236733398</c:v>
                </c:pt>
                <c:pt idx="55">
                  <c:v>0.29619752086707402</c:v>
                </c:pt>
                <c:pt idx="56">
                  <c:v>0.458477556772527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6C-4931-BB40-C4EB6152D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66816"/>
        <c:axId val="75782016"/>
      </c:lineChart>
      <c:catAx>
        <c:axId val="74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82016"/>
        <c:crosses val="autoZero"/>
        <c:auto val="1"/>
        <c:lblAlgn val="ctr"/>
        <c:lblOffset val="100"/>
        <c:tickLblSkip val="5"/>
        <c:noMultiLvlLbl val="0"/>
      </c:catAx>
      <c:valAx>
        <c:axId val="757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'LFPR Data'!$B$1</c:f>
              <c:strCache>
                <c:ptCount val="1"/>
                <c:pt idx="0">
                  <c:v>LFPR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'LFPR Data'!$A$2:$A$275</c:f>
              <c:numCache>
                <c:formatCode>0.00</c:formatCode>
                <c:ptCount val="274"/>
                <c:pt idx="0">
                  <c:v>1950</c:v>
                </c:pt>
                <c:pt idx="1">
                  <c:v>1950.25</c:v>
                </c:pt>
                <c:pt idx="2">
                  <c:v>1950.5</c:v>
                </c:pt>
                <c:pt idx="3">
                  <c:v>1950.75</c:v>
                </c:pt>
                <c:pt idx="4">
                  <c:v>1951</c:v>
                </c:pt>
                <c:pt idx="5">
                  <c:v>1951.25</c:v>
                </c:pt>
                <c:pt idx="6">
                  <c:v>1951.5</c:v>
                </c:pt>
                <c:pt idx="7">
                  <c:v>1951.75</c:v>
                </c:pt>
                <c:pt idx="8">
                  <c:v>1952</c:v>
                </c:pt>
                <c:pt idx="9">
                  <c:v>1952.25</c:v>
                </c:pt>
                <c:pt idx="10">
                  <c:v>1952.5</c:v>
                </c:pt>
                <c:pt idx="11">
                  <c:v>1952.75</c:v>
                </c:pt>
                <c:pt idx="12">
                  <c:v>1953</c:v>
                </c:pt>
                <c:pt idx="13">
                  <c:v>1953.25</c:v>
                </c:pt>
                <c:pt idx="14">
                  <c:v>1953.5</c:v>
                </c:pt>
                <c:pt idx="15">
                  <c:v>1953.75</c:v>
                </c:pt>
                <c:pt idx="16">
                  <c:v>1954</c:v>
                </c:pt>
                <c:pt idx="17">
                  <c:v>1954.25</c:v>
                </c:pt>
                <c:pt idx="18">
                  <c:v>1954.5</c:v>
                </c:pt>
                <c:pt idx="19">
                  <c:v>1954.75</c:v>
                </c:pt>
                <c:pt idx="20">
                  <c:v>1955</c:v>
                </c:pt>
                <c:pt idx="21">
                  <c:v>1955.25</c:v>
                </c:pt>
                <c:pt idx="22">
                  <c:v>1955.5</c:v>
                </c:pt>
                <c:pt idx="23">
                  <c:v>1955.75</c:v>
                </c:pt>
                <c:pt idx="24">
                  <c:v>1956</c:v>
                </c:pt>
                <c:pt idx="25">
                  <c:v>1956.25</c:v>
                </c:pt>
                <c:pt idx="26">
                  <c:v>1956.5</c:v>
                </c:pt>
                <c:pt idx="27">
                  <c:v>1956.75</c:v>
                </c:pt>
                <c:pt idx="28">
                  <c:v>1957</c:v>
                </c:pt>
                <c:pt idx="29">
                  <c:v>1957.25</c:v>
                </c:pt>
                <c:pt idx="30">
                  <c:v>1957.5</c:v>
                </c:pt>
                <c:pt idx="31">
                  <c:v>1957.75</c:v>
                </c:pt>
                <c:pt idx="32">
                  <c:v>1958</c:v>
                </c:pt>
                <c:pt idx="33">
                  <c:v>1958.25</c:v>
                </c:pt>
                <c:pt idx="34">
                  <c:v>1958.5</c:v>
                </c:pt>
                <c:pt idx="35">
                  <c:v>1958.75</c:v>
                </c:pt>
                <c:pt idx="36">
                  <c:v>1959</c:v>
                </c:pt>
                <c:pt idx="37">
                  <c:v>1959.25</c:v>
                </c:pt>
                <c:pt idx="38">
                  <c:v>1959.5</c:v>
                </c:pt>
                <c:pt idx="39">
                  <c:v>1959.75</c:v>
                </c:pt>
                <c:pt idx="40">
                  <c:v>1960</c:v>
                </c:pt>
                <c:pt idx="41">
                  <c:v>1960.25</c:v>
                </c:pt>
                <c:pt idx="42">
                  <c:v>1960.5</c:v>
                </c:pt>
                <c:pt idx="43">
                  <c:v>1960.75</c:v>
                </c:pt>
                <c:pt idx="44">
                  <c:v>1961</c:v>
                </c:pt>
                <c:pt idx="45">
                  <c:v>1961.25</c:v>
                </c:pt>
                <c:pt idx="46">
                  <c:v>1961.5</c:v>
                </c:pt>
                <c:pt idx="47">
                  <c:v>1961.75</c:v>
                </c:pt>
                <c:pt idx="48">
                  <c:v>1962</c:v>
                </c:pt>
                <c:pt idx="49">
                  <c:v>1962.25</c:v>
                </c:pt>
                <c:pt idx="50">
                  <c:v>1962.5</c:v>
                </c:pt>
                <c:pt idx="51">
                  <c:v>1962.75</c:v>
                </c:pt>
                <c:pt idx="52">
                  <c:v>1963</c:v>
                </c:pt>
                <c:pt idx="53">
                  <c:v>1963.25</c:v>
                </c:pt>
                <c:pt idx="54">
                  <c:v>1963.5</c:v>
                </c:pt>
                <c:pt idx="55">
                  <c:v>1963.75</c:v>
                </c:pt>
                <c:pt idx="56">
                  <c:v>1964</c:v>
                </c:pt>
                <c:pt idx="57">
                  <c:v>1964.25</c:v>
                </c:pt>
                <c:pt idx="58">
                  <c:v>1964.5</c:v>
                </c:pt>
                <c:pt idx="59">
                  <c:v>1964.75</c:v>
                </c:pt>
                <c:pt idx="60">
                  <c:v>1965</c:v>
                </c:pt>
                <c:pt idx="61">
                  <c:v>1965.25</c:v>
                </c:pt>
                <c:pt idx="62">
                  <c:v>1965.5</c:v>
                </c:pt>
                <c:pt idx="63">
                  <c:v>1965.75</c:v>
                </c:pt>
                <c:pt idx="64">
                  <c:v>1966</c:v>
                </c:pt>
                <c:pt idx="65">
                  <c:v>1966.25</c:v>
                </c:pt>
                <c:pt idx="66">
                  <c:v>1966.5</c:v>
                </c:pt>
                <c:pt idx="67">
                  <c:v>1966.75</c:v>
                </c:pt>
                <c:pt idx="68">
                  <c:v>1967</c:v>
                </c:pt>
                <c:pt idx="69">
                  <c:v>1967.25</c:v>
                </c:pt>
                <c:pt idx="70">
                  <c:v>1967.5</c:v>
                </c:pt>
                <c:pt idx="71">
                  <c:v>1967.75</c:v>
                </c:pt>
                <c:pt idx="72">
                  <c:v>1968</c:v>
                </c:pt>
                <c:pt idx="73">
                  <c:v>1968.25</c:v>
                </c:pt>
                <c:pt idx="74">
                  <c:v>1968.5</c:v>
                </c:pt>
                <c:pt idx="75">
                  <c:v>1968.75</c:v>
                </c:pt>
                <c:pt idx="76">
                  <c:v>1969</c:v>
                </c:pt>
                <c:pt idx="77">
                  <c:v>1969.25</c:v>
                </c:pt>
                <c:pt idx="78">
                  <c:v>1969.5</c:v>
                </c:pt>
                <c:pt idx="79">
                  <c:v>1969.75</c:v>
                </c:pt>
                <c:pt idx="80">
                  <c:v>1970</c:v>
                </c:pt>
                <c:pt idx="81">
                  <c:v>1970.25</c:v>
                </c:pt>
                <c:pt idx="82">
                  <c:v>1970.5</c:v>
                </c:pt>
                <c:pt idx="83">
                  <c:v>1970.75</c:v>
                </c:pt>
                <c:pt idx="84">
                  <c:v>1971</c:v>
                </c:pt>
                <c:pt idx="85">
                  <c:v>1971.25</c:v>
                </c:pt>
                <c:pt idx="86">
                  <c:v>1971.5</c:v>
                </c:pt>
                <c:pt idx="87">
                  <c:v>1971.75</c:v>
                </c:pt>
                <c:pt idx="88">
                  <c:v>1972</c:v>
                </c:pt>
                <c:pt idx="89">
                  <c:v>1972.25</c:v>
                </c:pt>
                <c:pt idx="90">
                  <c:v>1972.5</c:v>
                </c:pt>
                <c:pt idx="91">
                  <c:v>1972.75</c:v>
                </c:pt>
                <c:pt idx="92">
                  <c:v>1973</c:v>
                </c:pt>
                <c:pt idx="93">
                  <c:v>1973.25</c:v>
                </c:pt>
                <c:pt idx="94">
                  <c:v>1973.5</c:v>
                </c:pt>
                <c:pt idx="95">
                  <c:v>1973.75</c:v>
                </c:pt>
                <c:pt idx="96">
                  <c:v>1974</c:v>
                </c:pt>
                <c:pt idx="97">
                  <c:v>1974.25</c:v>
                </c:pt>
                <c:pt idx="98">
                  <c:v>1974.5</c:v>
                </c:pt>
                <c:pt idx="99">
                  <c:v>1974.75</c:v>
                </c:pt>
                <c:pt idx="100">
                  <c:v>1975</c:v>
                </c:pt>
                <c:pt idx="101">
                  <c:v>1975.25</c:v>
                </c:pt>
                <c:pt idx="102">
                  <c:v>1975.5</c:v>
                </c:pt>
                <c:pt idx="103">
                  <c:v>1975.75</c:v>
                </c:pt>
                <c:pt idx="104">
                  <c:v>1976</c:v>
                </c:pt>
                <c:pt idx="105">
                  <c:v>1976.25</c:v>
                </c:pt>
                <c:pt idx="106">
                  <c:v>1976.5</c:v>
                </c:pt>
                <c:pt idx="107">
                  <c:v>1976.75</c:v>
                </c:pt>
                <c:pt idx="108">
                  <c:v>1977</c:v>
                </c:pt>
                <c:pt idx="109">
                  <c:v>1977.25</c:v>
                </c:pt>
                <c:pt idx="110">
                  <c:v>1977.5</c:v>
                </c:pt>
                <c:pt idx="111">
                  <c:v>1977.75</c:v>
                </c:pt>
                <c:pt idx="112">
                  <c:v>1978</c:v>
                </c:pt>
                <c:pt idx="113">
                  <c:v>1978.25</c:v>
                </c:pt>
                <c:pt idx="114">
                  <c:v>1978.5</c:v>
                </c:pt>
                <c:pt idx="115">
                  <c:v>1978.75</c:v>
                </c:pt>
                <c:pt idx="116">
                  <c:v>1979</c:v>
                </c:pt>
                <c:pt idx="117">
                  <c:v>1979.25</c:v>
                </c:pt>
                <c:pt idx="118">
                  <c:v>1979.5</c:v>
                </c:pt>
                <c:pt idx="119">
                  <c:v>1979.75</c:v>
                </c:pt>
                <c:pt idx="120">
                  <c:v>1980</c:v>
                </c:pt>
                <c:pt idx="121">
                  <c:v>1980.25</c:v>
                </c:pt>
                <c:pt idx="122">
                  <c:v>1980.5</c:v>
                </c:pt>
                <c:pt idx="123">
                  <c:v>1980.75</c:v>
                </c:pt>
                <c:pt idx="124">
                  <c:v>1981</c:v>
                </c:pt>
                <c:pt idx="125">
                  <c:v>1981.25</c:v>
                </c:pt>
                <c:pt idx="126">
                  <c:v>1981.5</c:v>
                </c:pt>
                <c:pt idx="127">
                  <c:v>1981.75</c:v>
                </c:pt>
                <c:pt idx="128">
                  <c:v>1982</c:v>
                </c:pt>
                <c:pt idx="129">
                  <c:v>1982.25</c:v>
                </c:pt>
                <c:pt idx="130">
                  <c:v>1982.5</c:v>
                </c:pt>
                <c:pt idx="131">
                  <c:v>1982.75</c:v>
                </c:pt>
                <c:pt idx="132">
                  <c:v>1983</c:v>
                </c:pt>
                <c:pt idx="133">
                  <c:v>1983.25</c:v>
                </c:pt>
                <c:pt idx="134">
                  <c:v>1983.5</c:v>
                </c:pt>
                <c:pt idx="135">
                  <c:v>1983.75</c:v>
                </c:pt>
                <c:pt idx="136">
                  <c:v>1984</c:v>
                </c:pt>
                <c:pt idx="137">
                  <c:v>1984.25</c:v>
                </c:pt>
                <c:pt idx="138">
                  <c:v>1984.5</c:v>
                </c:pt>
                <c:pt idx="139">
                  <c:v>1984.75</c:v>
                </c:pt>
                <c:pt idx="140">
                  <c:v>1985</c:v>
                </c:pt>
                <c:pt idx="141">
                  <c:v>1985.25</c:v>
                </c:pt>
                <c:pt idx="142">
                  <c:v>1985.5</c:v>
                </c:pt>
                <c:pt idx="143">
                  <c:v>1985.75</c:v>
                </c:pt>
                <c:pt idx="144">
                  <c:v>1986</c:v>
                </c:pt>
                <c:pt idx="145">
                  <c:v>1986.25</c:v>
                </c:pt>
                <c:pt idx="146">
                  <c:v>1986.5</c:v>
                </c:pt>
                <c:pt idx="147">
                  <c:v>1986.75</c:v>
                </c:pt>
                <c:pt idx="148">
                  <c:v>1987</c:v>
                </c:pt>
                <c:pt idx="149">
                  <c:v>1987.25</c:v>
                </c:pt>
                <c:pt idx="150">
                  <c:v>1987.5</c:v>
                </c:pt>
                <c:pt idx="151">
                  <c:v>1987.75</c:v>
                </c:pt>
                <c:pt idx="152">
                  <c:v>1988</c:v>
                </c:pt>
                <c:pt idx="153">
                  <c:v>1988.25</c:v>
                </c:pt>
                <c:pt idx="154">
                  <c:v>1988.5</c:v>
                </c:pt>
                <c:pt idx="155">
                  <c:v>1988.75</c:v>
                </c:pt>
                <c:pt idx="156">
                  <c:v>1989</c:v>
                </c:pt>
                <c:pt idx="157">
                  <c:v>1989.25</c:v>
                </c:pt>
                <c:pt idx="158">
                  <c:v>1989.5</c:v>
                </c:pt>
                <c:pt idx="159">
                  <c:v>1989.75</c:v>
                </c:pt>
                <c:pt idx="160">
                  <c:v>1990</c:v>
                </c:pt>
                <c:pt idx="161">
                  <c:v>1990.25</c:v>
                </c:pt>
                <c:pt idx="162">
                  <c:v>1990.5</c:v>
                </c:pt>
                <c:pt idx="163">
                  <c:v>1990.75</c:v>
                </c:pt>
                <c:pt idx="164">
                  <c:v>1991</c:v>
                </c:pt>
                <c:pt idx="165">
                  <c:v>1991.25</c:v>
                </c:pt>
                <c:pt idx="166">
                  <c:v>1991.5</c:v>
                </c:pt>
                <c:pt idx="167">
                  <c:v>1991.75</c:v>
                </c:pt>
                <c:pt idx="168">
                  <c:v>1992</c:v>
                </c:pt>
                <c:pt idx="169">
                  <c:v>1992.25</c:v>
                </c:pt>
                <c:pt idx="170">
                  <c:v>1992.5</c:v>
                </c:pt>
                <c:pt idx="171">
                  <c:v>1992.75</c:v>
                </c:pt>
                <c:pt idx="172">
                  <c:v>1993</c:v>
                </c:pt>
                <c:pt idx="173">
                  <c:v>1993.25</c:v>
                </c:pt>
                <c:pt idx="174">
                  <c:v>1993.5</c:v>
                </c:pt>
                <c:pt idx="175">
                  <c:v>1993.75</c:v>
                </c:pt>
                <c:pt idx="176">
                  <c:v>1994</c:v>
                </c:pt>
                <c:pt idx="177">
                  <c:v>1994.25</c:v>
                </c:pt>
                <c:pt idx="178">
                  <c:v>1994.5</c:v>
                </c:pt>
                <c:pt idx="179">
                  <c:v>1994.75</c:v>
                </c:pt>
                <c:pt idx="180">
                  <c:v>1995</c:v>
                </c:pt>
                <c:pt idx="181">
                  <c:v>1995.25</c:v>
                </c:pt>
                <c:pt idx="182">
                  <c:v>1995.5</c:v>
                </c:pt>
                <c:pt idx="183">
                  <c:v>1995.75</c:v>
                </c:pt>
                <c:pt idx="184">
                  <c:v>1996</c:v>
                </c:pt>
                <c:pt idx="185">
                  <c:v>1996.25</c:v>
                </c:pt>
                <c:pt idx="186">
                  <c:v>1996.5</c:v>
                </c:pt>
                <c:pt idx="187">
                  <c:v>1996.75</c:v>
                </c:pt>
                <c:pt idx="188">
                  <c:v>1997</c:v>
                </c:pt>
                <c:pt idx="189">
                  <c:v>1997.25</c:v>
                </c:pt>
                <c:pt idx="190">
                  <c:v>1997.5</c:v>
                </c:pt>
                <c:pt idx="191">
                  <c:v>1997.75</c:v>
                </c:pt>
                <c:pt idx="192">
                  <c:v>1998</c:v>
                </c:pt>
                <c:pt idx="193">
                  <c:v>1998.25</c:v>
                </c:pt>
                <c:pt idx="194">
                  <c:v>1998.5</c:v>
                </c:pt>
                <c:pt idx="195">
                  <c:v>1998.75</c:v>
                </c:pt>
                <c:pt idx="196">
                  <c:v>1999</c:v>
                </c:pt>
                <c:pt idx="197">
                  <c:v>1999.25</c:v>
                </c:pt>
                <c:pt idx="198">
                  <c:v>1999.5</c:v>
                </c:pt>
                <c:pt idx="199">
                  <c:v>1999.75</c:v>
                </c:pt>
                <c:pt idx="200">
                  <c:v>2000</c:v>
                </c:pt>
                <c:pt idx="201">
                  <c:v>2000.25</c:v>
                </c:pt>
                <c:pt idx="202">
                  <c:v>2000.5</c:v>
                </c:pt>
                <c:pt idx="203">
                  <c:v>2000.75</c:v>
                </c:pt>
                <c:pt idx="204">
                  <c:v>2001</c:v>
                </c:pt>
                <c:pt idx="205">
                  <c:v>2001.25</c:v>
                </c:pt>
                <c:pt idx="206">
                  <c:v>2001.5</c:v>
                </c:pt>
                <c:pt idx="207">
                  <c:v>2001.75</c:v>
                </c:pt>
                <c:pt idx="208">
                  <c:v>2002</c:v>
                </c:pt>
                <c:pt idx="209">
                  <c:v>2002.25</c:v>
                </c:pt>
                <c:pt idx="210">
                  <c:v>2002.5</c:v>
                </c:pt>
                <c:pt idx="211">
                  <c:v>2002.75</c:v>
                </c:pt>
                <c:pt idx="212">
                  <c:v>2003</c:v>
                </c:pt>
                <c:pt idx="213">
                  <c:v>2003.25</c:v>
                </c:pt>
                <c:pt idx="214">
                  <c:v>2003.5</c:v>
                </c:pt>
                <c:pt idx="215">
                  <c:v>2003.75</c:v>
                </c:pt>
                <c:pt idx="216">
                  <c:v>2004</c:v>
                </c:pt>
                <c:pt idx="217">
                  <c:v>2004.25</c:v>
                </c:pt>
                <c:pt idx="218">
                  <c:v>2004.5</c:v>
                </c:pt>
                <c:pt idx="219">
                  <c:v>2004.75</c:v>
                </c:pt>
                <c:pt idx="220">
                  <c:v>2005</c:v>
                </c:pt>
                <c:pt idx="221">
                  <c:v>2005.25</c:v>
                </c:pt>
                <c:pt idx="222">
                  <c:v>2005.5</c:v>
                </c:pt>
                <c:pt idx="223">
                  <c:v>2005.75</c:v>
                </c:pt>
                <c:pt idx="224">
                  <c:v>2006</c:v>
                </c:pt>
                <c:pt idx="225">
                  <c:v>2006.25</c:v>
                </c:pt>
                <c:pt idx="226">
                  <c:v>2006.5</c:v>
                </c:pt>
                <c:pt idx="227">
                  <c:v>2006.75</c:v>
                </c:pt>
                <c:pt idx="228">
                  <c:v>2007</c:v>
                </c:pt>
                <c:pt idx="229">
                  <c:v>2007.25</c:v>
                </c:pt>
                <c:pt idx="230">
                  <c:v>2007.5</c:v>
                </c:pt>
                <c:pt idx="231">
                  <c:v>2007.75</c:v>
                </c:pt>
                <c:pt idx="232">
                  <c:v>2008</c:v>
                </c:pt>
                <c:pt idx="233">
                  <c:v>2008.25</c:v>
                </c:pt>
                <c:pt idx="234">
                  <c:v>2008.5</c:v>
                </c:pt>
                <c:pt idx="235">
                  <c:v>2008.75</c:v>
                </c:pt>
                <c:pt idx="236">
                  <c:v>2009</c:v>
                </c:pt>
                <c:pt idx="237">
                  <c:v>2009.25</c:v>
                </c:pt>
                <c:pt idx="238">
                  <c:v>2009.5</c:v>
                </c:pt>
                <c:pt idx="239">
                  <c:v>2009.75</c:v>
                </c:pt>
                <c:pt idx="240">
                  <c:v>2010</c:v>
                </c:pt>
                <c:pt idx="241">
                  <c:v>2010.25</c:v>
                </c:pt>
                <c:pt idx="242">
                  <c:v>2010.5</c:v>
                </c:pt>
                <c:pt idx="243">
                  <c:v>2010.75</c:v>
                </c:pt>
                <c:pt idx="244">
                  <c:v>2011</c:v>
                </c:pt>
                <c:pt idx="245">
                  <c:v>2011.25</c:v>
                </c:pt>
                <c:pt idx="246">
                  <c:v>2011.5</c:v>
                </c:pt>
                <c:pt idx="247">
                  <c:v>2011.75</c:v>
                </c:pt>
                <c:pt idx="248">
                  <c:v>2012</c:v>
                </c:pt>
                <c:pt idx="249">
                  <c:v>2012.25</c:v>
                </c:pt>
                <c:pt idx="250">
                  <c:v>2012.5</c:v>
                </c:pt>
                <c:pt idx="251">
                  <c:v>2012.75</c:v>
                </c:pt>
                <c:pt idx="252">
                  <c:v>2013</c:v>
                </c:pt>
                <c:pt idx="253">
                  <c:v>2013.25</c:v>
                </c:pt>
                <c:pt idx="254">
                  <c:v>2013.5</c:v>
                </c:pt>
                <c:pt idx="255">
                  <c:v>2013.75</c:v>
                </c:pt>
                <c:pt idx="256">
                  <c:v>2014</c:v>
                </c:pt>
                <c:pt idx="257">
                  <c:v>2014.25</c:v>
                </c:pt>
                <c:pt idx="258">
                  <c:v>2014.5</c:v>
                </c:pt>
                <c:pt idx="259">
                  <c:v>2014.75</c:v>
                </c:pt>
                <c:pt idx="260">
                  <c:v>2015</c:v>
                </c:pt>
                <c:pt idx="261">
                  <c:v>2015.25</c:v>
                </c:pt>
                <c:pt idx="262">
                  <c:v>2015.5</c:v>
                </c:pt>
                <c:pt idx="263">
                  <c:v>2015.75</c:v>
                </c:pt>
                <c:pt idx="264">
                  <c:v>2016</c:v>
                </c:pt>
                <c:pt idx="265">
                  <c:v>2016.25</c:v>
                </c:pt>
                <c:pt idx="266">
                  <c:v>2016.5</c:v>
                </c:pt>
                <c:pt idx="267">
                  <c:v>2016.75</c:v>
                </c:pt>
                <c:pt idx="268">
                  <c:v>2017</c:v>
                </c:pt>
                <c:pt idx="269">
                  <c:v>2017.25</c:v>
                </c:pt>
                <c:pt idx="270">
                  <c:v>2017.5</c:v>
                </c:pt>
                <c:pt idx="271">
                  <c:v>2017.75</c:v>
                </c:pt>
                <c:pt idx="272">
                  <c:v>2018</c:v>
                </c:pt>
              </c:numCache>
            </c:numRef>
          </c:cat>
          <c:val>
            <c:numRef>
              <c:f>'LFPR Data'!$B$2:$B$275</c:f>
              <c:numCache>
                <c:formatCode>0.00</c:formatCode>
                <c:ptCount val="274"/>
                <c:pt idx="0">
                  <c:v>58.866666666666568</c:v>
                </c:pt>
                <c:pt idx="1">
                  <c:v>59.233333333333327</c:v>
                </c:pt>
                <c:pt idx="2">
                  <c:v>59.266666666666609</c:v>
                </c:pt>
                <c:pt idx="3">
                  <c:v>59.3</c:v>
                </c:pt>
                <c:pt idx="4">
                  <c:v>59.333333333333343</c:v>
                </c:pt>
                <c:pt idx="5">
                  <c:v>59.166666666666579</c:v>
                </c:pt>
                <c:pt idx="6">
                  <c:v>59.233333333333327</c:v>
                </c:pt>
                <c:pt idx="7">
                  <c:v>59.4</c:v>
                </c:pt>
                <c:pt idx="8">
                  <c:v>59.3</c:v>
                </c:pt>
                <c:pt idx="9">
                  <c:v>59</c:v>
                </c:pt>
                <c:pt idx="10">
                  <c:v>58.93333333333333</c:v>
                </c:pt>
                <c:pt idx="11">
                  <c:v>59</c:v>
                </c:pt>
                <c:pt idx="12">
                  <c:v>59.533333333333331</c:v>
                </c:pt>
                <c:pt idx="13">
                  <c:v>58.866666666666568</c:v>
                </c:pt>
                <c:pt idx="14">
                  <c:v>58.666666666666579</c:v>
                </c:pt>
                <c:pt idx="15">
                  <c:v>58.466666666666583</c:v>
                </c:pt>
                <c:pt idx="16">
                  <c:v>59</c:v>
                </c:pt>
                <c:pt idx="17">
                  <c:v>58.866666666666568</c:v>
                </c:pt>
                <c:pt idx="18">
                  <c:v>58.766666666666609</c:v>
                </c:pt>
                <c:pt idx="19">
                  <c:v>58.5</c:v>
                </c:pt>
                <c:pt idx="20">
                  <c:v>58.5</c:v>
                </c:pt>
                <c:pt idx="21">
                  <c:v>58.866666666666568</c:v>
                </c:pt>
                <c:pt idx="22">
                  <c:v>59.566666666666592</c:v>
                </c:pt>
                <c:pt idx="23">
                  <c:v>59.966666666666583</c:v>
                </c:pt>
                <c:pt idx="24">
                  <c:v>59.966666666666583</c:v>
                </c:pt>
                <c:pt idx="25">
                  <c:v>60.066666666666592</c:v>
                </c:pt>
                <c:pt idx="26">
                  <c:v>60.033333333333331</c:v>
                </c:pt>
                <c:pt idx="27">
                  <c:v>59.8</c:v>
                </c:pt>
                <c:pt idx="28">
                  <c:v>59.733333333333327</c:v>
                </c:pt>
                <c:pt idx="29">
                  <c:v>59.6</c:v>
                </c:pt>
                <c:pt idx="30">
                  <c:v>59.633333333333333</c:v>
                </c:pt>
                <c:pt idx="31">
                  <c:v>59.533333333333331</c:v>
                </c:pt>
                <c:pt idx="32">
                  <c:v>59.3</c:v>
                </c:pt>
                <c:pt idx="33">
                  <c:v>59.633333333333333</c:v>
                </c:pt>
                <c:pt idx="34">
                  <c:v>59.7</c:v>
                </c:pt>
                <c:pt idx="35">
                  <c:v>59.333333333333343</c:v>
                </c:pt>
                <c:pt idx="36">
                  <c:v>59.2</c:v>
                </c:pt>
                <c:pt idx="37">
                  <c:v>59.266666666666609</c:v>
                </c:pt>
                <c:pt idx="38">
                  <c:v>59.3</c:v>
                </c:pt>
                <c:pt idx="39">
                  <c:v>59.333333333333343</c:v>
                </c:pt>
                <c:pt idx="40">
                  <c:v>58.9</c:v>
                </c:pt>
                <c:pt idx="41">
                  <c:v>59.566666666666592</c:v>
                </c:pt>
                <c:pt idx="42">
                  <c:v>59.566666666666592</c:v>
                </c:pt>
                <c:pt idx="43">
                  <c:v>59.633333333333333</c:v>
                </c:pt>
                <c:pt idx="44">
                  <c:v>59.633333333333333</c:v>
                </c:pt>
                <c:pt idx="45">
                  <c:v>59.466666666666583</c:v>
                </c:pt>
                <c:pt idx="46">
                  <c:v>59.2</c:v>
                </c:pt>
                <c:pt idx="47">
                  <c:v>59</c:v>
                </c:pt>
                <c:pt idx="48">
                  <c:v>58.9</c:v>
                </c:pt>
                <c:pt idx="49">
                  <c:v>58.8</c:v>
                </c:pt>
                <c:pt idx="50">
                  <c:v>58.833333333333343</c:v>
                </c:pt>
                <c:pt idx="51">
                  <c:v>58.533333333333331</c:v>
                </c:pt>
                <c:pt idx="52">
                  <c:v>58.6</c:v>
                </c:pt>
                <c:pt idx="53">
                  <c:v>58.7</c:v>
                </c:pt>
                <c:pt idx="54">
                  <c:v>58.633333333333333</c:v>
                </c:pt>
                <c:pt idx="55">
                  <c:v>58.7</c:v>
                </c:pt>
                <c:pt idx="56">
                  <c:v>58.7</c:v>
                </c:pt>
                <c:pt idx="57">
                  <c:v>58.966666666666583</c:v>
                </c:pt>
                <c:pt idx="58">
                  <c:v>58.633333333333333</c:v>
                </c:pt>
                <c:pt idx="59">
                  <c:v>58.566666666666592</c:v>
                </c:pt>
                <c:pt idx="60">
                  <c:v>58.666666666666579</c:v>
                </c:pt>
                <c:pt idx="61">
                  <c:v>58.866666666666568</c:v>
                </c:pt>
                <c:pt idx="62">
                  <c:v>58.9</c:v>
                </c:pt>
                <c:pt idx="63">
                  <c:v>58.9</c:v>
                </c:pt>
                <c:pt idx="64">
                  <c:v>58.866666666666568</c:v>
                </c:pt>
                <c:pt idx="65">
                  <c:v>59.033333333333331</c:v>
                </c:pt>
                <c:pt idx="66">
                  <c:v>59.233333333333327</c:v>
                </c:pt>
                <c:pt idx="67">
                  <c:v>59.466666666666583</c:v>
                </c:pt>
                <c:pt idx="68">
                  <c:v>59.3</c:v>
                </c:pt>
                <c:pt idx="69">
                  <c:v>59.43333333333333</c:v>
                </c:pt>
                <c:pt idx="70">
                  <c:v>59.666666666666579</c:v>
                </c:pt>
                <c:pt idx="71">
                  <c:v>59.866666666666568</c:v>
                </c:pt>
                <c:pt idx="72">
                  <c:v>59.466666666666583</c:v>
                </c:pt>
                <c:pt idx="73">
                  <c:v>59.8</c:v>
                </c:pt>
                <c:pt idx="74">
                  <c:v>59.633333333333333</c:v>
                </c:pt>
                <c:pt idx="75">
                  <c:v>59.6</c:v>
                </c:pt>
                <c:pt idx="76">
                  <c:v>59.833333333333343</c:v>
                </c:pt>
                <c:pt idx="77">
                  <c:v>59.966666666666583</c:v>
                </c:pt>
                <c:pt idx="78">
                  <c:v>60.233333333333327</c:v>
                </c:pt>
                <c:pt idx="79">
                  <c:v>60.266666666666609</c:v>
                </c:pt>
                <c:pt idx="80">
                  <c:v>60.466666666666583</c:v>
                </c:pt>
                <c:pt idx="81">
                  <c:v>60.366666666666568</c:v>
                </c:pt>
                <c:pt idx="82">
                  <c:v>60.3</c:v>
                </c:pt>
                <c:pt idx="83">
                  <c:v>60.4</c:v>
                </c:pt>
                <c:pt idx="84">
                  <c:v>60.166666666666579</c:v>
                </c:pt>
                <c:pt idx="85">
                  <c:v>60.033333333333331</c:v>
                </c:pt>
                <c:pt idx="86">
                  <c:v>60.133333333333333</c:v>
                </c:pt>
                <c:pt idx="87">
                  <c:v>60.3</c:v>
                </c:pt>
                <c:pt idx="88">
                  <c:v>60.3</c:v>
                </c:pt>
                <c:pt idx="89">
                  <c:v>60.4</c:v>
                </c:pt>
                <c:pt idx="90">
                  <c:v>60.466666666666583</c:v>
                </c:pt>
                <c:pt idx="91">
                  <c:v>60.366666666666568</c:v>
                </c:pt>
                <c:pt idx="92">
                  <c:v>60.43333333333333</c:v>
                </c:pt>
                <c:pt idx="93">
                  <c:v>60.766666666666609</c:v>
                </c:pt>
                <c:pt idx="94">
                  <c:v>60.8</c:v>
                </c:pt>
                <c:pt idx="95">
                  <c:v>61.1</c:v>
                </c:pt>
                <c:pt idx="96">
                  <c:v>61.333333333333343</c:v>
                </c:pt>
                <c:pt idx="97">
                  <c:v>61.166666666666579</c:v>
                </c:pt>
                <c:pt idx="98">
                  <c:v>61.333333333333343</c:v>
                </c:pt>
                <c:pt idx="99">
                  <c:v>61.266666666666609</c:v>
                </c:pt>
                <c:pt idx="100">
                  <c:v>61.2</c:v>
                </c:pt>
                <c:pt idx="101">
                  <c:v>61.333333333333343</c:v>
                </c:pt>
                <c:pt idx="102">
                  <c:v>61.266666666666609</c:v>
                </c:pt>
                <c:pt idx="103">
                  <c:v>61.133333333333333</c:v>
                </c:pt>
                <c:pt idx="104">
                  <c:v>61.3</c:v>
                </c:pt>
                <c:pt idx="105">
                  <c:v>61.533333333333331</c:v>
                </c:pt>
                <c:pt idx="106">
                  <c:v>61.733333333333327</c:v>
                </c:pt>
                <c:pt idx="107">
                  <c:v>61.766666666666609</c:v>
                </c:pt>
                <c:pt idx="108">
                  <c:v>61.833333333333343</c:v>
                </c:pt>
                <c:pt idx="109">
                  <c:v>62.233333333333327</c:v>
                </c:pt>
                <c:pt idx="110">
                  <c:v>62.233333333333327</c:v>
                </c:pt>
                <c:pt idx="111">
                  <c:v>62.633333333333333</c:v>
                </c:pt>
                <c:pt idx="112">
                  <c:v>62.766666666666609</c:v>
                </c:pt>
                <c:pt idx="113">
                  <c:v>63.133333333333333</c:v>
                </c:pt>
                <c:pt idx="114">
                  <c:v>63.233333333333327</c:v>
                </c:pt>
                <c:pt idx="115">
                  <c:v>63.466666666666583</c:v>
                </c:pt>
                <c:pt idx="116">
                  <c:v>63.733333333333327</c:v>
                </c:pt>
                <c:pt idx="117">
                  <c:v>63.43333333333333</c:v>
                </c:pt>
                <c:pt idx="118">
                  <c:v>63.666666666666579</c:v>
                </c:pt>
                <c:pt idx="119">
                  <c:v>63.766666666666609</c:v>
                </c:pt>
                <c:pt idx="120">
                  <c:v>63.9</c:v>
                </c:pt>
                <c:pt idx="121">
                  <c:v>63.8</c:v>
                </c:pt>
                <c:pt idx="122">
                  <c:v>63.7</c:v>
                </c:pt>
                <c:pt idx="123">
                  <c:v>63.7</c:v>
                </c:pt>
                <c:pt idx="124">
                  <c:v>63.966666666666583</c:v>
                </c:pt>
                <c:pt idx="125">
                  <c:v>64.066666666666663</c:v>
                </c:pt>
                <c:pt idx="126">
                  <c:v>63.7</c:v>
                </c:pt>
                <c:pt idx="127">
                  <c:v>63.766666666666609</c:v>
                </c:pt>
                <c:pt idx="128">
                  <c:v>63.766666666666609</c:v>
                </c:pt>
                <c:pt idx="129">
                  <c:v>64</c:v>
                </c:pt>
                <c:pt idx="130">
                  <c:v>64.066666666666663</c:v>
                </c:pt>
                <c:pt idx="131">
                  <c:v>64.133333333333269</c:v>
                </c:pt>
                <c:pt idx="132">
                  <c:v>63.8</c:v>
                </c:pt>
                <c:pt idx="133">
                  <c:v>63.93333333333333</c:v>
                </c:pt>
                <c:pt idx="134">
                  <c:v>64.233333333333306</c:v>
                </c:pt>
                <c:pt idx="135">
                  <c:v>64.066666666666663</c:v>
                </c:pt>
                <c:pt idx="136">
                  <c:v>64.03333333333326</c:v>
                </c:pt>
                <c:pt idx="137">
                  <c:v>64.466666666666654</c:v>
                </c:pt>
                <c:pt idx="138">
                  <c:v>64.466666666666654</c:v>
                </c:pt>
                <c:pt idx="139">
                  <c:v>64.5</c:v>
                </c:pt>
                <c:pt idx="140">
                  <c:v>64.766666666666666</c:v>
                </c:pt>
                <c:pt idx="141">
                  <c:v>64.766666666666666</c:v>
                </c:pt>
                <c:pt idx="142">
                  <c:v>64.733333333333306</c:v>
                </c:pt>
                <c:pt idx="143">
                  <c:v>64.966666666666654</c:v>
                </c:pt>
                <c:pt idx="144">
                  <c:v>65</c:v>
                </c:pt>
                <c:pt idx="145">
                  <c:v>65.233333333333306</c:v>
                </c:pt>
                <c:pt idx="146">
                  <c:v>65.366666666666646</c:v>
                </c:pt>
                <c:pt idx="147">
                  <c:v>65.366666666666646</c:v>
                </c:pt>
                <c:pt idx="148">
                  <c:v>65.466666666666654</c:v>
                </c:pt>
                <c:pt idx="149">
                  <c:v>65.53333333333326</c:v>
                </c:pt>
                <c:pt idx="150">
                  <c:v>65.599999999999994</c:v>
                </c:pt>
                <c:pt idx="151">
                  <c:v>65.7</c:v>
                </c:pt>
                <c:pt idx="152">
                  <c:v>65.8</c:v>
                </c:pt>
                <c:pt idx="153">
                  <c:v>65.766666666666666</c:v>
                </c:pt>
                <c:pt idx="154">
                  <c:v>65.966666666666654</c:v>
                </c:pt>
                <c:pt idx="155">
                  <c:v>66.099999999999994</c:v>
                </c:pt>
                <c:pt idx="156">
                  <c:v>66.366666666666646</c:v>
                </c:pt>
                <c:pt idx="157">
                  <c:v>66.400000000000006</c:v>
                </c:pt>
                <c:pt idx="158">
                  <c:v>66.466666666666654</c:v>
                </c:pt>
                <c:pt idx="159">
                  <c:v>66.53333333333326</c:v>
                </c:pt>
                <c:pt idx="160">
                  <c:v>66.733333333333306</c:v>
                </c:pt>
                <c:pt idx="161">
                  <c:v>66.53333333333326</c:v>
                </c:pt>
                <c:pt idx="162">
                  <c:v>66.466666666666654</c:v>
                </c:pt>
                <c:pt idx="163">
                  <c:v>66.400000000000006</c:v>
                </c:pt>
                <c:pt idx="164">
                  <c:v>66.233333333333306</c:v>
                </c:pt>
                <c:pt idx="165">
                  <c:v>66.266666666666666</c:v>
                </c:pt>
                <c:pt idx="166">
                  <c:v>66.099999999999994</c:v>
                </c:pt>
                <c:pt idx="167">
                  <c:v>66.066666666666663</c:v>
                </c:pt>
                <c:pt idx="168">
                  <c:v>66.3</c:v>
                </c:pt>
                <c:pt idx="169">
                  <c:v>66.599999999999994</c:v>
                </c:pt>
                <c:pt idx="170">
                  <c:v>66.599999999999994</c:v>
                </c:pt>
                <c:pt idx="171">
                  <c:v>66.266666666666666</c:v>
                </c:pt>
                <c:pt idx="172">
                  <c:v>66.2</c:v>
                </c:pt>
                <c:pt idx="173">
                  <c:v>66.333333333333258</c:v>
                </c:pt>
                <c:pt idx="174">
                  <c:v>66.333333333333258</c:v>
                </c:pt>
                <c:pt idx="175">
                  <c:v>66.333333333333258</c:v>
                </c:pt>
                <c:pt idx="176">
                  <c:v>66.566666666666663</c:v>
                </c:pt>
                <c:pt idx="177">
                  <c:v>66.5</c:v>
                </c:pt>
                <c:pt idx="178">
                  <c:v>66.53333333333326</c:v>
                </c:pt>
                <c:pt idx="179">
                  <c:v>66.7</c:v>
                </c:pt>
                <c:pt idx="180">
                  <c:v>66.766666666666666</c:v>
                </c:pt>
                <c:pt idx="181">
                  <c:v>66.633333333333269</c:v>
                </c:pt>
                <c:pt idx="182">
                  <c:v>66.599999999999994</c:v>
                </c:pt>
                <c:pt idx="183">
                  <c:v>66.5</c:v>
                </c:pt>
                <c:pt idx="184">
                  <c:v>66.53333333333326</c:v>
                </c:pt>
                <c:pt idx="185">
                  <c:v>66.7</c:v>
                </c:pt>
                <c:pt idx="186">
                  <c:v>66.833333333333258</c:v>
                </c:pt>
                <c:pt idx="187">
                  <c:v>67</c:v>
                </c:pt>
                <c:pt idx="188">
                  <c:v>67</c:v>
                </c:pt>
                <c:pt idx="189">
                  <c:v>67.099999999999994</c:v>
                </c:pt>
                <c:pt idx="190">
                  <c:v>67.166666666666671</c:v>
                </c:pt>
                <c:pt idx="191">
                  <c:v>67.166666666666671</c:v>
                </c:pt>
                <c:pt idx="192">
                  <c:v>67.099999999999994</c:v>
                </c:pt>
                <c:pt idx="193">
                  <c:v>67</c:v>
                </c:pt>
                <c:pt idx="194">
                  <c:v>67.066666666666663</c:v>
                </c:pt>
                <c:pt idx="195">
                  <c:v>67.166666666666671</c:v>
                </c:pt>
                <c:pt idx="196">
                  <c:v>67.133333333333269</c:v>
                </c:pt>
                <c:pt idx="197">
                  <c:v>67.099999999999994</c:v>
                </c:pt>
                <c:pt idx="198">
                  <c:v>67.03333333333326</c:v>
                </c:pt>
                <c:pt idx="199">
                  <c:v>67.066666666666663</c:v>
                </c:pt>
                <c:pt idx="200">
                  <c:v>67.3</c:v>
                </c:pt>
                <c:pt idx="201">
                  <c:v>67.166666666666671</c:v>
                </c:pt>
                <c:pt idx="202">
                  <c:v>66.900000000000006</c:v>
                </c:pt>
                <c:pt idx="203">
                  <c:v>66.900000000000006</c:v>
                </c:pt>
                <c:pt idx="204">
                  <c:v>67.166666666666671</c:v>
                </c:pt>
                <c:pt idx="205">
                  <c:v>66.766666666666666</c:v>
                </c:pt>
                <c:pt idx="206">
                  <c:v>66.7</c:v>
                </c:pt>
                <c:pt idx="207">
                  <c:v>66.7</c:v>
                </c:pt>
                <c:pt idx="208">
                  <c:v>66.633333333333269</c:v>
                </c:pt>
                <c:pt idx="209">
                  <c:v>66.666666666666671</c:v>
                </c:pt>
                <c:pt idx="210">
                  <c:v>66.599999999999994</c:v>
                </c:pt>
                <c:pt idx="211">
                  <c:v>66.433333333333337</c:v>
                </c:pt>
                <c:pt idx="212">
                  <c:v>66.366666666666646</c:v>
                </c:pt>
                <c:pt idx="213">
                  <c:v>66.433333333333337</c:v>
                </c:pt>
                <c:pt idx="214">
                  <c:v>66.133333333333269</c:v>
                </c:pt>
                <c:pt idx="215">
                  <c:v>66.03333333333326</c:v>
                </c:pt>
                <c:pt idx="216">
                  <c:v>66.03333333333326</c:v>
                </c:pt>
                <c:pt idx="217">
                  <c:v>66</c:v>
                </c:pt>
                <c:pt idx="218">
                  <c:v>65.966666666666654</c:v>
                </c:pt>
                <c:pt idx="219">
                  <c:v>65.933333333333337</c:v>
                </c:pt>
                <c:pt idx="220">
                  <c:v>65.866666666666646</c:v>
                </c:pt>
                <c:pt idx="221">
                  <c:v>66.099999999999994</c:v>
                </c:pt>
                <c:pt idx="222">
                  <c:v>66.133333333333269</c:v>
                </c:pt>
                <c:pt idx="223">
                  <c:v>66.03333333333326</c:v>
                </c:pt>
                <c:pt idx="224">
                  <c:v>66.099999999999994</c:v>
                </c:pt>
                <c:pt idx="225">
                  <c:v>66.133333333333269</c:v>
                </c:pt>
                <c:pt idx="226">
                  <c:v>66.133333333333269</c:v>
                </c:pt>
                <c:pt idx="227">
                  <c:v>66.3</c:v>
                </c:pt>
                <c:pt idx="228">
                  <c:v>66.3</c:v>
                </c:pt>
                <c:pt idx="229">
                  <c:v>65.966666666666654</c:v>
                </c:pt>
                <c:pt idx="230">
                  <c:v>65.933333333333337</c:v>
                </c:pt>
                <c:pt idx="231">
                  <c:v>65.933333333333337</c:v>
                </c:pt>
                <c:pt idx="232">
                  <c:v>66.099999999999994</c:v>
                </c:pt>
                <c:pt idx="233">
                  <c:v>66.03333333333326</c:v>
                </c:pt>
                <c:pt idx="234">
                  <c:v>66.066666666666663</c:v>
                </c:pt>
                <c:pt idx="235">
                  <c:v>65.900000000000006</c:v>
                </c:pt>
                <c:pt idx="236">
                  <c:v>65.7</c:v>
                </c:pt>
                <c:pt idx="237">
                  <c:v>65.7</c:v>
                </c:pt>
                <c:pt idx="238">
                  <c:v>65.333333333333258</c:v>
                </c:pt>
                <c:pt idx="239">
                  <c:v>64.866666666666646</c:v>
                </c:pt>
                <c:pt idx="240">
                  <c:v>64.866666666666646</c:v>
                </c:pt>
                <c:pt idx="241">
                  <c:v>64.900000000000006</c:v>
                </c:pt>
                <c:pt idx="242">
                  <c:v>64.633333333333269</c:v>
                </c:pt>
                <c:pt idx="243">
                  <c:v>64.433333333333337</c:v>
                </c:pt>
                <c:pt idx="244">
                  <c:v>64.166666666666671</c:v>
                </c:pt>
                <c:pt idx="245">
                  <c:v>64.099999999999994</c:v>
                </c:pt>
                <c:pt idx="246">
                  <c:v>64.099999999999994</c:v>
                </c:pt>
                <c:pt idx="247">
                  <c:v>64.066666666666663</c:v>
                </c:pt>
                <c:pt idx="248">
                  <c:v>63.766666666666609</c:v>
                </c:pt>
                <c:pt idx="249">
                  <c:v>63.733333333333327</c:v>
                </c:pt>
                <c:pt idx="250">
                  <c:v>63.6</c:v>
                </c:pt>
                <c:pt idx="251">
                  <c:v>63.7</c:v>
                </c:pt>
                <c:pt idx="252">
                  <c:v>63.466666666666583</c:v>
                </c:pt>
                <c:pt idx="253">
                  <c:v>63.4</c:v>
                </c:pt>
                <c:pt idx="254">
                  <c:v>63.266666666666609</c:v>
                </c:pt>
                <c:pt idx="255">
                  <c:v>62.9</c:v>
                </c:pt>
                <c:pt idx="256">
                  <c:v>62.966666666666583</c:v>
                </c:pt>
                <c:pt idx="257">
                  <c:v>62.8</c:v>
                </c:pt>
                <c:pt idx="258">
                  <c:v>62.866666666666568</c:v>
                </c:pt>
                <c:pt idx="259">
                  <c:v>62.866666666666568</c:v>
                </c:pt>
                <c:pt idx="260">
                  <c:v>62.766666666666609</c:v>
                </c:pt>
                <c:pt idx="261">
                  <c:v>62.8</c:v>
                </c:pt>
                <c:pt idx="262">
                  <c:v>62.5</c:v>
                </c:pt>
                <c:pt idx="263">
                  <c:v>62.566666666666592</c:v>
                </c:pt>
                <c:pt idx="264">
                  <c:v>62.9</c:v>
                </c:pt>
                <c:pt idx="265">
                  <c:v>62.7</c:v>
                </c:pt>
                <c:pt idx="266">
                  <c:v>62.833333333333343</c:v>
                </c:pt>
                <c:pt idx="267">
                  <c:v>62.733333333333327</c:v>
                </c:pt>
                <c:pt idx="268">
                  <c:v>62.93333333333333</c:v>
                </c:pt>
                <c:pt idx="269">
                  <c:v>62.8</c:v>
                </c:pt>
                <c:pt idx="270">
                  <c:v>62.93333333333333</c:v>
                </c:pt>
                <c:pt idx="271">
                  <c:v>62.7</c:v>
                </c:pt>
                <c:pt idx="272">
                  <c:v>62.866666666666568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77-4C1B-8AA1-04FC1CA1A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570624"/>
        <c:axId val="38573184"/>
      </c:lineChart>
      <c:catAx>
        <c:axId val="38570624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73184"/>
        <c:crosses val="autoZero"/>
        <c:auto val="1"/>
        <c:lblAlgn val="ctr"/>
        <c:lblOffset val="100"/>
        <c:tickLblSkip val="20"/>
        <c:noMultiLvlLbl val="0"/>
      </c:catAx>
      <c:valAx>
        <c:axId val="3857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7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'LFPR Data'!$B$1</c:f>
              <c:strCache>
                <c:ptCount val="1"/>
                <c:pt idx="0">
                  <c:v>LFPR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'LFPR Data'!$A$2:$A$275</c:f>
              <c:numCache>
                <c:formatCode>0.00</c:formatCode>
                <c:ptCount val="274"/>
                <c:pt idx="0">
                  <c:v>1950</c:v>
                </c:pt>
                <c:pt idx="1">
                  <c:v>1950.25</c:v>
                </c:pt>
                <c:pt idx="2">
                  <c:v>1950.5</c:v>
                </c:pt>
                <c:pt idx="3">
                  <c:v>1950.75</c:v>
                </c:pt>
                <c:pt idx="4">
                  <c:v>1951</c:v>
                </c:pt>
                <c:pt idx="5">
                  <c:v>1951.25</c:v>
                </c:pt>
                <c:pt idx="6">
                  <c:v>1951.5</c:v>
                </c:pt>
                <c:pt idx="7">
                  <c:v>1951.75</c:v>
                </c:pt>
                <c:pt idx="8">
                  <c:v>1952</c:v>
                </c:pt>
                <c:pt idx="9">
                  <c:v>1952.25</c:v>
                </c:pt>
                <c:pt idx="10">
                  <c:v>1952.5</c:v>
                </c:pt>
                <c:pt idx="11">
                  <c:v>1952.75</c:v>
                </c:pt>
                <c:pt idx="12">
                  <c:v>1953</c:v>
                </c:pt>
                <c:pt idx="13">
                  <c:v>1953.25</c:v>
                </c:pt>
                <c:pt idx="14">
                  <c:v>1953.5</c:v>
                </c:pt>
                <c:pt idx="15">
                  <c:v>1953.75</c:v>
                </c:pt>
                <c:pt idx="16">
                  <c:v>1954</c:v>
                </c:pt>
                <c:pt idx="17">
                  <c:v>1954.25</c:v>
                </c:pt>
                <c:pt idx="18">
                  <c:v>1954.5</c:v>
                </c:pt>
                <c:pt idx="19">
                  <c:v>1954.75</c:v>
                </c:pt>
                <c:pt idx="20">
                  <c:v>1955</c:v>
                </c:pt>
                <c:pt idx="21">
                  <c:v>1955.25</c:v>
                </c:pt>
                <c:pt idx="22">
                  <c:v>1955.5</c:v>
                </c:pt>
                <c:pt idx="23">
                  <c:v>1955.75</c:v>
                </c:pt>
                <c:pt idx="24">
                  <c:v>1956</c:v>
                </c:pt>
                <c:pt idx="25">
                  <c:v>1956.25</c:v>
                </c:pt>
                <c:pt idx="26">
                  <c:v>1956.5</c:v>
                </c:pt>
                <c:pt idx="27">
                  <c:v>1956.75</c:v>
                </c:pt>
                <c:pt idx="28">
                  <c:v>1957</c:v>
                </c:pt>
                <c:pt idx="29">
                  <c:v>1957.25</c:v>
                </c:pt>
                <c:pt idx="30">
                  <c:v>1957.5</c:v>
                </c:pt>
                <c:pt idx="31">
                  <c:v>1957.75</c:v>
                </c:pt>
                <c:pt idx="32">
                  <c:v>1958</c:v>
                </c:pt>
                <c:pt idx="33">
                  <c:v>1958.25</c:v>
                </c:pt>
                <c:pt idx="34">
                  <c:v>1958.5</c:v>
                </c:pt>
                <c:pt idx="35">
                  <c:v>1958.75</c:v>
                </c:pt>
                <c:pt idx="36">
                  <c:v>1959</c:v>
                </c:pt>
                <c:pt idx="37">
                  <c:v>1959.25</c:v>
                </c:pt>
                <c:pt idx="38">
                  <c:v>1959.5</c:v>
                </c:pt>
                <c:pt idx="39">
                  <c:v>1959.75</c:v>
                </c:pt>
                <c:pt idx="40">
                  <c:v>1960</c:v>
                </c:pt>
                <c:pt idx="41">
                  <c:v>1960.25</c:v>
                </c:pt>
                <c:pt idx="42">
                  <c:v>1960.5</c:v>
                </c:pt>
                <c:pt idx="43">
                  <c:v>1960.75</c:v>
                </c:pt>
                <c:pt idx="44">
                  <c:v>1961</c:v>
                </c:pt>
                <c:pt idx="45">
                  <c:v>1961.25</c:v>
                </c:pt>
                <c:pt idx="46">
                  <c:v>1961.5</c:v>
                </c:pt>
                <c:pt idx="47">
                  <c:v>1961.75</c:v>
                </c:pt>
                <c:pt idx="48">
                  <c:v>1962</c:v>
                </c:pt>
                <c:pt idx="49">
                  <c:v>1962.25</c:v>
                </c:pt>
                <c:pt idx="50">
                  <c:v>1962.5</c:v>
                </c:pt>
                <c:pt idx="51">
                  <c:v>1962.75</c:v>
                </c:pt>
                <c:pt idx="52">
                  <c:v>1963</c:v>
                </c:pt>
                <c:pt idx="53">
                  <c:v>1963.25</c:v>
                </c:pt>
                <c:pt idx="54">
                  <c:v>1963.5</c:v>
                </c:pt>
                <c:pt idx="55">
                  <c:v>1963.75</c:v>
                </c:pt>
                <c:pt idx="56">
                  <c:v>1964</c:v>
                </c:pt>
                <c:pt idx="57">
                  <c:v>1964.25</c:v>
                </c:pt>
                <c:pt idx="58">
                  <c:v>1964.5</c:v>
                </c:pt>
                <c:pt idx="59">
                  <c:v>1964.75</c:v>
                </c:pt>
                <c:pt idx="60">
                  <c:v>1965</c:v>
                </c:pt>
                <c:pt idx="61">
                  <c:v>1965.25</c:v>
                </c:pt>
                <c:pt idx="62">
                  <c:v>1965.5</c:v>
                </c:pt>
                <c:pt idx="63">
                  <c:v>1965.75</c:v>
                </c:pt>
                <c:pt idx="64">
                  <c:v>1966</c:v>
                </c:pt>
                <c:pt idx="65">
                  <c:v>1966.25</c:v>
                </c:pt>
                <c:pt idx="66">
                  <c:v>1966.5</c:v>
                </c:pt>
                <c:pt idx="67">
                  <c:v>1966.75</c:v>
                </c:pt>
                <c:pt idx="68">
                  <c:v>1967</c:v>
                </c:pt>
                <c:pt idx="69">
                  <c:v>1967.25</c:v>
                </c:pt>
                <c:pt idx="70">
                  <c:v>1967.5</c:v>
                </c:pt>
                <c:pt idx="71">
                  <c:v>1967.75</c:v>
                </c:pt>
                <c:pt idx="72">
                  <c:v>1968</c:v>
                </c:pt>
                <c:pt idx="73">
                  <c:v>1968.25</c:v>
                </c:pt>
                <c:pt idx="74">
                  <c:v>1968.5</c:v>
                </c:pt>
                <c:pt idx="75">
                  <c:v>1968.75</c:v>
                </c:pt>
                <c:pt idx="76">
                  <c:v>1969</c:v>
                </c:pt>
                <c:pt idx="77">
                  <c:v>1969.25</c:v>
                </c:pt>
                <c:pt idx="78">
                  <c:v>1969.5</c:v>
                </c:pt>
                <c:pt idx="79">
                  <c:v>1969.75</c:v>
                </c:pt>
                <c:pt idx="80">
                  <c:v>1970</c:v>
                </c:pt>
                <c:pt idx="81">
                  <c:v>1970.25</c:v>
                </c:pt>
                <c:pt idx="82">
                  <c:v>1970.5</c:v>
                </c:pt>
                <c:pt idx="83">
                  <c:v>1970.75</c:v>
                </c:pt>
                <c:pt idx="84">
                  <c:v>1971</c:v>
                </c:pt>
                <c:pt idx="85">
                  <c:v>1971.25</c:v>
                </c:pt>
                <c:pt idx="86">
                  <c:v>1971.5</c:v>
                </c:pt>
                <c:pt idx="87">
                  <c:v>1971.75</c:v>
                </c:pt>
                <c:pt idx="88">
                  <c:v>1972</c:v>
                </c:pt>
                <c:pt idx="89">
                  <c:v>1972.25</c:v>
                </c:pt>
                <c:pt idx="90">
                  <c:v>1972.5</c:v>
                </c:pt>
                <c:pt idx="91">
                  <c:v>1972.75</c:v>
                </c:pt>
                <c:pt idx="92">
                  <c:v>1973</c:v>
                </c:pt>
                <c:pt idx="93">
                  <c:v>1973.25</c:v>
                </c:pt>
                <c:pt idx="94">
                  <c:v>1973.5</c:v>
                </c:pt>
                <c:pt idx="95">
                  <c:v>1973.75</c:v>
                </c:pt>
                <c:pt idx="96">
                  <c:v>1974</c:v>
                </c:pt>
                <c:pt idx="97">
                  <c:v>1974.25</c:v>
                </c:pt>
                <c:pt idx="98">
                  <c:v>1974.5</c:v>
                </c:pt>
                <c:pt idx="99">
                  <c:v>1974.75</c:v>
                </c:pt>
                <c:pt idx="100">
                  <c:v>1975</c:v>
                </c:pt>
                <c:pt idx="101">
                  <c:v>1975.25</c:v>
                </c:pt>
                <c:pt idx="102">
                  <c:v>1975.5</c:v>
                </c:pt>
                <c:pt idx="103">
                  <c:v>1975.75</c:v>
                </c:pt>
                <c:pt idx="104">
                  <c:v>1976</c:v>
                </c:pt>
                <c:pt idx="105">
                  <c:v>1976.25</c:v>
                </c:pt>
                <c:pt idx="106">
                  <c:v>1976.5</c:v>
                </c:pt>
                <c:pt idx="107">
                  <c:v>1976.75</c:v>
                </c:pt>
                <c:pt idx="108">
                  <c:v>1977</c:v>
                </c:pt>
                <c:pt idx="109">
                  <c:v>1977.25</c:v>
                </c:pt>
                <c:pt idx="110">
                  <c:v>1977.5</c:v>
                </c:pt>
                <c:pt idx="111">
                  <c:v>1977.75</c:v>
                </c:pt>
                <c:pt idx="112">
                  <c:v>1978</c:v>
                </c:pt>
                <c:pt idx="113">
                  <c:v>1978.25</c:v>
                </c:pt>
                <c:pt idx="114">
                  <c:v>1978.5</c:v>
                </c:pt>
                <c:pt idx="115">
                  <c:v>1978.75</c:v>
                </c:pt>
                <c:pt idx="116">
                  <c:v>1979</c:v>
                </c:pt>
                <c:pt idx="117">
                  <c:v>1979.25</c:v>
                </c:pt>
                <c:pt idx="118">
                  <c:v>1979.5</c:v>
                </c:pt>
                <c:pt idx="119">
                  <c:v>1979.75</c:v>
                </c:pt>
                <c:pt idx="120">
                  <c:v>1980</c:v>
                </c:pt>
                <c:pt idx="121">
                  <c:v>1980.25</c:v>
                </c:pt>
                <c:pt idx="122">
                  <c:v>1980.5</c:v>
                </c:pt>
                <c:pt idx="123">
                  <c:v>1980.75</c:v>
                </c:pt>
                <c:pt idx="124">
                  <c:v>1981</c:v>
                </c:pt>
                <c:pt idx="125">
                  <c:v>1981.25</c:v>
                </c:pt>
                <c:pt idx="126">
                  <c:v>1981.5</c:v>
                </c:pt>
                <c:pt idx="127">
                  <c:v>1981.75</c:v>
                </c:pt>
                <c:pt idx="128">
                  <c:v>1982</c:v>
                </c:pt>
                <c:pt idx="129">
                  <c:v>1982.25</c:v>
                </c:pt>
                <c:pt idx="130">
                  <c:v>1982.5</c:v>
                </c:pt>
                <c:pt idx="131">
                  <c:v>1982.75</c:v>
                </c:pt>
                <c:pt idx="132">
                  <c:v>1983</c:v>
                </c:pt>
                <c:pt idx="133">
                  <c:v>1983.25</c:v>
                </c:pt>
                <c:pt idx="134">
                  <c:v>1983.5</c:v>
                </c:pt>
                <c:pt idx="135">
                  <c:v>1983.75</c:v>
                </c:pt>
                <c:pt idx="136">
                  <c:v>1984</c:v>
                </c:pt>
                <c:pt idx="137">
                  <c:v>1984.25</c:v>
                </c:pt>
                <c:pt idx="138">
                  <c:v>1984.5</c:v>
                </c:pt>
                <c:pt idx="139">
                  <c:v>1984.75</c:v>
                </c:pt>
                <c:pt idx="140">
                  <c:v>1985</c:v>
                </c:pt>
                <c:pt idx="141">
                  <c:v>1985.25</c:v>
                </c:pt>
                <c:pt idx="142">
                  <c:v>1985.5</c:v>
                </c:pt>
                <c:pt idx="143">
                  <c:v>1985.75</c:v>
                </c:pt>
                <c:pt idx="144">
                  <c:v>1986</c:v>
                </c:pt>
                <c:pt idx="145">
                  <c:v>1986.25</c:v>
                </c:pt>
                <c:pt idx="146">
                  <c:v>1986.5</c:v>
                </c:pt>
                <c:pt idx="147">
                  <c:v>1986.75</c:v>
                </c:pt>
                <c:pt idx="148">
                  <c:v>1987</c:v>
                </c:pt>
                <c:pt idx="149">
                  <c:v>1987.25</c:v>
                </c:pt>
                <c:pt idx="150">
                  <c:v>1987.5</c:v>
                </c:pt>
                <c:pt idx="151">
                  <c:v>1987.75</c:v>
                </c:pt>
                <c:pt idx="152">
                  <c:v>1988</c:v>
                </c:pt>
                <c:pt idx="153">
                  <c:v>1988.25</c:v>
                </c:pt>
                <c:pt idx="154">
                  <c:v>1988.5</c:v>
                </c:pt>
                <c:pt idx="155">
                  <c:v>1988.75</c:v>
                </c:pt>
                <c:pt idx="156">
                  <c:v>1989</c:v>
                </c:pt>
                <c:pt idx="157">
                  <c:v>1989.25</c:v>
                </c:pt>
                <c:pt idx="158">
                  <c:v>1989.5</c:v>
                </c:pt>
                <c:pt idx="159">
                  <c:v>1989.75</c:v>
                </c:pt>
                <c:pt idx="160">
                  <c:v>1990</c:v>
                </c:pt>
                <c:pt idx="161">
                  <c:v>1990.25</c:v>
                </c:pt>
                <c:pt idx="162">
                  <c:v>1990.5</c:v>
                </c:pt>
                <c:pt idx="163">
                  <c:v>1990.75</c:v>
                </c:pt>
                <c:pt idx="164">
                  <c:v>1991</c:v>
                </c:pt>
                <c:pt idx="165">
                  <c:v>1991.25</c:v>
                </c:pt>
                <c:pt idx="166">
                  <c:v>1991.5</c:v>
                </c:pt>
                <c:pt idx="167">
                  <c:v>1991.75</c:v>
                </c:pt>
                <c:pt idx="168">
                  <c:v>1992</c:v>
                </c:pt>
                <c:pt idx="169">
                  <c:v>1992.25</c:v>
                </c:pt>
                <c:pt idx="170">
                  <c:v>1992.5</c:v>
                </c:pt>
                <c:pt idx="171">
                  <c:v>1992.75</c:v>
                </c:pt>
                <c:pt idx="172">
                  <c:v>1993</c:v>
                </c:pt>
                <c:pt idx="173">
                  <c:v>1993.25</c:v>
                </c:pt>
                <c:pt idx="174">
                  <c:v>1993.5</c:v>
                </c:pt>
                <c:pt idx="175">
                  <c:v>1993.75</c:v>
                </c:pt>
                <c:pt idx="176">
                  <c:v>1994</c:v>
                </c:pt>
                <c:pt idx="177">
                  <c:v>1994.25</c:v>
                </c:pt>
                <c:pt idx="178">
                  <c:v>1994.5</c:v>
                </c:pt>
                <c:pt idx="179">
                  <c:v>1994.75</c:v>
                </c:pt>
                <c:pt idx="180">
                  <c:v>1995</c:v>
                </c:pt>
                <c:pt idx="181">
                  <c:v>1995.25</c:v>
                </c:pt>
                <c:pt idx="182">
                  <c:v>1995.5</c:v>
                </c:pt>
                <c:pt idx="183">
                  <c:v>1995.75</c:v>
                </c:pt>
                <c:pt idx="184">
                  <c:v>1996</c:v>
                </c:pt>
                <c:pt idx="185">
                  <c:v>1996.25</c:v>
                </c:pt>
                <c:pt idx="186">
                  <c:v>1996.5</c:v>
                </c:pt>
                <c:pt idx="187">
                  <c:v>1996.75</c:v>
                </c:pt>
                <c:pt idx="188">
                  <c:v>1997</c:v>
                </c:pt>
                <c:pt idx="189">
                  <c:v>1997.25</c:v>
                </c:pt>
                <c:pt idx="190">
                  <c:v>1997.5</c:v>
                </c:pt>
                <c:pt idx="191">
                  <c:v>1997.75</c:v>
                </c:pt>
                <c:pt idx="192">
                  <c:v>1998</c:v>
                </c:pt>
                <c:pt idx="193">
                  <c:v>1998.25</c:v>
                </c:pt>
                <c:pt idx="194">
                  <c:v>1998.5</c:v>
                </c:pt>
                <c:pt idx="195">
                  <c:v>1998.75</c:v>
                </c:pt>
                <c:pt idx="196">
                  <c:v>1999</c:v>
                </c:pt>
                <c:pt idx="197">
                  <c:v>1999.25</c:v>
                </c:pt>
                <c:pt idx="198">
                  <c:v>1999.5</c:v>
                </c:pt>
                <c:pt idx="199">
                  <c:v>1999.75</c:v>
                </c:pt>
                <c:pt idx="200">
                  <c:v>2000</c:v>
                </c:pt>
                <c:pt idx="201">
                  <c:v>2000.25</c:v>
                </c:pt>
                <c:pt idx="202">
                  <c:v>2000.5</c:v>
                </c:pt>
                <c:pt idx="203">
                  <c:v>2000.75</c:v>
                </c:pt>
                <c:pt idx="204">
                  <c:v>2001</c:v>
                </c:pt>
                <c:pt idx="205">
                  <c:v>2001.25</c:v>
                </c:pt>
                <c:pt idx="206">
                  <c:v>2001.5</c:v>
                </c:pt>
                <c:pt idx="207">
                  <c:v>2001.75</c:v>
                </c:pt>
                <c:pt idx="208">
                  <c:v>2002</c:v>
                </c:pt>
                <c:pt idx="209">
                  <c:v>2002.25</c:v>
                </c:pt>
                <c:pt idx="210">
                  <c:v>2002.5</c:v>
                </c:pt>
                <c:pt idx="211">
                  <c:v>2002.75</c:v>
                </c:pt>
                <c:pt idx="212">
                  <c:v>2003</c:v>
                </c:pt>
                <c:pt idx="213">
                  <c:v>2003.25</c:v>
                </c:pt>
                <c:pt idx="214">
                  <c:v>2003.5</c:v>
                </c:pt>
                <c:pt idx="215">
                  <c:v>2003.75</c:v>
                </c:pt>
                <c:pt idx="216">
                  <c:v>2004</c:v>
                </c:pt>
                <c:pt idx="217">
                  <c:v>2004.25</c:v>
                </c:pt>
                <c:pt idx="218">
                  <c:v>2004.5</c:v>
                </c:pt>
                <c:pt idx="219">
                  <c:v>2004.75</c:v>
                </c:pt>
                <c:pt idx="220">
                  <c:v>2005</c:v>
                </c:pt>
                <c:pt idx="221">
                  <c:v>2005.25</c:v>
                </c:pt>
                <c:pt idx="222">
                  <c:v>2005.5</c:v>
                </c:pt>
                <c:pt idx="223">
                  <c:v>2005.75</c:v>
                </c:pt>
                <c:pt idx="224">
                  <c:v>2006</c:v>
                </c:pt>
                <c:pt idx="225">
                  <c:v>2006.25</c:v>
                </c:pt>
                <c:pt idx="226">
                  <c:v>2006.5</c:v>
                </c:pt>
                <c:pt idx="227">
                  <c:v>2006.75</c:v>
                </c:pt>
                <c:pt idx="228">
                  <c:v>2007</c:v>
                </c:pt>
                <c:pt idx="229">
                  <c:v>2007.25</c:v>
                </c:pt>
                <c:pt idx="230">
                  <c:v>2007.5</c:v>
                </c:pt>
                <c:pt idx="231">
                  <c:v>2007.75</c:v>
                </c:pt>
                <c:pt idx="232">
                  <c:v>2008</c:v>
                </c:pt>
                <c:pt idx="233">
                  <c:v>2008.25</c:v>
                </c:pt>
                <c:pt idx="234">
                  <c:v>2008.5</c:v>
                </c:pt>
                <c:pt idx="235">
                  <c:v>2008.75</c:v>
                </c:pt>
                <c:pt idx="236">
                  <c:v>2009</c:v>
                </c:pt>
                <c:pt idx="237">
                  <c:v>2009.25</c:v>
                </c:pt>
                <c:pt idx="238">
                  <c:v>2009.5</c:v>
                </c:pt>
                <c:pt idx="239">
                  <c:v>2009.75</c:v>
                </c:pt>
                <c:pt idx="240">
                  <c:v>2010</c:v>
                </c:pt>
                <c:pt idx="241">
                  <c:v>2010.25</c:v>
                </c:pt>
                <c:pt idx="242">
                  <c:v>2010.5</c:v>
                </c:pt>
                <c:pt idx="243">
                  <c:v>2010.75</c:v>
                </c:pt>
                <c:pt idx="244">
                  <c:v>2011</c:v>
                </c:pt>
                <c:pt idx="245">
                  <c:v>2011.25</c:v>
                </c:pt>
                <c:pt idx="246">
                  <c:v>2011.5</c:v>
                </c:pt>
                <c:pt idx="247">
                  <c:v>2011.75</c:v>
                </c:pt>
                <c:pt idx="248">
                  <c:v>2012</c:v>
                </c:pt>
                <c:pt idx="249">
                  <c:v>2012.25</c:v>
                </c:pt>
                <c:pt idx="250">
                  <c:v>2012.5</c:v>
                </c:pt>
                <c:pt idx="251">
                  <c:v>2012.75</c:v>
                </c:pt>
                <c:pt idx="252">
                  <c:v>2013</c:v>
                </c:pt>
                <c:pt idx="253">
                  <c:v>2013.25</c:v>
                </c:pt>
                <c:pt idx="254">
                  <c:v>2013.5</c:v>
                </c:pt>
                <c:pt idx="255">
                  <c:v>2013.75</c:v>
                </c:pt>
                <c:pt idx="256">
                  <c:v>2014</c:v>
                </c:pt>
                <c:pt idx="257">
                  <c:v>2014.25</c:v>
                </c:pt>
                <c:pt idx="258">
                  <c:v>2014.5</c:v>
                </c:pt>
                <c:pt idx="259">
                  <c:v>2014.75</c:v>
                </c:pt>
                <c:pt idx="260">
                  <c:v>2015</c:v>
                </c:pt>
                <c:pt idx="261">
                  <c:v>2015.25</c:v>
                </c:pt>
                <c:pt idx="262">
                  <c:v>2015.5</c:v>
                </c:pt>
                <c:pt idx="263">
                  <c:v>2015.75</c:v>
                </c:pt>
                <c:pt idx="264">
                  <c:v>2016</c:v>
                </c:pt>
                <c:pt idx="265">
                  <c:v>2016.25</c:v>
                </c:pt>
                <c:pt idx="266">
                  <c:v>2016.5</c:v>
                </c:pt>
                <c:pt idx="267">
                  <c:v>2016.75</c:v>
                </c:pt>
                <c:pt idx="268">
                  <c:v>2017</c:v>
                </c:pt>
                <c:pt idx="269">
                  <c:v>2017.25</c:v>
                </c:pt>
                <c:pt idx="270">
                  <c:v>2017.5</c:v>
                </c:pt>
                <c:pt idx="271">
                  <c:v>2017.75</c:v>
                </c:pt>
                <c:pt idx="272">
                  <c:v>2018</c:v>
                </c:pt>
              </c:numCache>
            </c:numRef>
          </c:cat>
          <c:val>
            <c:numRef>
              <c:f>'LFPR Data'!$C$2:$C$275</c:f>
              <c:numCache>
                <c:formatCode>0.00</c:formatCode>
                <c:ptCount val="274"/>
                <c:pt idx="0">
                  <c:v>95.833333333333258</c:v>
                </c:pt>
                <c:pt idx="1">
                  <c:v>96.5</c:v>
                </c:pt>
                <c:pt idx="2">
                  <c:v>96.566666666666677</c:v>
                </c:pt>
                <c:pt idx="3">
                  <c:v>96.600000000000009</c:v>
                </c:pt>
                <c:pt idx="4">
                  <c:v>96.966666666666654</c:v>
                </c:pt>
                <c:pt idx="5">
                  <c:v>96.666666666666671</c:v>
                </c:pt>
                <c:pt idx="6">
                  <c:v>96.7</c:v>
                </c:pt>
                <c:pt idx="7">
                  <c:v>97.033333333333346</c:v>
                </c:pt>
                <c:pt idx="8">
                  <c:v>97.466666666666654</c:v>
                </c:pt>
                <c:pt idx="9">
                  <c:v>97.199999999999974</c:v>
                </c:pt>
                <c:pt idx="10">
                  <c:v>97.133333333333255</c:v>
                </c:pt>
                <c:pt idx="11">
                  <c:v>97.066666666666663</c:v>
                </c:pt>
                <c:pt idx="12">
                  <c:v>97.7</c:v>
                </c:pt>
                <c:pt idx="13">
                  <c:v>97.333333333333258</c:v>
                </c:pt>
                <c:pt idx="14">
                  <c:v>97.5</c:v>
                </c:pt>
                <c:pt idx="15">
                  <c:v>97.333333333333258</c:v>
                </c:pt>
                <c:pt idx="16">
                  <c:v>97.133333333333255</c:v>
                </c:pt>
                <c:pt idx="17">
                  <c:v>97.533333333333346</c:v>
                </c:pt>
                <c:pt idx="18">
                  <c:v>97.566666666666677</c:v>
                </c:pt>
                <c:pt idx="19">
                  <c:v>97.433333333333337</c:v>
                </c:pt>
                <c:pt idx="20">
                  <c:v>97.366666666666674</c:v>
                </c:pt>
                <c:pt idx="21">
                  <c:v>97.366666666666674</c:v>
                </c:pt>
                <c:pt idx="22">
                  <c:v>97.233333333333306</c:v>
                </c:pt>
                <c:pt idx="23">
                  <c:v>97.433333333333309</c:v>
                </c:pt>
                <c:pt idx="24">
                  <c:v>97.666666666666671</c:v>
                </c:pt>
                <c:pt idx="25">
                  <c:v>97.3</c:v>
                </c:pt>
                <c:pt idx="26">
                  <c:v>97.100000000000009</c:v>
                </c:pt>
                <c:pt idx="27">
                  <c:v>97.033333333333346</c:v>
                </c:pt>
                <c:pt idx="28">
                  <c:v>97.366666666666674</c:v>
                </c:pt>
                <c:pt idx="29">
                  <c:v>97.300000000000011</c:v>
                </c:pt>
                <c:pt idx="30">
                  <c:v>97.133333333333255</c:v>
                </c:pt>
                <c:pt idx="31">
                  <c:v>96.9</c:v>
                </c:pt>
                <c:pt idx="32">
                  <c:v>96.633333333333255</c:v>
                </c:pt>
                <c:pt idx="33">
                  <c:v>97.2</c:v>
                </c:pt>
                <c:pt idx="34">
                  <c:v>97.633333333333255</c:v>
                </c:pt>
                <c:pt idx="35">
                  <c:v>97.333333333333258</c:v>
                </c:pt>
                <c:pt idx="36">
                  <c:v>96.933333333333337</c:v>
                </c:pt>
                <c:pt idx="37">
                  <c:v>97.066666666666663</c:v>
                </c:pt>
                <c:pt idx="38">
                  <c:v>97.066666666666663</c:v>
                </c:pt>
                <c:pt idx="39">
                  <c:v>97.100000000000009</c:v>
                </c:pt>
                <c:pt idx="40">
                  <c:v>96.9</c:v>
                </c:pt>
                <c:pt idx="41">
                  <c:v>97.033333333333346</c:v>
                </c:pt>
                <c:pt idx="42">
                  <c:v>97.066666666666663</c:v>
                </c:pt>
                <c:pt idx="43">
                  <c:v>97.2</c:v>
                </c:pt>
                <c:pt idx="44">
                  <c:v>96.666666666666671</c:v>
                </c:pt>
                <c:pt idx="45">
                  <c:v>97.066666666666663</c:v>
                </c:pt>
                <c:pt idx="46">
                  <c:v>96.933333333333337</c:v>
                </c:pt>
                <c:pt idx="47">
                  <c:v>96.866666666666674</c:v>
                </c:pt>
                <c:pt idx="48">
                  <c:v>96.566666666666663</c:v>
                </c:pt>
                <c:pt idx="49">
                  <c:v>96.9</c:v>
                </c:pt>
                <c:pt idx="50">
                  <c:v>96.933333333333309</c:v>
                </c:pt>
                <c:pt idx="51">
                  <c:v>96.866666666666674</c:v>
                </c:pt>
                <c:pt idx="52">
                  <c:v>96.733333333333306</c:v>
                </c:pt>
                <c:pt idx="53">
                  <c:v>96.7</c:v>
                </c:pt>
                <c:pt idx="54">
                  <c:v>96.766666666666666</c:v>
                </c:pt>
                <c:pt idx="55">
                  <c:v>96.866666666666674</c:v>
                </c:pt>
                <c:pt idx="56">
                  <c:v>96.833333333333258</c:v>
                </c:pt>
                <c:pt idx="57">
                  <c:v>96.9</c:v>
                </c:pt>
                <c:pt idx="58">
                  <c:v>96.633333333333255</c:v>
                </c:pt>
                <c:pt idx="59">
                  <c:v>96.633333333333255</c:v>
                </c:pt>
                <c:pt idx="60">
                  <c:v>96.666666666666671</c:v>
                </c:pt>
                <c:pt idx="61">
                  <c:v>96.833333333333258</c:v>
                </c:pt>
                <c:pt idx="62">
                  <c:v>96.666666666666671</c:v>
                </c:pt>
                <c:pt idx="63">
                  <c:v>96.6</c:v>
                </c:pt>
                <c:pt idx="64">
                  <c:v>96.666666666666671</c:v>
                </c:pt>
                <c:pt idx="65">
                  <c:v>96.600000000000009</c:v>
                </c:pt>
                <c:pt idx="66">
                  <c:v>96.466666666666654</c:v>
                </c:pt>
                <c:pt idx="67">
                  <c:v>96.666666666666671</c:v>
                </c:pt>
                <c:pt idx="68">
                  <c:v>96.666666666666671</c:v>
                </c:pt>
                <c:pt idx="69">
                  <c:v>96.666666666666671</c:v>
                </c:pt>
                <c:pt idx="70">
                  <c:v>96.533333333333346</c:v>
                </c:pt>
                <c:pt idx="71">
                  <c:v>96.466666666666654</c:v>
                </c:pt>
                <c:pt idx="72">
                  <c:v>96.366666666666674</c:v>
                </c:pt>
                <c:pt idx="73">
                  <c:v>96.366666666666674</c:v>
                </c:pt>
                <c:pt idx="74">
                  <c:v>96.333333333333258</c:v>
                </c:pt>
                <c:pt idx="75">
                  <c:v>96.2</c:v>
                </c:pt>
                <c:pt idx="76">
                  <c:v>96.333333333333258</c:v>
                </c:pt>
                <c:pt idx="77">
                  <c:v>96</c:v>
                </c:pt>
                <c:pt idx="78">
                  <c:v>96.033333333333346</c:v>
                </c:pt>
                <c:pt idx="79">
                  <c:v>95.866666666666674</c:v>
                </c:pt>
                <c:pt idx="80">
                  <c:v>96</c:v>
                </c:pt>
                <c:pt idx="81">
                  <c:v>95.966666666666654</c:v>
                </c:pt>
                <c:pt idx="82">
                  <c:v>95.733333333333306</c:v>
                </c:pt>
                <c:pt idx="83">
                  <c:v>95.8</c:v>
                </c:pt>
                <c:pt idx="84">
                  <c:v>95.466666666666654</c:v>
                </c:pt>
                <c:pt idx="85">
                  <c:v>95.533333333333346</c:v>
                </c:pt>
                <c:pt idx="86">
                  <c:v>95.566666666666663</c:v>
                </c:pt>
                <c:pt idx="87">
                  <c:v>95.233333333333306</c:v>
                </c:pt>
                <c:pt idx="88">
                  <c:v>95.100000000000009</c:v>
                </c:pt>
                <c:pt idx="89">
                  <c:v>95.2</c:v>
                </c:pt>
                <c:pt idx="90">
                  <c:v>95.133333333333255</c:v>
                </c:pt>
                <c:pt idx="91">
                  <c:v>94.9</c:v>
                </c:pt>
                <c:pt idx="92">
                  <c:v>95</c:v>
                </c:pt>
                <c:pt idx="93">
                  <c:v>94.933333333333337</c:v>
                </c:pt>
                <c:pt idx="94">
                  <c:v>94.933333333333337</c:v>
                </c:pt>
                <c:pt idx="95">
                  <c:v>94.966666666666654</c:v>
                </c:pt>
                <c:pt idx="96">
                  <c:v>95.166666666666671</c:v>
                </c:pt>
                <c:pt idx="97">
                  <c:v>94.666666666666671</c:v>
                </c:pt>
                <c:pt idx="98">
                  <c:v>94.533333333333346</c:v>
                </c:pt>
                <c:pt idx="99">
                  <c:v>94.666666666666671</c:v>
                </c:pt>
                <c:pt idx="100">
                  <c:v>94.133333333333255</c:v>
                </c:pt>
                <c:pt idx="101">
                  <c:v>94.5</c:v>
                </c:pt>
                <c:pt idx="102">
                  <c:v>94.633333333333255</c:v>
                </c:pt>
                <c:pt idx="103">
                  <c:v>94.4</c:v>
                </c:pt>
                <c:pt idx="104">
                  <c:v>93.933333333333337</c:v>
                </c:pt>
                <c:pt idx="105">
                  <c:v>94.133333333333255</c:v>
                </c:pt>
                <c:pt idx="106">
                  <c:v>94.366666666666674</c:v>
                </c:pt>
                <c:pt idx="107">
                  <c:v>94.233333333333306</c:v>
                </c:pt>
                <c:pt idx="108">
                  <c:v>94.033333333333346</c:v>
                </c:pt>
                <c:pt idx="109">
                  <c:v>94.2</c:v>
                </c:pt>
                <c:pt idx="110">
                  <c:v>94.066666666666663</c:v>
                </c:pt>
                <c:pt idx="111">
                  <c:v>94.4</c:v>
                </c:pt>
                <c:pt idx="112">
                  <c:v>94.466666666666654</c:v>
                </c:pt>
                <c:pt idx="113">
                  <c:v>94.266666666666666</c:v>
                </c:pt>
                <c:pt idx="114">
                  <c:v>94.100000000000009</c:v>
                </c:pt>
                <c:pt idx="115">
                  <c:v>94.266666666666666</c:v>
                </c:pt>
                <c:pt idx="116">
                  <c:v>94.666666666666671</c:v>
                </c:pt>
                <c:pt idx="117">
                  <c:v>94.266666666666666</c:v>
                </c:pt>
                <c:pt idx="118">
                  <c:v>94.366666666666674</c:v>
                </c:pt>
                <c:pt idx="119">
                  <c:v>94.2</c:v>
                </c:pt>
                <c:pt idx="120">
                  <c:v>94.366666666666674</c:v>
                </c:pt>
                <c:pt idx="121">
                  <c:v>94.233333333333306</c:v>
                </c:pt>
                <c:pt idx="122">
                  <c:v>94.333333333333258</c:v>
                </c:pt>
                <c:pt idx="123">
                  <c:v>94.133333333333255</c:v>
                </c:pt>
                <c:pt idx="124">
                  <c:v>94.166666666666671</c:v>
                </c:pt>
                <c:pt idx="125">
                  <c:v>94.333333333333258</c:v>
                </c:pt>
                <c:pt idx="126">
                  <c:v>94</c:v>
                </c:pt>
                <c:pt idx="127">
                  <c:v>94</c:v>
                </c:pt>
                <c:pt idx="128">
                  <c:v>93.866666666666674</c:v>
                </c:pt>
                <c:pt idx="129">
                  <c:v>94.166666666666671</c:v>
                </c:pt>
                <c:pt idx="130">
                  <c:v>94.166666666666671</c:v>
                </c:pt>
                <c:pt idx="131">
                  <c:v>94.033333333333346</c:v>
                </c:pt>
                <c:pt idx="132">
                  <c:v>93.4</c:v>
                </c:pt>
                <c:pt idx="133">
                  <c:v>93.9</c:v>
                </c:pt>
                <c:pt idx="134">
                  <c:v>94.033333333333346</c:v>
                </c:pt>
                <c:pt idx="135">
                  <c:v>93.766666666666666</c:v>
                </c:pt>
                <c:pt idx="136">
                  <c:v>93.766666666666666</c:v>
                </c:pt>
                <c:pt idx="137">
                  <c:v>93.8</c:v>
                </c:pt>
                <c:pt idx="138">
                  <c:v>94.033333333333346</c:v>
                </c:pt>
                <c:pt idx="139">
                  <c:v>93.966666666666654</c:v>
                </c:pt>
                <c:pt idx="140">
                  <c:v>93.933333333333337</c:v>
                </c:pt>
                <c:pt idx="141">
                  <c:v>93.9</c:v>
                </c:pt>
                <c:pt idx="142">
                  <c:v>93.966666666666654</c:v>
                </c:pt>
                <c:pt idx="143">
                  <c:v>93.9</c:v>
                </c:pt>
                <c:pt idx="144">
                  <c:v>93.866666666666674</c:v>
                </c:pt>
                <c:pt idx="145">
                  <c:v>93.766666666666666</c:v>
                </c:pt>
                <c:pt idx="146">
                  <c:v>93.833333333333258</c:v>
                </c:pt>
                <c:pt idx="147">
                  <c:v>93.833333333333258</c:v>
                </c:pt>
                <c:pt idx="148">
                  <c:v>93.866666666666674</c:v>
                </c:pt>
                <c:pt idx="149">
                  <c:v>93.7</c:v>
                </c:pt>
                <c:pt idx="150">
                  <c:v>93.633333333333255</c:v>
                </c:pt>
                <c:pt idx="151">
                  <c:v>93.600000000000009</c:v>
                </c:pt>
                <c:pt idx="152">
                  <c:v>93.633333333333255</c:v>
                </c:pt>
                <c:pt idx="153">
                  <c:v>93.566666666666663</c:v>
                </c:pt>
                <c:pt idx="154">
                  <c:v>93.566666666666663</c:v>
                </c:pt>
                <c:pt idx="155">
                  <c:v>93.5</c:v>
                </c:pt>
                <c:pt idx="156">
                  <c:v>93.733333333333306</c:v>
                </c:pt>
                <c:pt idx="157">
                  <c:v>93.566666666666663</c:v>
                </c:pt>
                <c:pt idx="158">
                  <c:v>93.566666666666663</c:v>
                </c:pt>
                <c:pt idx="159">
                  <c:v>93.800000000000011</c:v>
                </c:pt>
                <c:pt idx="160">
                  <c:v>93.833333333333258</c:v>
                </c:pt>
                <c:pt idx="161">
                  <c:v>93.366666666666674</c:v>
                </c:pt>
                <c:pt idx="162">
                  <c:v>93.2</c:v>
                </c:pt>
                <c:pt idx="163">
                  <c:v>93.233333333333348</c:v>
                </c:pt>
                <c:pt idx="164">
                  <c:v>93.300000000000011</c:v>
                </c:pt>
                <c:pt idx="165">
                  <c:v>93.166666666666671</c:v>
                </c:pt>
                <c:pt idx="166">
                  <c:v>93</c:v>
                </c:pt>
                <c:pt idx="167">
                  <c:v>92.833333333333258</c:v>
                </c:pt>
                <c:pt idx="168">
                  <c:v>92.9</c:v>
                </c:pt>
                <c:pt idx="169">
                  <c:v>93.166666666666671</c:v>
                </c:pt>
                <c:pt idx="170">
                  <c:v>93.133333333333255</c:v>
                </c:pt>
                <c:pt idx="171">
                  <c:v>92.766666666666666</c:v>
                </c:pt>
                <c:pt idx="172">
                  <c:v>92.466666666666654</c:v>
                </c:pt>
                <c:pt idx="173">
                  <c:v>92.633333333333255</c:v>
                </c:pt>
                <c:pt idx="174">
                  <c:v>92.633333333333255</c:v>
                </c:pt>
                <c:pt idx="175">
                  <c:v>92.5</c:v>
                </c:pt>
                <c:pt idx="176">
                  <c:v>91.9</c:v>
                </c:pt>
                <c:pt idx="177">
                  <c:v>91.566666666666677</c:v>
                </c:pt>
                <c:pt idx="178">
                  <c:v>91.5</c:v>
                </c:pt>
                <c:pt idx="179">
                  <c:v>91.9</c:v>
                </c:pt>
                <c:pt idx="180">
                  <c:v>91.933333333333337</c:v>
                </c:pt>
                <c:pt idx="181">
                  <c:v>91.733333333333306</c:v>
                </c:pt>
                <c:pt idx="182">
                  <c:v>91.433333333333337</c:v>
                </c:pt>
                <c:pt idx="183">
                  <c:v>91.3</c:v>
                </c:pt>
                <c:pt idx="184">
                  <c:v>91.566666666666663</c:v>
                </c:pt>
                <c:pt idx="185">
                  <c:v>91.6</c:v>
                </c:pt>
                <c:pt idx="186">
                  <c:v>91.9</c:v>
                </c:pt>
                <c:pt idx="187">
                  <c:v>91.966666666666654</c:v>
                </c:pt>
                <c:pt idx="188">
                  <c:v>91.866666666666674</c:v>
                </c:pt>
                <c:pt idx="189">
                  <c:v>91.666666666666671</c:v>
                </c:pt>
                <c:pt idx="190">
                  <c:v>91.933333333333337</c:v>
                </c:pt>
                <c:pt idx="191">
                  <c:v>91.8</c:v>
                </c:pt>
                <c:pt idx="192">
                  <c:v>91.9</c:v>
                </c:pt>
                <c:pt idx="193">
                  <c:v>91.733333333333306</c:v>
                </c:pt>
                <c:pt idx="194">
                  <c:v>91.766666666666666</c:v>
                </c:pt>
                <c:pt idx="195">
                  <c:v>91.833333333333258</c:v>
                </c:pt>
                <c:pt idx="196">
                  <c:v>92.166666666666671</c:v>
                </c:pt>
                <c:pt idx="197">
                  <c:v>91.766666666666666</c:v>
                </c:pt>
                <c:pt idx="198">
                  <c:v>91.5</c:v>
                </c:pt>
                <c:pt idx="199">
                  <c:v>91.533333333333346</c:v>
                </c:pt>
                <c:pt idx="200">
                  <c:v>92.066666666666677</c:v>
                </c:pt>
                <c:pt idx="201">
                  <c:v>91.633333333333255</c:v>
                </c:pt>
                <c:pt idx="202">
                  <c:v>91.433333333333337</c:v>
                </c:pt>
                <c:pt idx="203">
                  <c:v>91.4</c:v>
                </c:pt>
                <c:pt idx="204">
                  <c:v>91.600000000000009</c:v>
                </c:pt>
                <c:pt idx="205">
                  <c:v>91.366666666666674</c:v>
                </c:pt>
                <c:pt idx="206">
                  <c:v>91.133333333333255</c:v>
                </c:pt>
                <c:pt idx="207">
                  <c:v>91.166666666666671</c:v>
                </c:pt>
                <c:pt idx="208">
                  <c:v>91.233333333333306</c:v>
                </c:pt>
                <c:pt idx="209">
                  <c:v>91.166666666666671</c:v>
                </c:pt>
                <c:pt idx="210">
                  <c:v>91.033333333333346</c:v>
                </c:pt>
                <c:pt idx="211">
                  <c:v>90.733333333333306</c:v>
                </c:pt>
                <c:pt idx="212">
                  <c:v>90.366666666666674</c:v>
                </c:pt>
                <c:pt idx="213">
                  <c:v>90.666666666666671</c:v>
                </c:pt>
                <c:pt idx="214">
                  <c:v>90.666666666666671</c:v>
                </c:pt>
                <c:pt idx="215">
                  <c:v>90.7</c:v>
                </c:pt>
                <c:pt idx="216">
                  <c:v>90.433333333333337</c:v>
                </c:pt>
                <c:pt idx="217">
                  <c:v>90.433333333333337</c:v>
                </c:pt>
                <c:pt idx="218">
                  <c:v>90.533333333333346</c:v>
                </c:pt>
                <c:pt idx="219">
                  <c:v>90.300000000000011</c:v>
                </c:pt>
                <c:pt idx="220">
                  <c:v>90.433333333333337</c:v>
                </c:pt>
                <c:pt idx="221">
                  <c:v>90.533333333333346</c:v>
                </c:pt>
                <c:pt idx="222">
                  <c:v>90.666666666666671</c:v>
                </c:pt>
                <c:pt idx="223">
                  <c:v>90.3</c:v>
                </c:pt>
                <c:pt idx="224">
                  <c:v>90.633333333333255</c:v>
                </c:pt>
                <c:pt idx="225">
                  <c:v>90.566666666666663</c:v>
                </c:pt>
                <c:pt idx="226">
                  <c:v>90.433333333333337</c:v>
                </c:pt>
                <c:pt idx="227">
                  <c:v>90.666666666666671</c:v>
                </c:pt>
                <c:pt idx="228">
                  <c:v>91.366666666666674</c:v>
                </c:pt>
                <c:pt idx="229">
                  <c:v>90.9</c:v>
                </c:pt>
                <c:pt idx="230">
                  <c:v>90.5</c:v>
                </c:pt>
                <c:pt idx="231">
                  <c:v>90.6</c:v>
                </c:pt>
                <c:pt idx="232">
                  <c:v>91</c:v>
                </c:pt>
                <c:pt idx="233">
                  <c:v>90.533333333333346</c:v>
                </c:pt>
                <c:pt idx="234">
                  <c:v>90.566666666666663</c:v>
                </c:pt>
                <c:pt idx="235">
                  <c:v>90.2</c:v>
                </c:pt>
                <c:pt idx="236">
                  <c:v>89.833333333333258</c:v>
                </c:pt>
                <c:pt idx="237">
                  <c:v>90</c:v>
                </c:pt>
                <c:pt idx="238">
                  <c:v>89.9</c:v>
                </c:pt>
                <c:pt idx="239">
                  <c:v>89.433333333333309</c:v>
                </c:pt>
                <c:pt idx="240">
                  <c:v>89.3</c:v>
                </c:pt>
                <c:pt idx="241">
                  <c:v>89.566666666666663</c:v>
                </c:pt>
                <c:pt idx="242">
                  <c:v>89.266666666666666</c:v>
                </c:pt>
                <c:pt idx="243">
                  <c:v>88.8</c:v>
                </c:pt>
                <c:pt idx="244">
                  <c:v>88.7</c:v>
                </c:pt>
                <c:pt idx="245">
                  <c:v>88.866666666666674</c:v>
                </c:pt>
                <c:pt idx="246">
                  <c:v>88.633333333333255</c:v>
                </c:pt>
                <c:pt idx="247">
                  <c:v>88.600000000000009</c:v>
                </c:pt>
                <c:pt idx="248">
                  <c:v>88.8</c:v>
                </c:pt>
                <c:pt idx="249">
                  <c:v>88.733333333333348</c:v>
                </c:pt>
                <c:pt idx="250">
                  <c:v>88.6</c:v>
                </c:pt>
                <c:pt idx="251">
                  <c:v>88.6</c:v>
                </c:pt>
                <c:pt idx="252">
                  <c:v>88.4</c:v>
                </c:pt>
                <c:pt idx="253">
                  <c:v>88.6</c:v>
                </c:pt>
                <c:pt idx="254">
                  <c:v>88.4</c:v>
                </c:pt>
                <c:pt idx="255">
                  <c:v>88.233333333333306</c:v>
                </c:pt>
                <c:pt idx="256">
                  <c:v>88.2</c:v>
                </c:pt>
                <c:pt idx="257">
                  <c:v>88.100000000000009</c:v>
                </c:pt>
                <c:pt idx="258">
                  <c:v>88.3</c:v>
                </c:pt>
                <c:pt idx="259">
                  <c:v>88.133333333333255</c:v>
                </c:pt>
                <c:pt idx="260">
                  <c:v>88.5</c:v>
                </c:pt>
                <c:pt idx="261">
                  <c:v>88.333333333333258</c:v>
                </c:pt>
                <c:pt idx="262">
                  <c:v>88.133333333333255</c:v>
                </c:pt>
                <c:pt idx="263">
                  <c:v>88.133333333333255</c:v>
                </c:pt>
                <c:pt idx="264">
                  <c:v>88.633333333333255</c:v>
                </c:pt>
                <c:pt idx="265">
                  <c:v>88.533333333333346</c:v>
                </c:pt>
                <c:pt idx="266">
                  <c:v>88.466666666666654</c:v>
                </c:pt>
                <c:pt idx="267">
                  <c:v>88.533333333333346</c:v>
                </c:pt>
                <c:pt idx="268">
                  <c:v>88.733333333333348</c:v>
                </c:pt>
                <c:pt idx="269">
                  <c:v>88.533333333333346</c:v>
                </c:pt>
                <c:pt idx="270">
                  <c:v>88.5</c:v>
                </c:pt>
                <c:pt idx="271">
                  <c:v>88.7</c:v>
                </c:pt>
                <c:pt idx="272">
                  <c:v>89.166666666666671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2F-45E5-9EBC-C0BCBAD28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592896"/>
        <c:axId val="168594432"/>
      </c:lineChart>
      <c:catAx>
        <c:axId val="16859289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4432"/>
        <c:crosses val="autoZero"/>
        <c:auto val="1"/>
        <c:lblAlgn val="ctr"/>
        <c:lblOffset val="100"/>
        <c:tickLblSkip val="20"/>
        <c:noMultiLvlLbl val="0"/>
      </c:catAx>
      <c:valAx>
        <c:axId val="16859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2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val>
            <c:numRef>
              <c:f>'Figure 9b Data'!$E$2:$E$271</c:f>
              <c:numCache>
                <c:formatCode>General</c:formatCode>
                <c:ptCount val="270"/>
                <c:pt idx="14">
                  <c:v>1000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31">
                  <c:v>1000</c:v>
                </c:pt>
                <c:pt idx="32">
                  <c:v>1000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96">
                  <c:v>1000</c:v>
                </c:pt>
                <c:pt idx="97">
                  <c:v>1000</c:v>
                </c:pt>
                <c:pt idx="98">
                  <c:v>1000</c:v>
                </c:pt>
                <c:pt idx="99">
                  <c:v>1000</c:v>
                </c:pt>
                <c:pt idx="100">
                  <c:v>1000</c:v>
                </c:pt>
                <c:pt idx="120">
                  <c:v>1000</c:v>
                </c:pt>
                <c:pt idx="121">
                  <c:v>1000</c:v>
                </c:pt>
                <c:pt idx="126">
                  <c:v>1000</c:v>
                </c:pt>
                <c:pt idx="127">
                  <c:v>1000</c:v>
                </c:pt>
                <c:pt idx="128">
                  <c:v>1000</c:v>
                </c:pt>
                <c:pt idx="129">
                  <c:v>1000</c:v>
                </c:pt>
                <c:pt idx="130">
                  <c:v>1000</c:v>
                </c:pt>
                <c:pt idx="13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205">
                  <c:v>1000</c:v>
                </c:pt>
                <c:pt idx="206">
                  <c:v>1000</c:v>
                </c:pt>
                <c:pt idx="207">
                  <c:v>1000</c:v>
                </c:pt>
                <c:pt idx="232">
                  <c:v>1000</c:v>
                </c:pt>
                <c:pt idx="233">
                  <c:v>1000</c:v>
                </c:pt>
                <c:pt idx="234">
                  <c:v>1000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C-4F04-B947-1AEE22DCD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85856"/>
        <c:axId val="84592128"/>
      </c:areaChart>
      <c:lineChart>
        <c:grouping val="standard"/>
        <c:varyColors val="0"/>
        <c:ser>
          <c:idx val="0"/>
          <c:order val="1"/>
          <c:tx>
            <c:strRef>
              <c:f>'Figure 9b Data'!$C$1</c:f>
              <c:strCache>
                <c:ptCount val="1"/>
              </c:strCache>
            </c:strRef>
          </c:tx>
          <c:spPr>
            <a:ln w="38100" cap="rnd">
              <a:solidFill>
                <a:srgbClr val="C0504D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'Figure 9b Data'!$A$2:$A$271</c:f>
              <c:numCache>
                <c:formatCode>General</c:formatCode>
                <c:ptCount val="270"/>
                <c:pt idx="0">
                  <c:v>1950</c:v>
                </c:pt>
                <c:pt idx="1">
                  <c:v>1950.25</c:v>
                </c:pt>
                <c:pt idx="2">
                  <c:v>1950.5</c:v>
                </c:pt>
                <c:pt idx="3">
                  <c:v>1950.75</c:v>
                </c:pt>
                <c:pt idx="4">
                  <c:v>1951</c:v>
                </c:pt>
                <c:pt idx="5">
                  <c:v>1951.25</c:v>
                </c:pt>
                <c:pt idx="6">
                  <c:v>1951.5</c:v>
                </c:pt>
                <c:pt idx="7">
                  <c:v>1951.75</c:v>
                </c:pt>
                <c:pt idx="8">
                  <c:v>1952</c:v>
                </c:pt>
                <c:pt idx="9">
                  <c:v>1952.25</c:v>
                </c:pt>
                <c:pt idx="10">
                  <c:v>1952.5</c:v>
                </c:pt>
                <c:pt idx="11">
                  <c:v>1952.75</c:v>
                </c:pt>
                <c:pt idx="12">
                  <c:v>1953</c:v>
                </c:pt>
                <c:pt idx="13">
                  <c:v>1953.25</c:v>
                </c:pt>
                <c:pt idx="14">
                  <c:v>1953.5</c:v>
                </c:pt>
                <c:pt idx="15">
                  <c:v>1953.75</c:v>
                </c:pt>
                <c:pt idx="16">
                  <c:v>1954</c:v>
                </c:pt>
                <c:pt idx="17">
                  <c:v>1954.25</c:v>
                </c:pt>
                <c:pt idx="18">
                  <c:v>1954.5</c:v>
                </c:pt>
                <c:pt idx="19">
                  <c:v>1954.75</c:v>
                </c:pt>
                <c:pt idx="20">
                  <c:v>1955</c:v>
                </c:pt>
                <c:pt idx="21">
                  <c:v>1955.25</c:v>
                </c:pt>
                <c:pt idx="22">
                  <c:v>1955.5</c:v>
                </c:pt>
                <c:pt idx="23">
                  <c:v>1955.75</c:v>
                </c:pt>
                <c:pt idx="24">
                  <c:v>1956</c:v>
                </c:pt>
                <c:pt idx="25">
                  <c:v>1956.25</c:v>
                </c:pt>
                <c:pt idx="26">
                  <c:v>1956.5</c:v>
                </c:pt>
                <c:pt idx="27">
                  <c:v>1956.75</c:v>
                </c:pt>
                <c:pt idx="28">
                  <c:v>1957</c:v>
                </c:pt>
                <c:pt idx="29">
                  <c:v>1957.25</c:v>
                </c:pt>
                <c:pt idx="30">
                  <c:v>1957.5</c:v>
                </c:pt>
                <c:pt idx="31">
                  <c:v>1957.75</c:v>
                </c:pt>
                <c:pt idx="32">
                  <c:v>1958</c:v>
                </c:pt>
                <c:pt idx="33">
                  <c:v>1958.25</c:v>
                </c:pt>
                <c:pt idx="34">
                  <c:v>1958.5</c:v>
                </c:pt>
                <c:pt idx="35">
                  <c:v>1958.75</c:v>
                </c:pt>
                <c:pt idx="36">
                  <c:v>1959</c:v>
                </c:pt>
                <c:pt idx="37">
                  <c:v>1959.25</c:v>
                </c:pt>
                <c:pt idx="38">
                  <c:v>1959.5</c:v>
                </c:pt>
                <c:pt idx="39">
                  <c:v>1959.75</c:v>
                </c:pt>
                <c:pt idx="40">
                  <c:v>1960</c:v>
                </c:pt>
                <c:pt idx="41">
                  <c:v>1960.25</c:v>
                </c:pt>
                <c:pt idx="42">
                  <c:v>1960.5</c:v>
                </c:pt>
                <c:pt idx="43">
                  <c:v>1960.75</c:v>
                </c:pt>
                <c:pt idx="44">
                  <c:v>1961</c:v>
                </c:pt>
                <c:pt idx="45">
                  <c:v>1961.25</c:v>
                </c:pt>
                <c:pt idx="46">
                  <c:v>1961.5</c:v>
                </c:pt>
                <c:pt idx="47">
                  <c:v>1961.75</c:v>
                </c:pt>
                <c:pt idx="48">
                  <c:v>1962</c:v>
                </c:pt>
                <c:pt idx="49">
                  <c:v>1962.25</c:v>
                </c:pt>
                <c:pt idx="50">
                  <c:v>1962.5</c:v>
                </c:pt>
                <c:pt idx="51">
                  <c:v>1962.75</c:v>
                </c:pt>
                <c:pt idx="52">
                  <c:v>1963</c:v>
                </c:pt>
                <c:pt idx="53">
                  <c:v>1963.25</c:v>
                </c:pt>
                <c:pt idx="54">
                  <c:v>1963.5</c:v>
                </c:pt>
                <c:pt idx="55">
                  <c:v>1963.75</c:v>
                </c:pt>
                <c:pt idx="56">
                  <c:v>1964</c:v>
                </c:pt>
                <c:pt idx="57">
                  <c:v>1964.25</c:v>
                </c:pt>
                <c:pt idx="58">
                  <c:v>1964.5</c:v>
                </c:pt>
                <c:pt idx="59">
                  <c:v>1964.75</c:v>
                </c:pt>
                <c:pt idx="60">
                  <c:v>1965</c:v>
                </c:pt>
                <c:pt idx="61">
                  <c:v>1965.25</c:v>
                </c:pt>
                <c:pt idx="62">
                  <c:v>1965.5</c:v>
                </c:pt>
                <c:pt idx="63">
                  <c:v>1965.75</c:v>
                </c:pt>
                <c:pt idx="64">
                  <c:v>1966</c:v>
                </c:pt>
                <c:pt idx="65">
                  <c:v>1966.25</c:v>
                </c:pt>
                <c:pt idx="66">
                  <c:v>1966.5</c:v>
                </c:pt>
                <c:pt idx="67">
                  <c:v>1966.75</c:v>
                </c:pt>
                <c:pt idx="68">
                  <c:v>1967</c:v>
                </c:pt>
                <c:pt idx="69">
                  <c:v>1967.25</c:v>
                </c:pt>
                <c:pt idx="70">
                  <c:v>1967.5</c:v>
                </c:pt>
                <c:pt idx="71">
                  <c:v>1967.75</c:v>
                </c:pt>
                <c:pt idx="72">
                  <c:v>1968</c:v>
                </c:pt>
                <c:pt idx="73">
                  <c:v>1968.25</c:v>
                </c:pt>
                <c:pt idx="74">
                  <c:v>1968.5</c:v>
                </c:pt>
                <c:pt idx="75">
                  <c:v>1968.75</c:v>
                </c:pt>
                <c:pt idx="76">
                  <c:v>1969</c:v>
                </c:pt>
                <c:pt idx="77">
                  <c:v>1969.25</c:v>
                </c:pt>
                <c:pt idx="78">
                  <c:v>1969.5</c:v>
                </c:pt>
                <c:pt idx="79">
                  <c:v>1969.75</c:v>
                </c:pt>
                <c:pt idx="80">
                  <c:v>1970</c:v>
                </c:pt>
                <c:pt idx="81">
                  <c:v>1970.25</c:v>
                </c:pt>
                <c:pt idx="82">
                  <c:v>1970.5</c:v>
                </c:pt>
                <c:pt idx="83">
                  <c:v>1970.75</c:v>
                </c:pt>
                <c:pt idx="84">
                  <c:v>1971</c:v>
                </c:pt>
                <c:pt idx="85">
                  <c:v>1971.25</c:v>
                </c:pt>
                <c:pt idx="86">
                  <c:v>1971.5</c:v>
                </c:pt>
                <c:pt idx="87">
                  <c:v>1971.75</c:v>
                </c:pt>
                <c:pt idx="88">
                  <c:v>1972</c:v>
                </c:pt>
                <c:pt idx="89">
                  <c:v>1972.25</c:v>
                </c:pt>
                <c:pt idx="90">
                  <c:v>1972.5</c:v>
                </c:pt>
                <c:pt idx="91">
                  <c:v>1972.75</c:v>
                </c:pt>
                <c:pt idx="92">
                  <c:v>1973</c:v>
                </c:pt>
                <c:pt idx="93">
                  <c:v>1973.25</c:v>
                </c:pt>
                <c:pt idx="94">
                  <c:v>1973.5</c:v>
                </c:pt>
                <c:pt idx="95">
                  <c:v>1973.75</c:v>
                </c:pt>
                <c:pt idx="96">
                  <c:v>1974</c:v>
                </c:pt>
                <c:pt idx="97">
                  <c:v>1974.25</c:v>
                </c:pt>
                <c:pt idx="98">
                  <c:v>1974.5</c:v>
                </c:pt>
                <c:pt idx="99">
                  <c:v>1974.75</c:v>
                </c:pt>
                <c:pt idx="100">
                  <c:v>1975</c:v>
                </c:pt>
                <c:pt idx="101">
                  <c:v>1975.25</c:v>
                </c:pt>
                <c:pt idx="102">
                  <c:v>1975.5</c:v>
                </c:pt>
                <c:pt idx="103">
                  <c:v>1975.75</c:v>
                </c:pt>
                <c:pt idx="104">
                  <c:v>1976</c:v>
                </c:pt>
                <c:pt idx="105">
                  <c:v>1976.25</c:v>
                </c:pt>
                <c:pt idx="106">
                  <c:v>1976.5</c:v>
                </c:pt>
                <c:pt idx="107">
                  <c:v>1976.75</c:v>
                </c:pt>
                <c:pt idx="108">
                  <c:v>1977</c:v>
                </c:pt>
                <c:pt idx="109">
                  <c:v>1977.25</c:v>
                </c:pt>
                <c:pt idx="110">
                  <c:v>1977.5</c:v>
                </c:pt>
                <c:pt idx="111">
                  <c:v>1977.75</c:v>
                </c:pt>
                <c:pt idx="112">
                  <c:v>1978</c:v>
                </c:pt>
                <c:pt idx="113">
                  <c:v>1978.25</c:v>
                </c:pt>
                <c:pt idx="114">
                  <c:v>1978.5</c:v>
                </c:pt>
                <c:pt idx="115">
                  <c:v>1978.75</c:v>
                </c:pt>
                <c:pt idx="116">
                  <c:v>1979</c:v>
                </c:pt>
                <c:pt idx="117">
                  <c:v>1979.25</c:v>
                </c:pt>
                <c:pt idx="118">
                  <c:v>1979.5</c:v>
                </c:pt>
                <c:pt idx="119">
                  <c:v>1979.75</c:v>
                </c:pt>
                <c:pt idx="120">
                  <c:v>1980</c:v>
                </c:pt>
                <c:pt idx="121">
                  <c:v>1980.25</c:v>
                </c:pt>
                <c:pt idx="122">
                  <c:v>1980.5</c:v>
                </c:pt>
                <c:pt idx="123">
                  <c:v>1980.75</c:v>
                </c:pt>
                <c:pt idx="124">
                  <c:v>1981</c:v>
                </c:pt>
                <c:pt idx="125">
                  <c:v>1981.25</c:v>
                </c:pt>
                <c:pt idx="126">
                  <c:v>1981.5</c:v>
                </c:pt>
                <c:pt idx="127">
                  <c:v>1981.75</c:v>
                </c:pt>
                <c:pt idx="128">
                  <c:v>1982</c:v>
                </c:pt>
                <c:pt idx="129">
                  <c:v>1982.25</c:v>
                </c:pt>
                <c:pt idx="130">
                  <c:v>1982.5</c:v>
                </c:pt>
                <c:pt idx="131">
                  <c:v>1982.75</c:v>
                </c:pt>
                <c:pt idx="132">
                  <c:v>1983</c:v>
                </c:pt>
                <c:pt idx="133">
                  <c:v>1983.25</c:v>
                </c:pt>
                <c:pt idx="134">
                  <c:v>1983.5</c:v>
                </c:pt>
                <c:pt idx="135">
                  <c:v>1983.75</c:v>
                </c:pt>
                <c:pt idx="136">
                  <c:v>1984</c:v>
                </c:pt>
                <c:pt idx="137">
                  <c:v>1984.25</c:v>
                </c:pt>
                <c:pt idx="138">
                  <c:v>1984.5</c:v>
                </c:pt>
                <c:pt idx="139">
                  <c:v>1984.75</c:v>
                </c:pt>
                <c:pt idx="140">
                  <c:v>1985</c:v>
                </c:pt>
                <c:pt idx="141">
                  <c:v>1985.25</c:v>
                </c:pt>
                <c:pt idx="142">
                  <c:v>1985.5</c:v>
                </c:pt>
                <c:pt idx="143">
                  <c:v>1985.75</c:v>
                </c:pt>
                <c:pt idx="144">
                  <c:v>1986</c:v>
                </c:pt>
                <c:pt idx="145">
                  <c:v>1986.25</c:v>
                </c:pt>
                <c:pt idx="146">
                  <c:v>1986.5</c:v>
                </c:pt>
                <c:pt idx="147">
                  <c:v>1986.75</c:v>
                </c:pt>
                <c:pt idx="148">
                  <c:v>1987</c:v>
                </c:pt>
                <c:pt idx="149">
                  <c:v>1987.25</c:v>
                </c:pt>
                <c:pt idx="150">
                  <c:v>1987.5</c:v>
                </c:pt>
                <c:pt idx="151">
                  <c:v>1987.75</c:v>
                </c:pt>
                <c:pt idx="152">
                  <c:v>1988</c:v>
                </c:pt>
                <c:pt idx="153">
                  <c:v>1988.25</c:v>
                </c:pt>
                <c:pt idx="154">
                  <c:v>1988.5</c:v>
                </c:pt>
                <c:pt idx="155">
                  <c:v>1988.75</c:v>
                </c:pt>
                <c:pt idx="156">
                  <c:v>1989</c:v>
                </c:pt>
                <c:pt idx="157">
                  <c:v>1989.25</c:v>
                </c:pt>
                <c:pt idx="158">
                  <c:v>1989.5</c:v>
                </c:pt>
                <c:pt idx="159">
                  <c:v>1989.75</c:v>
                </c:pt>
                <c:pt idx="160">
                  <c:v>1990</c:v>
                </c:pt>
                <c:pt idx="161">
                  <c:v>1990.25</c:v>
                </c:pt>
                <c:pt idx="162">
                  <c:v>1990.5</c:v>
                </c:pt>
                <c:pt idx="163">
                  <c:v>1990.75</c:v>
                </c:pt>
                <c:pt idx="164">
                  <c:v>1991</c:v>
                </c:pt>
                <c:pt idx="165">
                  <c:v>1991.25</c:v>
                </c:pt>
                <c:pt idx="166">
                  <c:v>1991.5</c:v>
                </c:pt>
                <c:pt idx="167">
                  <c:v>1991.75</c:v>
                </c:pt>
                <c:pt idx="168">
                  <c:v>1992</c:v>
                </c:pt>
                <c:pt idx="169">
                  <c:v>1992.25</c:v>
                </c:pt>
                <c:pt idx="170">
                  <c:v>1992.5</c:v>
                </c:pt>
                <c:pt idx="171">
                  <c:v>1992.75</c:v>
                </c:pt>
                <c:pt idx="172">
                  <c:v>1993</c:v>
                </c:pt>
                <c:pt idx="173">
                  <c:v>1993.25</c:v>
                </c:pt>
                <c:pt idx="174">
                  <c:v>1993.5</c:v>
                </c:pt>
                <c:pt idx="175">
                  <c:v>1993.75</c:v>
                </c:pt>
                <c:pt idx="176">
                  <c:v>1994</c:v>
                </c:pt>
                <c:pt idx="177">
                  <c:v>1994.25</c:v>
                </c:pt>
                <c:pt idx="178">
                  <c:v>1994.5</c:v>
                </c:pt>
                <c:pt idx="179">
                  <c:v>1994.75</c:v>
                </c:pt>
                <c:pt idx="180">
                  <c:v>1995</c:v>
                </c:pt>
                <c:pt idx="181">
                  <c:v>1995.25</c:v>
                </c:pt>
                <c:pt idx="182">
                  <c:v>1995.5</c:v>
                </c:pt>
                <c:pt idx="183">
                  <c:v>1995.75</c:v>
                </c:pt>
                <c:pt idx="184">
                  <c:v>1996</c:v>
                </c:pt>
                <c:pt idx="185">
                  <c:v>1996.25</c:v>
                </c:pt>
                <c:pt idx="186">
                  <c:v>1996.5</c:v>
                </c:pt>
                <c:pt idx="187">
                  <c:v>1996.75</c:v>
                </c:pt>
                <c:pt idx="188">
                  <c:v>1997</c:v>
                </c:pt>
                <c:pt idx="189">
                  <c:v>1997.25</c:v>
                </c:pt>
                <c:pt idx="190">
                  <c:v>1997.5</c:v>
                </c:pt>
                <c:pt idx="191">
                  <c:v>1997.75</c:v>
                </c:pt>
                <c:pt idx="192">
                  <c:v>1998</c:v>
                </c:pt>
                <c:pt idx="193">
                  <c:v>1998.25</c:v>
                </c:pt>
                <c:pt idx="194">
                  <c:v>1998.5</c:v>
                </c:pt>
                <c:pt idx="195">
                  <c:v>1998.75</c:v>
                </c:pt>
                <c:pt idx="196">
                  <c:v>1999</c:v>
                </c:pt>
                <c:pt idx="197">
                  <c:v>1999.25</c:v>
                </c:pt>
                <c:pt idx="198">
                  <c:v>1999.5</c:v>
                </c:pt>
                <c:pt idx="199">
                  <c:v>1999.75</c:v>
                </c:pt>
                <c:pt idx="200">
                  <c:v>2000</c:v>
                </c:pt>
                <c:pt idx="201">
                  <c:v>2000.25</c:v>
                </c:pt>
                <c:pt idx="202">
                  <c:v>2000.5</c:v>
                </c:pt>
                <c:pt idx="203">
                  <c:v>2000.75</c:v>
                </c:pt>
                <c:pt idx="204">
                  <c:v>2001</c:v>
                </c:pt>
                <c:pt idx="205">
                  <c:v>2001.25</c:v>
                </c:pt>
                <c:pt idx="206">
                  <c:v>2001.5</c:v>
                </c:pt>
                <c:pt idx="207">
                  <c:v>2001.75</c:v>
                </c:pt>
                <c:pt idx="208">
                  <c:v>2002</c:v>
                </c:pt>
                <c:pt idx="209">
                  <c:v>2002.25</c:v>
                </c:pt>
                <c:pt idx="210">
                  <c:v>2002.5</c:v>
                </c:pt>
                <c:pt idx="211">
                  <c:v>2002.75</c:v>
                </c:pt>
                <c:pt idx="212">
                  <c:v>2003</c:v>
                </c:pt>
                <c:pt idx="213">
                  <c:v>2003.25</c:v>
                </c:pt>
                <c:pt idx="214">
                  <c:v>2003.5</c:v>
                </c:pt>
                <c:pt idx="215">
                  <c:v>2003.75</c:v>
                </c:pt>
                <c:pt idx="216">
                  <c:v>2004</c:v>
                </c:pt>
                <c:pt idx="217">
                  <c:v>2004.25</c:v>
                </c:pt>
                <c:pt idx="218">
                  <c:v>2004.5</c:v>
                </c:pt>
                <c:pt idx="219">
                  <c:v>2004.75</c:v>
                </c:pt>
                <c:pt idx="220">
                  <c:v>2005</c:v>
                </c:pt>
                <c:pt idx="221">
                  <c:v>2005.25</c:v>
                </c:pt>
                <c:pt idx="222">
                  <c:v>2005.5</c:v>
                </c:pt>
                <c:pt idx="223">
                  <c:v>2005.75</c:v>
                </c:pt>
                <c:pt idx="224">
                  <c:v>2006</c:v>
                </c:pt>
                <c:pt idx="225">
                  <c:v>2006.25</c:v>
                </c:pt>
                <c:pt idx="226">
                  <c:v>2006.5</c:v>
                </c:pt>
                <c:pt idx="227">
                  <c:v>2006.75</c:v>
                </c:pt>
                <c:pt idx="228">
                  <c:v>2007</c:v>
                </c:pt>
                <c:pt idx="229">
                  <c:v>2007.25</c:v>
                </c:pt>
                <c:pt idx="230">
                  <c:v>2007.5</c:v>
                </c:pt>
                <c:pt idx="231">
                  <c:v>2007.75</c:v>
                </c:pt>
                <c:pt idx="232">
                  <c:v>2008</c:v>
                </c:pt>
                <c:pt idx="233">
                  <c:v>2008.25</c:v>
                </c:pt>
                <c:pt idx="234">
                  <c:v>2008.5</c:v>
                </c:pt>
                <c:pt idx="235">
                  <c:v>2008.75</c:v>
                </c:pt>
                <c:pt idx="236">
                  <c:v>2009</c:v>
                </c:pt>
                <c:pt idx="237">
                  <c:v>2009.25</c:v>
                </c:pt>
                <c:pt idx="238">
                  <c:v>2009.5</c:v>
                </c:pt>
                <c:pt idx="239">
                  <c:v>2009.75</c:v>
                </c:pt>
                <c:pt idx="240">
                  <c:v>2010</c:v>
                </c:pt>
                <c:pt idx="241">
                  <c:v>2010.25</c:v>
                </c:pt>
                <c:pt idx="242">
                  <c:v>2010.5</c:v>
                </c:pt>
                <c:pt idx="243">
                  <c:v>2010.75</c:v>
                </c:pt>
                <c:pt idx="244">
                  <c:v>2011</c:v>
                </c:pt>
                <c:pt idx="245">
                  <c:v>2011.25</c:v>
                </c:pt>
                <c:pt idx="246">
                  <c:v>2011.5</c:v>
                </c:pt>
                <c:pt idx="247">
                  <c:v>2011.75</c:v>
                </c:pt>
                <c:pt idx="248">
                  <c:v>2012</c:v>
                </c:pt>
                <c:pt idx="249">
                  <c:v>2012.25</c:v>
                </c:pt>
                <c:pt idx="250">
                  <c:v>2012.5</c:v>
                </c:pt>
                <c:pt idx="251">
                  <c:v>2012.75</c:v>
                </c:pt>
                <c:pt idx="252">
                  <c:v>2013</c:v>
                </c:pt>
                <c:pt idx="253">
                  <c:v>2013.25</c:v>
                </c:pt>
                <c:pt idx="254">
                  <c:v>2013.5</c:v>
                </c:pt>
                <c:pt idx="255">
                  <c:v>2013.75</c:v>
                </c:pt>
                <c:pt idx="256">
                  <c:v>2014</c:v>
                </c:pt>
                <c:pt idx="257">
                  <c:v>2014.25</c:v>
                </c:pt>
                <c:pt idx="258">
                  <c:v>2014.5</c:v>
                </c:pt>
                <c:pt idx="259">
                  <c:v>2014.75</c:v>
                </c:pt>
                <c:pt idx="260">
                  <c:v>2015</c:v>
                </c:pt>
                <c:pt idx="261">
                  <c:v>2015.25</c:v>
                </c:pt>
                <c:pt idx="262">
                  <c:v>2015.5</c:v>
                </c:pt>
                <c:pt idx="263">
                  <c:v>2015.75</c:v>
                </c:pt>
                <c:pt idx="264">
                  <c:v>2016</c:v>
                </c:pt>
                <c:pt idx="265">
                  <c:v>2016.25</c:v>
                </c:pt>
                <c:pt idx="266">
                  <c:v>2016.5</c:v>
                </c:pt>
                <c:pt idx="267">
                  <c:v>2016.75</c:v>
                </c:pt>
                <c:pt idx="268">
                  <c:v>2017</c:v>
                </c:pt>
                <c:pt idx="269">
                  <c:v>2017.25</c:v>
                </c:pt>
              </c:numCache>
            </c:numRef>
          </c:cat>
          <c:val>
            <c:numRef>
              <c:f>'Figure 9b Data'!$B$2:$B$271</c:f>
              <c:numCache>
                <c:formatCode>General</c:formatCode>
                <c:ptCount val="270"/>
                <c:pt idx="0">
                  <c:v>4.4068027127294407</c:v>
                </c:pt>
                <c:pt idx="1">
                  <c:v>4.4044793033269984</c:v>
                </c:pt>
                <c:pt idx="2">
                  <c:v>4.384909800131247</c:v>
                </c:pt>
                <c:pt idx="3">
                  <c:v>4.3422419995471602</c:v>
                </c:pt>
                <c:pt idx="4">
                  <c:v>4.3025877792734839</c:v>
                </c:pt>
                <c:pt idx="5">
                  <c:v>4.2926260309484228</c:v>
                </c:pt>
                <c:pt idx="6">
                  <c:v>4.2777690259687304</c:v>
                </c:pt>
                <c:pt idx="7">
                  <c:v>4.2390866761236783</c:v>
                </c:pt>
                <c:pt idx="8">
                  <c:v>4.2099582500606854</c:v>
                </c:pt>
                <c:pt idx="9">
                  <c:v>4.1968109403995699</c:v>
                </c:pt>
                <c:pt idx="10">
                  <c:v>4.2036721413244127</c:v>
                </c:pt>
                <c:pt idx="11">
                  <c:v>4.2152318560047553</c:v>
                </c:pt>
                <c:pt idx="12">
                  <c:v>4.1902039378889553</c:v>
                </c:pt>
                <c:pt idx="13">
                  <c:v>4.1476230376463228</c:v>
                </c:pt>
                <c:pt idx="14">
                  <c:v>4.1036435808432401</c:v>
                </c:pt>
                <c:pt idx="15">
                  <c:v>4.0739210064293259</c:v>
                </c:pt>
                <c:pt idx="16">
                  <c:v>4.0585575574157193</c:v>
                </c:pt>
                <c:pt idx="17">
                  <c:v>4.0132958088421979</c:v>
                </c:pt>
                <c:pt idx="18">
                  <c:v>3.9768790438043951</c:v>
                </c:pt>
                <c:pt idx="19">
                  <c:v>3.9461414932729442</c:v>
                </c:pt>
                <c:pt idx="20">
                  <c:v>3.9228644267592241</c:v>
                </c:pt>
                <c:pt idx="21">
                  <c:v>3.8799135992777751</c:v>
                </c:pt>
                <c:pt idx="22">
                  <c:v>3.8291907913211429</c:v>
                </c:pt>
                <c:pt idx="23">
                  <c:v>3.7788860892793341</c:v>
                </c:pt>
                <c:pt idx="24">
                  <c:v>3.733172085005303</c:v>
                </c:pt>
                <c:pt idx="25">
                  <c:v>3.719241784674697</c:v>
                </c:pt>
                <c:pt idx="26">
                  <c:v>3.7007729759235488</c:v>
                </c:pt>
                <c:pt idx="27">
                  <c:v>3.709175874478829</c:v>
                </c:pt>
                <c:pt idx="28">
                  <c:v>3.700241423634643</c:v>
                </c:pt>
                <c:pt idx="29">
                  <c:v>3.7053683869314749</c:v>
                </c:pt>
                <c:pt idx="30">
                  <c:v>3.721465009156506</c:v>
                </c:pt>
                <c:pt idx="31">
                  <c:v>3.71949265213006</c:v>
                </c:pt>
                <c:pt idx="32">
                  <c:v>3.7208470777301752</c:v>
                </c:pt>
                <c:pt idx="33">
                  <c:v>3.7495375952968719</c:v>
                </c:pt>
                <c:pt idx="34">
                  <c:v>3.7619675440441771</c:v>
                </c:pt>
                <c:pt idx="35">
                  <c:v>3.7617511339336431</c:v>
                </c:pt>
                <c:pt idx="36">
                  <c:v>3.7705515922483528</c:v>
                </c:pt>
                <c:pt idx="37">
                  <c:v>3.7772083585587488</c:v>
                </c:pt>
                <c:pt idx="38">
                  <c:v>3.7644073261964368</c:v>
                </c:pt>
                <c:pt idx="39">
                  <c:v>3.7805372181727881</c:v>
                </c:pt>
                <c:pt idx="40">
                  <c:v>3.8013973492216002</c:v>
                </c:pt>
                <c:pt idx="41">
                  <c:v>3.8021262529868332</c:v>
                </c:pt>
                <c:pt idx="42">
                  <c:v>3.8186037468978622</c:v>
                </c:pt>
                <c:pt idx="43">
                  <c:v>3.832953079533957</c:v>
                </c:pt>
                <c:pt idx="44">
                  <c:v>3.8603637062633478</c:v>
                </c:pt>
                <c:pt idx="45">
                  <c:v>3.8849482272982061</c:v>
                </c:pt>
                <c:pt idx="46">
                  <c:v>3.8918822851812021</c:v>
                </c:pt>
                <c:pt idx="47">
                  <c:v>3.9008861268593442</c:v>
                </c:pt>
                <c:pt idx="48">
                  <c:v>3.9070172370285152</c:v>
                </c:pt>
                <c:pt idx="49">
                  <c:v>3.9212407915907841</c:v>
                </c:pt>
                <c:pt idx="50">
                  <c:v>3.934401809055001</c:v>
                </c:pt>
                <c:pt idx="51">
                  <c:v>3.9435185574611751</c:v>
                </c:pt>
                <c:pt idx="52">
                  <c:v>3.9587419030960138</c:v>
                </c:pt>
                <c:pt idx="53">
                  <c:v>3.9668026214251131</c:v>
                </c:pt>
                <c:pt idx="54">
                  <c:v>3.9712026794440249</c:v>
                </c:pt>
                <c:pt idx="55">
                  <c:v>3.9668859928598179</c:v>
                </c:pt>
                <c:pt idx="56">
                  <c:v>3.968146522192693</c:v>
                </c:pt>
                <c:pt idx="57">
                  <c:v>3.9548086266112201</c:v>
                </c:pt>
                <c:pt idx="58">
                  <c:v>3.9455509826806159</c:v>
                </c:pt>
                <c:pt idx="59">
                  <c:v>3.9348827121511292</c:v>
                </c:pt>
                <c:pt idx="60">
                  <c:v>3.937086169300954</c:v>
                </c:pt>
                <c:pt idx="61">
                  <c:v>3.916369128805544</c:v>
                </c:pt>
                <c:pt idx="62">
                  <c:v>3.902620164311287</c:v>
                </c:pt>
                <c:pt idx="63">
                  <c:v>3.8893872005982559</c:v>
                </c:pt>
                <c:pt idx="64">
                  <c:v>3.8619917827088361</c:v>
                </c:pt>
                <c:pt idx="65">
                  <c:v>3.8149444637956829</c:v>
                </c:pt>
                <c:pt idx="66">
                  <c:v>3.7874489071057988</c:v>
                </c:pt>
                <c:pt idx="67">
                  <c:v>3.7714907995485372</c:v>
                </c:pt>
                <c:pt idx="68">
                  <c:v>3.7638909894439601</c:v>
                </c:pt>
                <c:pt idx="69">
                  <c:v>3.761308432760138</c:v>
                </c:pt>
                <c:pt idx="70">
                  <c:v>3.7788649099505842</c:v>
                </c:pt>
                <c:pt idx="71">
                  <c:v>3.800905694599475</c:v>
                </c:pt>
                <c:pt idx="72">
                  <c:v>3.82719169363435</c:v>
                </c:pt>
                <c:pt idx="73">
                  <c:v>3.8442965627526702</c:v>
                </c:pt>
                <c:pt idx="74">
                  <c:v>3.8511516317915362</c:v>
                </c:pt>
                <c:pt idx="75">
                  <c:v>3.861049116916162</c:v>
                </c:pt>
                <c:pt idx="76">
                  <c:v>3.8834750721684221</c:v>
                </c:pt>
                <c:pt idx="77">
                  <c:v>3.8963588390899271</c:v>
                </c:pt>
                <c:pt idx="78">
                  <c:v>3.915211667894559</c:v>
                </c:pt>
                <c:pt idx="79">
                  <c:v>3.9271232311304378</c:v>
                </c:pt>
                <c:pt idx="80">
                  <c:v>3.9572580877652421</c:v>
                </c:pt>
                <c:pt idx="81">
                  <c:v>3.9900361972088771</c:v>
                </c:pt>
                <c:pt idx="82">
                  <c:v>4.0152142104824016</c:v>
                </c:pt>
                <c:pt idx="83">
                  <c:v>4.0212963333539067</c:v>
                </c:pt>
                <c:pt idx="84">
                  <c:v>4.0532808398909879</c:v>
                </c:pt>
                <c:pt idx="85">
                  <c:v>4.0454328804604396</c:v>
                </c:pt>
                <c:pt idx="86">
                  <c:v>4.0429771909473731</c:v>
                </c:pt>
                <c:pt idx="87">
                  <c:v>4.0396990780823803</c:v>
                </c:pt>
                <c:pt idx="88">
                  <c:v>4.0439206556870353</c:v>
                </c:pt>
                <c:pt idx="89">
                  <c:v>4.035832443955095</c:v>
                </c:pt>
                <c:pt idx="90">
                  <c:v>4.0119524187598996</c:v>
                </c:pt>
                <c:pt idx="91">
                  <c:v>3.9868814194743369</c:v>
                </c:pt>
                <c:pt idx="92">
                  <c:v>3.9434762883246708</c:v>
                </c:pt>
                <c:pt idx="93">
                  <c:v>3.8862799094107801</c:v>
                </c:pt>
                <c:pt idx="94">
                  <c:v>3.8307361358680261</c:v>
                </c:pt>
                <c:pt idx="95">
                  <c:v>3.8007632920775061</c:v>
                </c:pt>
                <c:pt idx="96">
                  <c:v>3.7630977332480411</c:v>
                </c:pt>
                <c:pt idx="97">
                  <c:v>3.7510415703754711</c:v>
                </c:pt>
                <c:pt idx="98">
                  <c:v>3.7424317793788568</c:v>
                </c:pt>
                <c:pt idx="99">
                  <c:v>3.7352392381125799</c:v>
                </c:pt>
                <c:pt idx="100">
                  <c:v>3.7127103864979278</c:v>
                </c:pt>
                <c:pt idx="101">
                  <c:v>3.6801803057526312</c:v>
                </c:pt>
                <c:pt idx="102">
                  <c:v>3.6368269550989321</c:v>
                </c:pt>
                <c:pt idx="103">
                  <c:v>3.5900779334679198</c:v>
                </c:pt>
                <c:pt idx="104">
                  <c:v>3.550803120514276</c:v>
                </c:pt>
                <c:pt idx="105">
                  <c:v>3.50128194779542</c:v>
                </c:pt>
                <c:pt idx="106">
                  <c:v>3.4603922075590541</c:v>
                </c:pt>
                <c:pt idx="107">
                  <c:v>3.4259776670006352</c:v>
                </c:pt>
                <c:pt idx="108">
                  <c:v>3.4038941203171809</c:v>
                </c:pt>
                <c:pt idx="109">
                  <c:v>3.3937072498561269</c:v>
                </c:pt>
                <c:pt idx="110">
                  <c:v>3.3663634741717221</c:v>
                </c:pt>
                <c:pt idx="111">
                  <c:v>3.3269122166177771</c:v>
                </c:pt>
                <c:pt idx="112">
                  <c:v>3.3143453556451159</c:v>
                </c:pt>
                <c:pt idx="113">
                  <c:v>3.3279958839941419</c:v>
                </c:pt>
                <c:pt idx="114">
                  <c:v>3.2890510199203322</c:v>
                </c:pt>
                <c:pt idx="115">
                  <c:v>3.252331501302526</c:v>
                </c:pt>
                <c:pt idx="116">
                  <c:v>3.2124075666725198</c:v>
                </c:pt>
                <c:pt idx="117">
                  <c:v>3.1793478196911682</c:v>
                </c:pt>
                <c:pt idx="118">
                  <c:v>3.1757050507013158</c:v>
                </c:pt>
                <c:pt idx="119">
                  <c:v>3.169878171125843</c:v>
                </c:pt>
                <c:pt idx="120">
                  <c:v>3.1622552649485551</c:v>
                </c:pt>
                <c:pt idx="121">
                  <c:v>3.147591086185626</c:v>
                </c:pt>
                <c:pt idx="122">
                  <c:v>3.1662883002334139</c:v>
                </c:pt>
                <c:pt idx="123">
                  <c:v>3.187918777840534</c:v>
                </c:pt>
                <c:pt idx="124">
                  <c:v>3.1847001351005479</c:v>
                </c:pt>
                <c:pt idx="125">
                  <c:v>3.1625905186998682</c:v>
                </c:pt>
                <c:pt idx="126">
                  <c:v>3.16128713352292</c:v>
                </c:pt>
                <c:pt idx="127">
                  <c:v>3.1329192927716401</c:v>
                </c:pt>
                <c:pt idx="128">
                  <c:v>3.11394116219047</c:v>
                </c:pt>
                <c:pt idx="129">
                  <c:v>3.1122956406139211</c:v>
                </c:pt>
                <c:pt idx="130">
                  <c:v>3.087932990097396</c:v>
                </c:pt>
                <c:pt idx="131">
                  <c:v>3.0683506041101429</c:v>
                </c:pt>
                <c:pt idx="132">
                  <c:v>3.0508598119385741</c:v>
                </c:pt>
                <c:pt idx="133">
                  <c:v>3.0406548100619299</c:v>
                </c:pt>
                <c:pt idx="134">
                  <c:v>3.0236232024278871</c:v>
                </c:pt>
                <c:pt idx="135">
                  <c:v>3.0225473212577039</c:v>
                </c:pt>
                <c:pt idx="136">
                  <c:v>3.025682056175206</c:v>
                </c:pt>
                <c:pt idx="137">
                  <c:v>3.015185803648226</c:v>
                </c:pt>
                <c:pt idx="138">
                  <c:v>2.9999236379669632</c:v>
                </c:pt>
                <c:pt idx="139">
                  <c:v>2.9796193925893428</c:v>
                </c:pt>
                <c:pt idx="140">
                  <c:v>2.9594751573847602</c:v>
                </c:pt>
                <c:pt idx="141">
                  <c:v>2.939046777609164</c:v>
                </c:pt>
                <c:pt idx="142">
                  <c:v>2.915877282201544</c:v>
                </c:pt>
                <c:pt idx="143">
                  <c:v>2.8819131452927911</c:v>
                </c:pt>
                <c:pt idx="144">
                  <c:v>2.856560162739584</c:v>
                </c:pt>
                <c:pt idx="145">
                  <c:v>2.8265521780472671</c:v>
                </c:pt>
                <c:pt idx="146">
                  <c:v>2.8051817491525748</c:v>
                </c:pt>
                <c:pt idx="147">
                  <c:v>2.7947208068368452</c:v>
                </c:pt>
                <c:pt idx="148">
                  <c:v>2.7999423766373801</c:v>
                </c:pt>
                <c:pt idx="149">
                  <c:v>2.8168051811666559</c:v>
                </c:pt>
                <c:pt idx="150">
                  <c:v>2.8352116876274351</c:v>
                </c:pt>
                <c:pt idx="151">
                  <c:v>2.8567083267667921</c:v>
                </c:pt>
                <c:pt idx="152">
                  <c:v>2.8694361670654231</c:v>
                </c:pt>
                <c:pt idx="153">
                  <c:v>2.8846123055698571</c:v>
                </c:pt>
                <c:pt idx="154">
                  <c:v>2.8949146494943938</c:v>
                </c:pt>
                <c:pt idx="155">
                  <c:v>2.9067514857620882</c:v>
                </c:pt>
                <c:pt idx="156">
                  <c:v>2.90910085532105</c:v>
                </c:pt>
                <c:pt idx="157">
                  <c:v>2.9093140828633621</c:v>
                </c:pt>
                <c:pt idx="158">
                  <c:v>2.9175792317687388</c:v>
                </c:pt>
                <c:pt idx="159">
                  <c:v>2.9273818225758141</c:v>
                </c:pt>
                <c:pt idx="160">
                  <c:v>2.9447616872389979</c:v>
                </c:pt>
                <c:pt idx="161">
                  <c:v>2.9526138767564261</c:v>
                </c:pt>
                <c:pt idx="162">
                  <c:v>2.9565746268028601</c:v>
                </c:pt>
                <c:pt idx="163">
                  <c:v>2.9558036380466701</c:v>
                </c:pt>
                <c:pt idx="164">
                  <c:v>2.9672249665836872</c:v>
                </c:pt>
                <c:pt idx="165">
                  <c:v>2.982919882017264</c:v>
                </c:pt>
                <c:pt idx="166">
                  <c:v>2.99277015833239</c:v>
                </c:pt>
                <c:pt idx="167">
                  <c:v>3.002501615605683</c:v>
                </c:pt>
                <c:pt idx="168">
                  <c:v>3.0077502740105042</c:v>
                </c:pt>
                <c:pt idx="169">
                  <c:v>2.9819100012570159</c:v>
                </c:pt>
                <c:pt idx="170">
                  <c:v>2.9447314521129599</c:v>
                </c:pt>
                <c:pt idx="171">
                  <c:v>2.91245638212391</c:v>
                </c:pt>
                <c:pt idx="172">
                  <c:v>2.8834267260138868</c:v>
                </c:pt>
                <c:pt idx="173">
                  <c:v>2.8863590324548931</c:v>
                </c:pt>
                <c:pt idx="174">
                  <c:v>2.8878759833361132</c:v>
                </c:pt>
                <c:pt idx="175">
                  <c:v>2.9110618552866652</c:v>
                </c:pt>
                <c:pt idx="176">
                  <c:v>2.9202891456006941</c:v>
                </c:pt>
                <c:pt idx="177">
                  <c:v>2.9355428006143391</c:v>
                </c:pt>
                <c:pt idx="178">
                  <c:v>2.9511808216435989</c:v>
                </c:pt>
                <c:pt idx="179">
                  <c:v>2.9772624411728792</c:v>
                </c:pt>
                <c:pt idx="180">
                  <c:v>3.0066713733763279</c:v>
                </c:pt>
                <c:pt idx="181">
                  <c:v>3.0461475065531851</c:v>
                </c:pt>
                <c:pt idx="182">
                  <c:v>3.0874767281602331</c:v>
                </c:pt>
                <c:pt idx="183">
                  <c:v>3.1236962661888001</c:v>
                </c:pt>
                <c:pt idx="184">
                  <c:v>3.1675048457495931</c:v>
                </c:pt>
                <c:pt idx="185">
                  <c:v>3.2136935091104828</c:v>
                </c:pt>
                <c:pt idx="186">
                  <c:v>3.2421709937393342</c:v>
                </c:pt>
                <c:pt idx="187">
                  <c:v>3.275101462233573</c:v>
                </c:pt>
                <c:pt idx="188">
                  <c:v>3.3015888058697391</c:v>
                </c:pt>
                <c:pt idx="189">
                  <c:v>3.3302694070959769</c:v>
                </c:pt>
                <c:pt idx="190">
                  <c:v>3.3540373169189368</c:v>
                </c:pt>
                <c:pt idx="191">
                  <c:v>3.3672907709056421</c:v>
                </c:pt>
                <c:pt idx="192">
                  <c:v>3.383346384178298</c:v>
                </c:pt>
                <c:pt idx="193">
                  <c:v>3.3994889242804072</c:v>
                </c:pt>
                <c:pt idx="194">
                  <c:v>3.4127597928306588</c:v>
                </c:pt>
                <c:pt idx="195">
                  <c:v>3.4113423217112682</c:v>
                </c:pt>
                <c:pt idx="196">
                  <c:v>3.403504491129409</c:v>
                </c:pt>
                <c:pt idx="197">
                  <c:v>3.395186433254997</c:v>
                </c:pt>
                <c:pt idx="198">
                  <c:v>3.391687114905745</c:v>
                </c:pt>
                <c:pt idx="199">
                  <c:v>3.3872984828560821</c:v>
                </c:pt>
                <c:pt idx="200">
                  <c:v>3.3664441127934701</c:v>
                </c:pt>
                <c:pt idx="201">
                  <c:v>3.3409351786939681</c:v>
                </c:pt>
                <c:pt idx="202">
                  <c:v>3.3064831484917039</c:v>
                </c:pt>
                <c:pt idx="203">
                  <c:v>3.2761223413824738</c:v>
                </c:pt>
                <c:pt idx="204">
                  <c:v>3.25742152006727</c:v>
                </c:pt>
                <c:pt idx="205">
                  <c:v>3.2295738622925101</c:v>
                </c:pt>
                <c:pt idx="206">
                  <c:v>3.1990603569767031</c:v>
                </c:pt>
                <c:pt idx="207">
                  <c:v>3.1719698655993449</c:v>
                </c:pt>
                <c:pt idx="208">
                  <c:v>3.1399711217206381</c:v>
                </c:pt>
                <c:pt idx="209">
                  <c:v>3.0900712132456891</c:v>
                </c:pt>
                <c:pt idx="210">
                  <c:v>3.039732237344829</c:v>
                </c:pt>
                <c:pt idx="211">
                  <c:v>2.998950574150876</c:v>
                </c:pt>
                <c:pt idx="212">
                  <c:v>2.958951644064594</c:v>
                </c:pt>
                <c:pt idx="213">
                  <c:v>2.9262024869165222</c:v>
                </c:pt>
                <c:pt idx="214">
                  <c:v>2.883497909053494</c:v>
                </c:pt>
                <c:pt idx="215">
                  <c:v>2.8297845320408608</c:v>
                </c:pt>
                <c:pt idx="216">
                  <c:v>2.7784214065374981</c:v>
                </c:pt>
                <c:pt idx="217">
                  <c:v>2.7325442526501438</c:v>
                </c:pt>
                <c:pt idx="218">
                  <c:v>2.6859664534262371</c:v>
                </c:pt>
                <c:pt idx="219">
                  <c:v>2.636392749714711</c:v>
                </c:pt>
                <c:pt idx="220">
                  <c:v>2.5868616613973181</c:v>
                </c:pt>
                <c:pt idx="221">
                  <c:v>2.532332263746806</c:v>
                </c:pt>
                <c:pt idx="222">
                  <c:v>2.4846714301018831</c:v>
                </c:pt>
                <c:pt idx="223">
                  <c:v>2.43487324095946</c:v>
                </c:pt>
                <c:pt idx="224">
                  <c:v>2.3790823298471362</c:v>
                </c:pt>
                <c:pt idx="225">
                  <c:v>2.3102637798367578</c:v>
                </c:pt>
                <c:pt idx="226">
                  <c:v>2.2537508291380122</c:v>
                </c:pt>
                <c:pt idx="227">
                  <c:v>2.2063549533813549</c:v>
                </c:pt>
                <c:pt idx="228">
                  <c:v>2.1631316370099229</c:v>
                </c:pt>
                <c:pt idx="229">
                  <c:v>2.131841775595178</c:v>
                </c:pt>
                <c:pt idx="230">
                  <c:v>2.1001318065989381</c:v>
                </c:pt>
                <c:pt idx="231">
                  <c:v>2.072545949061138</c:v>
                </c:pt>
                <c:pt idx="232">
                  <c:v>2.0470105643869871</c:v>
                </c:pt>
                <c:pt idx="233">
                  <c:v>2.026362422908353</c:v>
                </c:pt>
                <c:pt idx="234">
                  <c:v>1.988391444235333</c:v>
                </c:pt>
                <c:pt idx="235">
                  <c:v>1.9327064639805209</c:v>
                </c:pt>
                <c:pt idx="236">
                  <c:v>1.891779226053824</c:v>
                </c:pt>
                <c:pt idx="237">
                  <c:v>1.8439064430670291</c:v>
                </c:pt>
                <c:pt idx="238">
                  <c:v>1.7762058738209821</c:v>
                </c:pt>
                <c:pt idx="239">
                  <c:v>1.7019927049944299</c:v>
                </c:pt>
                <c:pt idx="240">
                  <c:v>1.606518464044393</c:v>
                </c:pt>
                <c:pt idx="241">
                  <c:v>1.5244385149467199</c:v>
                </c:pt>
                <c:pt idx="242">
                  <c:v>1.445184718511026</c:v>
                </c:pt>
                <c:pt idx="243">
                  <c:v>1.3612601421978769</c:v>
                </c:pt>
                <c:pt idx="244">
                  <c:v>1.2824759979410441</c:v>
                </c:pt>
                <c:pt idx="245">
                  <c:v>1.2364260285319111</c:v>
                </c:pt>
                <c:pt idx="246">
                  <c:v>1.1877871952463499</c:v>
                </c:pt>
                <c:pt idx="247">
                  <c:v>1.147787353263686</c:v>
                </c:pt>
                <c:pt idx="248">
                  <c:v>1.1091523242666821</c:v>
                </c:pt>
                <c:pt idx="249">
                  <c:v>1.0588347752541321</c:v>
                </c:pt>
                <c:pt idx="250">
                  <c:v>1.0136191414919249</c:v>
                </c:pt>
                <c:pt idx="251">
                  <c:v>0.98240743441795297</c:v>
                </c:pt>
                <c:pt idx="252">
                  <c:v>0.95449296566702302</c:v>
                </c:pt>
                <c:pt idx="253">
                  <c:v>0.93092555956897804</c:v>
                </c:pt>
                <c:pt idx="254">
                  <c:v>0.91503427660155701</c:v>
                </c:pt>
                <c:pt idx="255">
                  <c:v>0.90560185799103798</c:v>
                </c:pt>
                <c:pt idx="256">
                  <c:v>0.89976533448840101</c:v>
                </c:pt>
                <c:pt idx="257">
                  <c:v>0.91070027776669404</c:v>
                </c:pt>
                <c:pt idx="258">
                  <c:v>0.915447312160521</c:v>
                </c:pt>
                <c:pt idx="259">
                  <c:v>0.90314689323622799</c:v>
                </c:pt>
                <c:pt idx="260">
                  <c:v>0.89104697920591402</c:v>
                </c:pt>
                <c:pt idx="261">
                  <c:v>0.87737052704775997</c:v>
                </c:pt>
                <c:pt idx="262">
                  <c:v>0.86021127627274596</c:v>
                </c:pt>
                <c:pt idx="263">
                  <c:v>0.85243711969195701</c:v>
                </c:pt>
                <c:pt idx="264">
                  <c:v>0.84740079367333199</c:v>
                </c:pt>
                <c:pt idx="265">
                  <c:v>0.84988098636410103</c:v>
                </c:pt>
                <c:pt idx="266">
                  <c:v>0.84988098636410103</c:v>
                </c:pt>
                <c:pt idx="267">
                  <c:v>0.84988098636410103</c:v>
                </c:pt>
                <c:pt idx="268">
                  <c:v>0.84988098636410103</c:v>
                </c:pt>
                <c:pt idx="269">
                  <c:v>0.84988098636410103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1C-4F04-B947-1AEE22DCD16A}"/>
            </c:ext>
          </c:extLst>
        </c:ser>
        <c:ser>
          <c:idx val="1"/>
          <c:order val="2"/>
          <c:tx>
            <c:strRef>
              <c:f>'Figure 9b Data'!$B$1</c:f>
              <c:strCache>
                <c:ptCount val="1"/>
                <c:pt idx="0">
                  <c:v>Kalman AY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'Figure 9b Data'!$A$2:$A$271</c:f>
              <c:numCache>
                <c:formatCode>General</c:formatCode>
                <c:ptCount val="270"/>
                <c:pt idx="0">
                  <c:v>1950</c:v>
                </c:pt>
                <c:pt idx="1">
                  <c:v>1950.25</c:v>
                </c:pt>
                <c:pt idx="2">
                  <c:v>1950.5</c:v>
                </c:pt>
                <c:pt idx="3">
                  <c:v>1950.75</c:v>
                </c:pt>
                <c:pt idx="4">
                  <c:v>1951</c:v>
                </c:pt>
                <c:pt idx="5">
                  <c:v>1951.25</c:v>
                </c:pt>
                <c:pt idx="6">
                  <c:v>1951.5</c:v>
                </c:pt>
                <c:pt idx="7">
                  <c:v>1951.75</c:v>
                </c:pt>
                <c:pt idx="8">
                  <c:v>1952</c:v>
                </c:pt>
                <c:pt idx="9">
                  <c:v>1952.25</c:v>
                </c:pt>
                <c:pt idx="10">
                  <c:v>1952.5</c:v>
                </c:pt>
                <c:pt idx="11">
                  <c:v>1952.75</c:v>
                </c:pt>
                <c:pt idx="12">
                  <c:v>1953</c:v>
                </c:pt>
                <c:pt idx="13">
                  <c:v>1953.25</c:v>
                </c:pt>
                <c:pt idx="14">
                  <c:v>1953.5</c:v>
                </c:pt>
                <c:pt idx="15">
                  <c:v>1953.75</c:v>
                </c:pt>
                <c:pt idx="16">
                  <c:v>1954</c:v>
                </c:pt>
                <c:pt idx="17">
                  <c:v>1954.25</c:v>
                </c:pt>
                <c:pt idx="18">
                  <c:v>1954.5</c:v>
                </c:pt>
                <c:pt idx="19">
                  <c:v>1954.75</c:v>
                </c:pt>
                <c:pt idx="20">
                  <c:v>1955</c:v>
                </c:pt>
                <c:pt idx="21">
                  <c:v>1955.25</c:v>
                </c:pt>
                <c:pt idx="22">
                  <c:v>1955.5</c:v>
                </c:pt>
                <c:pt idx="23">
                  <c:v>1955.75</c:v>
                </c:pt>
                <c:pt idx="24">
                  <c:v>1956</c:v>
                </c:pt>
                <c:pt idx="25">
                  <c:v>1956.25</c:v>
                </c:pt>
                <c:pt idx="26">
                  <c:v>1956.5</c:v>
                </c:pt>
                <c:pt idx="27">
                  <c:v>1956.75</c:v>
                </c:pt>
                <c:pt idx="28">
                  <c:v>1957</c:v>
                </c:pt>
                <c:pt idx="29">
                  <c:v>1957.25</c:v>
                </c:pt>
                <c:pt idx="30">
                  <c:v>1957.5</c:v>
                </c:pt>
                <c:pt idx="31">
                  <c:v>1957.75</c:v>
                </c:pt>
                <c:pt idx="32">
                  <c:v>1958</c:v>
                </c:pt>
                <c:pt idx="33">
                  <c:v>1958.25</c:v>
                </c:pt>
                <c:pt idx="34">
                  <c:v>1958.5</c:v>
                </c:pt>
                <c:pt idx="35">
                  <c:v>1958.75</c:v>
                </c:pt>
                <c:pt idx="36">
                  <c:v>1959</c:v>
                </c:pt>
                <c:pt idx="37">
                  <c:v>1959.25</c:v>
                </c:pt>
                <c:pt idx="38">
                  <c:v>1959.5</c:v>
                </c:pt>
                <c:pt idx="39">
                  <c:v>1959.75</c:v>
                </c:pt>
                <c:pt idx="40">
                  <c:v>1960</c:v>
                </c:pt>
                <c:pt idx="41">
                  <c:v>1960.25</c:v>
                </c:pt>
                <c:pt idx="42">
                  <c:v>1960.5</c:v>
                </c:pt>
                <c:pt idx="43">
                  <c:v>1960.75</c:v>
                </c:pt>
                <c:pt idx="44">
                  <c:v>1961</c:v>
                </c:pt>
                <c:pt idx="45">
                  <c:v>1961.25</c:v>
                </c:pt>
                <c:pt idx="46">
                  <c:v>1961.5</c:v>
                </c:pt>
                <c:pt idx="47">
                  <c:v>1961.75</c:v>
                </c:pt>
                <c:pt idx="48">
                  <c:v>1962</c:v>
                </c:pt>
                <c:pt idx="49">
                  <c:v>1962.25</c:v>
                </c:pt>
                <c:pt idx="50">
                  <c:v>1962.5</c:v>
                </c:pt>
                <c:pt idx="51">
                  <c:v>1962.75</c:v>
                </c:pt>
                <c:pt idx="52">
                  <c:v>1963</c:v>
                </c:pt>
                <c:pt idx="53">
                  <c:v>1963.25</c:v>
                </c:pt>
                <c:pt idx="54">
                  <c:v>1963.5</c:v>
                </c:pt>
                <c:pt idx="55">
                  <c:v>1963.75</c:v>
                </c:pt>
                <c:pt idx="56">
                  <c:v>1964</c:v>
                </c:pt>
                <c:pt idx="57">
                  <c:v>1964.25</c:v>
                </c:pt>
                <c:pt idx="58">
                  <c:v>1964.5</c:v>
                </c:pt>
                <c:pt idx="59">
                  <c:v>1964.75</c:v>
                </c:pt>
                <c:pt idx="60">
                  <c:v>1965</c:v>
                </c:pt>
                <c:pt idx="61">
                  <c:v>1965.25</c:v>
                </c:pt>
                <c:pt idx="62">
                  <c:v>1965.5</c:v>
                </c:pt>
                <c:pt idx="63">
                  <c:v>1965.75</c:v>
                </c:pt>
                <c:pt idx="64">
                  <c:v>1966</c:v>
                </c:pt>
                <c:pt idx="65">
                  <c:v>1966.25</c:v>
                </c:pt>
                <c:pt idx="66">
                  <c:v>1966.5</c:v>
                </c:pt>
                <c:pt idx="67">
                  <c:v>1966.75</c:v>
                </c:pt>
                <c:pt idx="68">
                  <c:v>1967</c:v>
                </c:pt>
                <c:pt idx="69">
                  <c:v>1967.25</c:v>
                </c:pt>
                <c:pt idx="70">
                  <c:v>1967.5</c:v>
                </c:pt>
                <c:pt idx="71">
                  <c:v>1967.75</c:v>
                </c:pt>
                <c:pt idx="72">
                  <c:v>1968</c:v>
                </c:pt>
                <c:pt idx="73">
                  <c:v>1968.25</c:v>
                </c:pt>
                <c:pt idx="74">
                  <c:v>1968.5</c:v>
                </c:pt>
                <c:pt idx="75">
                  <c:v>1968.75</c:v>
                </c:pt>
                <c:pt idx="76">
                  <c:v>1969</c:v>
                </c:pt>
                <c:pt idx="77">
                  <c:v>1969.25</c:v>
                </c:pt>
                <c:pt idx="78">
                  <c:v>1969.5</c:v>
                </c:pt>
                <c:pt idx="79">
                  <c:v>1969.75</c:v>
                </c:pt>
                <c:pt idx="80">
                  <c:v>1970</c:v>
                </c:pt>
                <c:pt idx="81">
                  <c:v>1970.25</c:v>
                </c:pt>
                <c:pt idx="82">
                  <c:v>1970.5</c:v>
                </c:pt>
                <c:pt idx="83">
                  <c:v>1970.75</c:v>
                </c:pt>
                <c:pt idx="84">
                  <c:v>1971</c:v>
                </c:pt>
                <c:pt idx="85">
                  <c:v>1971.25</c:v>
                </c:pt>
                <c:pt idx="86">
                  <c:v>1971.5</c:v>
                </c:pt>
                <c:pt idx="87">
                  <c:v>1971.75</c:v>
                </c:pt>
                <c:pt idx="88">
                  <c:v>1972</c:v>
                </c:pt>
                <c:pt idx="89">
                  <c:v>1972.25</c:v>
                </c:pt>
                <c:pt idx="90">
                  <c:v>1972.5</c:v>
                </c:pt>
                <c:pt idx="91">
                  <c:v>1972.75</c:v>
                </c:pt>
                <c:pt idx="92">
                  <c:v>1973</c:v>
                </c:pt>
                <c:pt idx="93">
                  <c:v>1973.25</c:v>
                </c:pt>
                <c:pt idx="94">
                  <c:v>1973.5</c:v>
                </c:pt>
                <c:pt idx="95">
                  <c:v>1973.75</c:v>
                </c:pt>
                <c:pt idx="96">
                  <c:v>1974</c:v>
                </c:pt>
                <c:pt idx="97">
                  <c:v>1974.25</c:v>
                </c:pt>
                <c:pt idx="98">
                  <c:v>1974.5</c:v>
                </c:pt>
                <c:pt idx="99">
                  <c:v>1974.75</c:v>
                </c:pt>
                <c:pt idx="100">
                  <c:v>1975</c:v>
                </c:pt>
                <c:pt idx="101">
                  <c:v>1975.25</c:v>
                </c:pt>
                <c:pt idx="102">
                  <c:v>1975.5</c:v>
                </c:pt>
                <c:pt idx="103">
                  <c:v>1975.75</c:v>
                </c:pt>
                <c:pt idx="104">
                  <c:v>1976</c:v>
                </c:pt>
                <c:pt idx="105">
                  <c:v>1976.25</c:v>
                </c:pt>
                <c:pt idx="106">
                  <c:v>1976.5</c:v>
                </c:pt>
                <c:pt idx="107">
                  <c:v>1976.75</c:v>
                </c:pt>
                <c:pt idx="108">
                  <c:v>1977</c:v>
                </c:pt>
                <c:pt idx="109">
                  <c:v>1977.25</c:v>
                </c:pt>
                <c:pt idx="110">
                  <c:v>1977.5</c:v>
                </c:pt>
                <c:pt idx="111">
                  <c:v>1977.75</c:v>
                </c:pt>
                <c:pt idx="112">
                  <c:v>1978</c:v>
                </c:pt>
                <c:pt idx="113">
                  <c:v>1978.25</c:v>
                </c:pt>
                <c:pt idx="114">
                  <c:v>1978.5</c:v>
                </c:pt>
                <c:pt idx="115">
                  <c:v>1978.75</c:v>
                </c:pt>
                <c:pt idx="116">
                  <c:v>1979</c:v>
                </c:pt>
                <c:pt idx="117">
                  <c:v>1979.25</c:v>
                </c:pt>
                <c:pt idx="118">
                  <c:v>1979.5</c:v>
                </c:pt>
                <c:pt idx="119">
                  <c:v>1979.75</c:v>
                </c:pt>
                <c:pt idx="120">
                  <c:v>1980</c:v>
                </c:pt>
                <c:pt idx="121">
                  <c:v>1980.25</c:v>
                </c:pt>
                <c:pt idx="122">
                  <c:v>1980.5</c:v>
                </c:pt>
                <c:pt idx="123">
                  <c:v>1980.75</c:v>
                </c:pt>
                <c:pt idx="124">
                  <c:v>1981</c:v>
                </c:pt>
                <c:pt idx="125">
                  <c:v>1981.25</c:v>
                </c:pt>
                <c:pt idx="126">
                  <c:v>1981.5</c:v>
                </c:pt>
                <c:pt idx="127">
                  <c:v>1981.75</c:v>
                </c:pt>
                <c:pt idx="128">
                  <c:v>1982</c:v>
                </c:pt>
                <c:pt idx="129">
                  <c:v>1982.25</c:v>
                </c:pt>
                <c:pt idx="130">
                  <c:v>1982.5</c:v>
                </c:pt>
                <c:pt idx="131">
                  <c:v>1982.75</c:v>
                </c:pt>
                <c:pt idx="132">
                  <c:v>1983</c:v>
                </c:pt>
                <c:pt idx="133">
                  <c:v>1983.25</c:v>
                </c:pt>
                <c:pt idx="134">
                  <c:v>1983.5</c:v>
                </c:pt>
                <c:pt idx="135">
                  <c:v>1983.75</c:v>
                </c:pt>
                <c:pt idx="136">
                  <c:v>1984</c:v>
                </c:pt>
                <c:pt idx="137">
                  <c:v>1984.25</c:v>
                </c:pt>
                <c:pt idx="138">
                  <c:v>1984.5</c:v>
                </c:pt>
                <c:pt idx="139">
                  <c:v>1984.75</c:v>
                </c:pt>
                <c:pt idx="140">
                  <c:v>1985</c:v>
                </c:pt>
                <c:pt idx="141">
                  <c:v>1985.25</c:v>
                </c:pt>
                <c:pt idx="142">
                  <c:v>1985.5</c:v>
                </c:pt>
                <c:pt idx="143">
                  <c:v>1985.75</c:v>
                </c:pt>
                <c:pt idx="144">
                  <c:v>1986</c:v>
                </c:pt>
                <c:pt idx="145">
                  <c:v>1986.25</c:v>
                </c:pt>
                <c:pt idx="146">
                  <c:v>1986.5</c:v>
                </c:pt>
                <c:pt idx="147">
                  <c:v>1986.75</c:v>
                </c:pt>
                <c:pt idx="148">
                  <c:v>1987</c:v>
                </c:pt>
                <c:pt idx="149">
                  <c:v>1987.25</c:v>
                </c:pt>
                <c:pt idx="150">
                  <c:v>1987.5</c:v>
                </c:pt>
                <c:pt idx="151">
                  <c:v>1987.75</c:v>
                </c:pt>
                <c:pt idx="152">
                  <c:v>1988</c:v>
                </c:pt>
                <c:pt idx="153">
                  <c:v>1988.25</c:v>
                </c:pt>
                <c:pt idx="154">
                  <c:v>1988.5</c:v>
                </c:pt>
                <c:pt idx="155">
                  <c:v>1988.75</c:v>
                </c:pt>
                <c:pt idx="156">
                  <c:v>1989</c:v>
                </c:pt>
                <c:pt idx="157">
                  <c:v>1989.25</c:v>
                </c:pt>
                <c:pt idx="158">
                  <c:v>1989.5</c:v>
                </c:pt>
                <c:pt idx="159">
                  <c:v>1989.75</c:v>
                </c:pt>
                <c:pt idx="160">
                  <c:v>1990</c:v>
                </c:pt>
                <c:pt idx="161">
                  <c:v>1990.25</c:v>
                </c:pt>
                <c:pt idx="162">
                  <c:v>1990.5</c:v>
                </c:pt>
                <c:pt idx="163">
                  <c:v>1990.75</c:v>
                </c:pt>
                <c:pt idx="164">
                  <c:v>1991</c:v>
                </c:pt>
                <c:pt idx="165">
                  <c:v>1991.25</c:v>
                </c:pt>
                <c:pt idx="166">
                  <c:v>1991.5</c:v>
                </c:pt>
                <c:pt idx="167">
                  <c:v>1991.75</c:v>
                </c:pt>
                <c:pt idx="168">
                  <c:v>1992</c:v>
                </c:pt>
                <c:pt idx="169">
                  <c:v>1992.25</c:v>
                </c:pt>
                <c:pt idx="170">
                  <c:v>1992.5</c:v>
                </c:pt>
                <c:pt idx="171">
                  <c:v>1992.75</c:v>
                </c:pt>
                <c:pt idx="172">
                  <c:v>1993</c:v>
                </c:pt>
                <c:pt idx="173">
                  <c:v>1993.25</c:v>
                </c:pt>
                <c:pt idx="174">
                  <c:v>1993.5</c:v>
                </c:pt>
                <c:pt idx="175">
                  <c:v>1993.75</c:v>
                </c:pt>
                <c:pt idx="176">
                  <c:v>1994</c:v>
                </c:pt>
                <c:pt idx="177">
                  <c:v>1994.25</c:v>
                </c:pt>
                <c:pt idx="178">
                  <c:v>1994.5</c:v>
                </c:pt>
                <c:pt idx="179">
                  <c:v>1994.75</c:v>
                </c:pt>
                <c:pt idx="180">
                  <c:v>1995</c:v>
                </c:pt>
                <c:pt idx="181">
                  <c:v>1995.25</c:v>
                </c:pt>
                <c:pt idx="182">
                  <c:v>1995.5</c:v>
                </c:pt>
                <c:pt idx="183">
                  <c:v>1995.75</c:v>
                </c:pt>
                <c:pt idx="184">
                  <c:v>1996</c:v>
                </c:pt>
                <c:pt idx="185">
                  <c:v>1996.25</c:v>
                </c:pt>
                <c:pt idx="186">
                  <c:v>1996.5</c:v>
                </c:pt>
                <c:pt idx="187">
                  <c:v>1996.75</c:v>
                </c:pt>
                <c:pt idx="188">
                  <c:v>1997</c:v>
                </c:pt>
                <c:pt idx="189">
                  <c:v>1997.25</c:v>
                </c:pt>
                <c:pt idx="190">
                  <c:v>1997.5</c:v>
                </c:pt>
                <c:pt idx="191">
                  <c:v>1997.75</c:v>
                </c:pt>
                <c:pt idx="192">
                  <c:v>1998</c:v>
                </c:pt>
                <c:pt idx="193">
                  <c:v>1998.25</c:v>
                </c:pt>
                <c:pt idx="194">
                  <c:v>1998.5</c:v>
                </c:pt>
                <c:pt idx="195">
                  <c:v>1998.75</c:v>
                </c:pt>
                <c:pt idx="196">
                  <c:v>1999</c:v>
                </c:pt>
                <c:pt idx="197">
                  <c:v>1999.25</c:v>
                </c:pt>
                <c:pt idx="198">
                  <c:v>1999.5</c:v>
                </c:pt>
                <c:pt idx="199">
                  <c:v>1999.75</c:v>
                </c:pt>
                <c:pt idx="200">
                  <c:v>2000</c:v>
                </c:pt>
                <c:pt idx="201">
                  <c:v>2000.25</c:v>
                </c:pt>
                <c:pt idx="202">
                  <c:v>2000.5</c:v>
                </c:pt>
                <c:pt idx="203">
                  <c:v>2000.75</c:v>
                </c:pt>
                <c:pt idx="204">
                  <c:v>2001</c:v>
                </c:pt>
                <c:pt idx="205">
                  <c:v>2001.25</c:v>
                </c:pt>
                <c:pt idx="206">
                  <c:v>2001.5</c:v>
                </c:pt>
                <c:pt idx="207">
                  <c:v>2001.75</c:v>
                </c:pt>
                <c:pt idx="208">
                  <c:v>2002</c:v>
                </c:pt>
                <c:pt idx="209">
                  <c:v>2002.25</c:v>
                </c:pt>
                <c:pt idx="210">
                  <c:v>2002.5</c:v>
                </c:pt>
                <c:pt idx="211">
                  <c:v>2002.75</c:v>
                </c:pt>
                <c:pt idx="212">
                  <c:v>2003</c:v>
                </c:pt>
                <c:pt idx="213">
                  <c:v>2003.25</c:v>
                </c:pt>
                <c:pt idx="214">
                  <c:v>2003.5</c:v>
                </c:pt>
                <c:pt idx="215">
                  <c:v>2003.75</c:v>
                </c:pt>
                <c:pt idx="216">
                  <c:v>2004</c:v>
                </c:pt>
                <c:pt idx="217">
                  <c:v>2004.25</c:v>
                </c:pt>
                <c:pt idx="218">
                  <c:v>2004.5</c:v>
                </c:pt>
                <c:pt idx="219">
                  <c:v>2004.75</c:v>
                </c:pt>
                <c:pt idx="220">
                  <c:v>2005</c:v>
                </c:pt>
                <c:pt idx="221">
                  <c:v>2005.25</c:v>
                </c:pt>
                <c:pt idx="222">
                  <c:v>2005.5</c:v>
                </c:pt>
                <c:pt idx="223">
                  <c:v>2005.75</c:v>
                </c:pt>
                <c:pt idx="224">
                  <c:v>2006</c:v>
                </c:pt>
                <c:pt idx="225">
                  <c:v>2006.25</c:v>
                </c:pt>
                <c:pt idx="226">
                  <c:v>2006.5</c:v>
                </c:pt>
                <c:pt idx="227">
                  <c:v>2006.75</c:v>
                </c:pt>
                <c:pt idx="228">
                  <c:v>2007</c:v>
                </c:pt>
                <c:pt idx="229">
                  <c:v>2007.25</c:v>
                </c:pt>
                <c:pt idx="230">
                  <c:v>2007.5</c:v>
                </c:pt>
                <c:pt idx="231">
                  <c:v>2007.75</c:v>
                </c:pt>
                <c:pt idx="232">
                  <c:v>2008</c:v>
                </c:pt>
                <c:pt idx="233">
                  <c:v>2008.25</c:v>
                </c:pt>
                <c:pt idx="234">
                  <c:v>2008.5</c:v>
                </c:pt>
                <c:pt idx="235">
                  <c:v>2008.75</c:v>
                </c:pt>
                <c:pt idx="236">
                  <c:v>2009</c:v>
                </c:pt>
                <c:pt idx="237">
                  <c:v>2009.25</c:v>
                </c:pt>
                <c:pt idx="238">
                  <c:v>2009.5</c:v>
                </c:pt>
                <c:pt idx="239">
                  <c:v>2009.75</c:v>
                </c:pt>
                <c:pt idx="240">
                  <c:v>2010</c:v>
                </c:pt>
                <c:pt idx="241">
                  <c:v>2010.25</c:v>
                </c:pt>
                <c:pt idx="242">
                  <c:v>2010.5</c:v>
                </c:pt>
                <c:pt idx="243">
                  <c:v>2010.75</c:v>
                </c:pt>
                <c:pt idx="244">
                  <c:v>2011</c:v>
                </c:pt>
                <c:pt idx="245">
                  <c:v>2011.25</c:v>
                </c:pt>
                <c:pt idx="246">
                  <c:v>2011.5</c:v>
                </c:pt>
                <c:pt idx="247">
                  <c:v>2011.75</c:v>
                </c:pt>
                <c:pt idx="248">
                  <c:v>2012</c:v>
                </c:pt>
                <c:pt idx="249">
                  <c:v>2012.25</c:v>
                </c:pt>
                <c:pt idx="250">
                  <c:v>2012.5</c:v>
                </c:pt>
                <c:pt idx="251">
                  <c:v>2012.75</c:v>
                </c:pt>
                <c:pt idx="252">
                  <c:v>2013</c:v>
                </c:pt>
                <c:pt idx="253">
                  <c:v>2013.25</c:v>
                </c:pt>
                <c:pt idx="254">
                  <c:v>2013.5</c:v>
                </c:pt>
                <c:pt idx="255">
                  <c:v>2013.75</c:v>
                </c:pt>
                <c:pt idx="256">
                  <c:v>2014</c:v>
                </c:pt>
                <c:pt idx="257">
                  <c:v>2014.25</c:v>
                </c:pt>
                <c:pt idx="258">
                  <c:v>2014.5</c:v>
                </c:pt>
                <c:pt idx="259">
                  <c:v>2014.75</c:v>
                </c:pt>
                <c:pt idx="260">
                  <c:v>2015</c:v>
                </c:pt>
                <c:pt idx="261">
                  <c:v>2015.25</c:v>
                </c:pt>
                <c:pt idx="262">
                  <c:v>2015.5</c:v>
                </c:pt>
                <c:pt idx="263">
                  <c:v>2015.75</c:v>
                </c:pt>
                <c:pt idx="264">
                  <c:v>2016</c:v>
                </c:pt>
                <c:pt idx="265">
                  <c:v>2016.25</c:v>
                </c:pt>
                <c:pt idx="266">
                  <c:v>2016.5</c:v>
                </c:pt>
                <c:pt idx="267">
                  <c:v>2016.75</c:v>
                </c:pt>
                <c:pt idx="268">
                  <c:v>2017</c:v>
                </c:pt>
                <c:pt idx="269">
                  <c:v>2017.25</c:v>
                </c:pt>
              </c:numCache>
            </c:numRef>
          </c:cat>
          <c:val>
            <c:numRef>
              <c:f>'Figure 9b Data'!$C$2:$C$271</c:f>
              <c:numCache>
                <c:formatCode>General</c:formatCode>
                <c:ptCount val="27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1C-4F04-B947-1AEE22DCD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85856"/>
        <c:axId val="84592128"/>
      </c:lineChart>
      <c:catAx>
        <c:axId val="84585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92128"/>
        <c:crossesAt val="-8"/>
        <c:auto val="1"/>
        <c:lblAlgn val="ctr"/>
        <c:lblOffset val="100"/>
        <c:tickLblSkip val="20"/>
        <c:noMultiLvlLbl val="0"/>
      </c:catAx>
      <c:valAx>
        <c:axId val="845921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1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val>
            <c:numRef>
              <c:f>'Figure 9a Data'!$E$2:$E$271</c:f>
              <c:numCache>
                <c:formatCode>General</c:formatCode>
                <c:ptCount val="270"/>
                <c:pt idx="14">
                  <c:v>1000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31">
                  <c:v>1000</c:v>
                </c:pt>
                <c:pt idx="32">
                  <c:v>1000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96">
                  <c:v>1000</c:v>
                </c:pt>
                <c:pt idx="97">
                  <c:v>1000</c:v>
                </c:pt>
                <c:pt idx="98">
                  <c:v>1000</c:v>
                </c:pt>
                <c:pt idx="99">
                  <c:v>1000</c:v>
                </c:pt>
                <c:pt idx="100">
                  <c:v>1000</c:v>
                </c:pt>
                <c:pt idx="120">
                  <c:v>1000</c:v>
                </c:pt>
                <c:pt idx="121">
                  <c:v>1000</c:v>
                </c:pt>
                <c:pt idx="126">
                  <c:v>1000</c:v>
                </c:pt>
                <c:pt idx="127">
                  <c:v>1000</c:v>
                </c:pt>
                <c:pt idx="128">
                  <c:v>1000</c:v>
                </c:pt>
                <c:pt idx="129">
                  <c:v>1000</c:v>
                </c:pt>
                <c:pt idx="130">
                  <c:v>1000</c:v>
                </c:pt>
                <c:pt idx="13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205">
                  <c:v>1000</c:v>
                </c:pt>
                <c:pt idx="206">
                  <c:v>1000</c:v>
                </c:pt>
                <c:pt idx="207">
                  <c:v>1000</c:v>
                </c:pt>
                <c:pt idx="232">
                  <c:v>1000</c:v>
                </c:pt>
                <c:pt idx="233">
                  <c:v>1000</c:v>
                </c:pt>
                <c:pt idx="234">
                  <c:v>1000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0-407D-AF4A-100D2220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447808"/>
        <c:axId val="109486848"/>
      </c:areaChart>
      <c:lineChart>
        <c:grouping val="standard"/>
        <c:varyColors val="0"/>
        <c:ser>
          <c:idx val="0"/>
          <c:order val="1"/>
          <c:tx>
            <c:strRef>
              <c:f>'Figure 9a Data'!$C$1</c:f>
              <c:strCache>
                <c:ptCount val="1"/>
                <c:pt idx="0">
                  <c:v>C4 AY/HP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'Figure 9a Data'!$A$2:$A$271</c:f>
              <c:numCache>
                <c:formatCode>General</c:formatCode>
                <c:ptCount val="270"/>
                <c:pt idx="0">
                  <c:v>1950</c:v>
                </c:pt>
                <c:pt idx="1">
                  <c:v>1950.25</c:v>
                </c:pt>
                <c:pt idx="2">
                  <c:v>1950.5</c:v>
                </c:pt>
                <c:pt idx="3">
                  <c:v>1950.75</c:v>
                </c:pt>
                <c:pt idx="4">
                  <c:v>1951</c:v>
                </c:pt>
                <c:pt idx="5">
                  <c:v>1951.25</c:v>
                </c:pt>
                <c:pt idx="6">
                  <c:v>1951.5</c:v>
                </c:pt>
                <c:pt idx="7">
                  <c:v>1951.75</c:v>
                </c:pt>
                <c:pt idx="8">
                  <c:v>1952</c:v>
                </c:pt>
                <c:pt idx="9">
                  <c:v>1952.25</c:v>
                </c:pt>
                <c:pt idx="10">
                  <c:v>1952.5</c:v>
                </c:pt>
                <c:pt idx="11">
                  <c:v>1952.75</c:v>
                </c:pt>
                <c:pt idx="12">
                  <c:v>1953</c:v>
                </c:pt>
                <c:pt idx="13">
                  <c:v>1953.25</c:v>
                </c:pt>
                <c:pt idx="14">
                  <c:v>1953.5</c:v>
                </c:pt>
                <c:pt idx="15">
                  <c:v>1953.75</c:v>
                </c:pt>
                <c:pt idx="16">
                  <c:v>1954</c:v>
                </c:pt>
                <c:pt idx="17">
                  <c:v>1954.25</c:v>
                </c:pt>
                <c:pt idx="18">
                  <c:v>1954.5</c:v>
                </c:pt>
                <c:pt idx="19">
                  <c:v>1954.75</c:v>
                </c:pt>
                <c:pt idx="20">
                  <c:v>1955</c:v>
                </c:pt>
                <c:pt idx="21">
                  <c:v>1955.25</c:v>
                </c:pt>
                <c:pt idx="22">
                  <c:v>1955.5</c:v>
                </c:pt>
                <c:pt idx="23">
                  <c:v>1955.75</c:v>
                </c:pt>
                <c:pt idx="24">
                  <c:v>1956</c:v>
                </c:pt>
                <c:pt idx="25">
                  <c:v>1956.25</c:v>
                </c:pt>
                <c:pt idx="26">
                  <c:v>1956.5</c:v>
                </c:pt>
                <c:pt idx="27">
                  <c:v>1956.75</c:v>
                </c:pt>
                <c:pt idx="28">
                  <c:v>1957</c:v>
                </c:pt>
                <c:pt idx="29">
                  <c:v>1957.25</c:v>
                </c:pt>
                <c:pt idx="30">
                  <c:v>1957.5</c:v>
                </c:pt>
                <c:pt idx="31">
                  <c:v>1957.75</c:v>
                </c:pt>
                <c:pt idx="32">
                  <c:v>1958</c:v>
                </c:pt>
                <c:pt idx="33">
                  <c:v>1958.25</c:v>
                </c:pt>
                <c:pt idx="34">
                  <c:v>1958.5</c:v>
                </c:pt>
                <c:pt idx="35">
                  <c:v>1958.75</c:v>
                </c:pt>
                <c:pt idx="36">
                  <c:v>1959</c:v>
                </c:pt>
                <c:pt idx="37">
                  <c:v>1959.25</c:v>
                </c:pt>
                <c:pt idx="38">
                  <c:v>1959.5</c:v>
                </c:pt>
                <c:pt idx="39">
                  <c:v>1959.75</c:v>
                </c:pt>
                <c:pt idx="40">
                  <c:v>1960</c:v>
                </c:pt>
                <c:pt idx="41">
                  <c:v>1960.25</c:v>
                </c:pt>
                <c:pt idx="42">
                  <c:v>1960.5</c:v>
                </c:pt>
                <c:pt idx="43">
                  <c:v>1960.75</c:v>
                </c:pt>
                <c:pt idx="44">
                  <c:v>1961</c:v>
                </c:pt>
                <c:pt idx="45">
                  <c:v>1961.25</c:v>
                </c:pt>
                <c:pt idx="46">
                  <c:v>1961.5</c:v>
                </c:pt>
                <c:pt idx="47">
                  <c:v>1961.75</c:v>
                </c:pt>
                <c:pt idx="48">
                  <c:v>1962</c:v>
                </c:pt>
                <c:pt idx="49">
                  <c:v>1962.25</c:v>
                </c:pt>
                <c:pt idx="50">
                  <c:v>1962.5</c:v>
                </c:pt>
                <c:pt idx="51">
                  <c:v>1962.75</c:v>
                </c:pt>
                <c:pt idx="52">
                  <c:v>1963</c:v>
                </c:pt>
                <c:pt idx="53">
                  <c:v>1963.25</c:v>
                </c:pt>
                <c:pt idx="54">
                  <c:v>1963.5</c:v>
                </c:pt>
                <c:pt idx="55">
                  <c:v>1963.75</c:v>
                </c:pt>
                <c:pt idx="56">
                  <c:v>1964</c:v>
                </c:pt>
                <c:pt idx="57">
                  <c:v>1964.25</c:v>
                </c:pt>
                <c:pt idx="58">
                  <c:v>1964.5</c:v>
                </c:pt>
                <c:pt idx="59">
                  <c:v>1964.75</c:v>
                </c:pt>
                <c:pt idx="60">
                  <c:v>1965</c:v>
                </c:pt>
                <c:pt idx="61">
                  <c:v>1965.25</c:v>
                </c:pt>
                <c:pt idx="62">
                  <c:v>1965.5</c:v>
                </c:pt>
                <c:pt idx="63">
                  <c:v>1965.75</c:v>
                </c:pt>
                <c:pt idx="64">
                  <c:v>1966</c:v>
                </c:pt>
                <c:pt idx="65">
                  <c:v>1966.25</c:v>
                </c:pt>
                <c:pt idx="66">
                  <c:v>1966.5</c:v>
                </c:pt>
                <c:pt idx="67">
                  <c:v>1966.75</c:v>
                </c:pt>
                <c:pt idx="68">
                  <c:v>1967</c:v>
                </c:pt>
                <c:pt idx="69">
                  <c:v>1967.25</c:v>
                </c:pt>
                <c:pt idx="70">
                  <c:v>1967.5</c:v>
                </c:pt>
                <c:pt idx="71">
                  <c:v>1967.75</c:v>
                </c:pt>
                <c:pt idx="72">
                  <c:v>1968</c:v>
                </c:pt>
                <c:pt idx="73">
                  <c:v>1968.25</c:v>
                </c:pt>
                <c:pt idx="74">
                  <c:v>1968.5</c:v>
                </c:pt>
                <c:pt idx="75">
                  <c:v>1968.75</c:v>
                </c:pt>
                <c:pt idx="76">
                  <c:v>1969</c:v>
                </c:pt>
                <c:pt idx="77">
                  <c:v>1969.25</c:v>
                </c:pt>
                <c:pt idx="78">
                  <c:v>1969.5</c:v>
                </c:pt>
                <c:pt idx="79">
                  <c:v>1969.75</c:v>
                </c:pt>
                <c:pt idx="80">
                  <c:v>1970</c:v>
                </c:pt>
                <c:pt idx="81">
                  <c:v>1970.25</c:v>
                </c:pt>
                <c:pt idx="82">
                  <c:v>1970.5</c:v>
                </c:pt>
                <c:pt idx="83">
                  <c:v>1970.75</c:v>
                </c:pt>
                <c:pt idx="84">
                  <c:v>1971</c:v>
                </c:pt>
                <c:pt idx="85">
                  <c:v>1971.25</c:v>
                </c:pt>
                <c:pt idx="86">
                  <c:v>1971.5</c:v>
                </c:pt>
                <c:pt idx="87">
                  <c:v>1971.75</c:v>
                </c:pt>
                <c:pt idx="88">
                  <c:v>1972</c:v>
                </c:pt>
                <c:pt idx="89">
                  <c:v>1972.25</c:v>
                </c:pt>
                <c:pt idx="90">
                  <c:v>1972.5</c:v>
                </c:pt>
                <c:pt idx="91">
                  <c:v>1972.75</c:v>
                </c:pt>
                <c:pt idx="92">
                  <c:v>1973</c:v>
                </c:pt>
                <c:pt idx="93">
                  <c:v>1973.25</c:v>
                </c:pt>
                <c:pt idx="94">
                  <c:v>1973.5</c:v>
                </c:pt>
                <c:pt idx="95">
                  <c:v>1973.75</c:v>
                </c:pt>
                <c:pt idx="96">
                  <c:v>1974</c:v>
                </c:pt>
                <c:pt idx="97">
                  <c:v>1974.25</c:v>
                </c:pt>
                <c:pt idx="98">
                  <c:v>1974.5</c:v>
                </c:pt>
                <c:pt idx="99">
                  <c:v>1974.75</c:v>
                </c:pt>
                <c:pt idx="100">
                  <c:v>1975</c:v>
                </c:pt>
                <c:pt idx="101">
                  <c:v>1975.25</c:v>
                </c:pt>
                <c:pt idx="102">
                  <c:v>1975.5</c:v>
                </c:pt>
                <c:pt idx="103">
                  <c:v>1975.75</c:v>
                </c:pt>
                <c:pt idx="104">
                  <c:v>1976</c:v>
                </c:pt>
                <c:pt idx="105">
                  <c:v>1976.25</c:v>
                </c:pt>
                <c:pt idx="106">
                  <c:v>1976.5</c:v>
                </c:pt>
                <c:pt idx="107">
                  <c:v>1976.75</c:v>
                </c:pt>
                <c:pt idx="108">
                  <c:v>1977</c:v>
                </c:pt>
                <c:pt idx="109">
                  <c:v>1977.25</c:v>
                </c:pt>
                <c:pt idx="110">
                  <c:v>1977.5</c:v>
                </c:pt>
                <c:pt idx="111">
                  <c:v>1977.75</c:v>
                </c:pt>
                <c:pt idx="112">
                  <c:v>1978</c:v>
                </c:pt>
                <c:pt idx="113">
                  <c:v>1978.25</c:v>
                </c:pt>
                <c:pt idx="114">
                  <c:v>1978.5</c:v>
                </c:pt>
                <c:pt idx="115">
                  <c:v>1978.75</c:v>
                </c:pt>
                <c:pt idx="116">
                  <c:v>1979</c:v>
                </c:pt>
                <c:pt idx="117">
                  <c:v>1979.25</c:v>
                </c:pt>
                <c:pt idx="118">
                  <c:v>1979.5</c:v>
                </c:pt>
                <c:pt idx="119">
                  <c:v>1979.75</c:v>
                </c:pt>
                <c:pt idx="120">
                  <c:v>1980</c:v>
                </c:pt>
                <c:pt idx="121">
                  <c:v>1980.25</c:v>
                </c:pt>
                <c:pt idx="122">
                  <c:v>1980.5</c:v>
                </c:pt>
                <c:pt idx="123">
                  <c:v>1980.75</c:v>
                </c:pt>
                <c:pt idx="124">
                  <c:v>1981</c:v>
                </c:pt>
                <c:pt idx="125">
                  <c:v>1981.25</c:v>
                </c:pt>
                <c:pt idx="126">
                  <c:v>1981.5</c:v>
                </c:pt>
                <c:pt idx="127">
                  <c:v>1981.75</c:v>
                </c:pt>
                <c:pt idx="128">
                  <c:v>1982</c:v>
                </c:pt>
                <c:pt idx="129">
                  <c:v>1982.25</c:v>
                </c:pt>
                <c:pt idx="130">
                  <c:v>1982.5</c:v>
                </c:pt>
                <c:pt idx="131">
                  <c:v>1982.75</c:v>
                </c:pt>
                <c:pt idx="132">
                  <c:v>1983</c:v>
                </c:pt>
                <c:pt idx="133">
                  <c:v>1983.25</c:v>
                </c:pt>
                <c:pt idx="134">
                  <c:v>1983.5</c:v>
                </c:pt>
                <c:pt idx="135">
                  <c:v>1983.75</c:v>
                </c:pt>
                <c:pt idx="136">
                  <c:v>1984</c:v>
                </c:pt>
                <c:pt idx="137">
                  <c:v>1984.25</c:v>
                </c:pt>
                <c:pt idx="138">
                  <c:v>1984.5</c:v>
                </c:pt>
                <c:pt idx="139">
                  <c:v>1984.75</c:v>
                </c:pt>
                <c:pt idx="140">
                  <c:v>1985</c:v>
                </c:pt>
                <c:pt idx="141">
                  <c:v>1985.25</c:v>
                </c:pt>
                <c:pt idx="142">
                  <c:v>1985.5</c:v>
                </c:pt>
                <c:pt idx="143">
                  <c:v>1985.75</c:v>
                </c:pt>
                <c:pt idx="144">
                  <c:v>1986</c:v>
                </c:pt>
                <c:pt idx="145">
                  <c:v>1986.25</c:v>
                </c:pt>
                <c:pt idx="146">
                  <c:v>1986.5</c:v>
                </c:pt>
                <c:pt idx="147">
                  <c:v>1986.75</c:v>
                </c:pt>
                <c:pt idx="148">
                  <c:v>1987</c:v>
                </c:pt>
                <c:pt idx="149">
                  <c:v>1987.25</c:v>
                </c:pt>
                <c:pt idx="150">
                  <c:v>1987.5</c:v>
                </c:pt>
                <c:pt idx="151">
                  <c:v>1987.75</c:v>
                </c:pt>
                <c:pt idx="152">
                  <c:v>1988</c:v>
                </c:pt>
                <c:pt idx="153">
                  <c:v>1988.25</c:v>
                </c:pt>
                <c:pt idx="154">
                  <c:v>1988.5</c:v>
                </c:pt>
                <c:pt idx="155">
                  <c:v>1988.75</c:v>
                </c:pt>
                <c:pt idx="156">
                  <c:v>1989</c:v>
                </c:pt>
                <c:pt idx="157">
                  <c:v>1989.25</c:v>
                </c:pt>
                <c:pt idx="158">
                  <c:v>1989.5</c:v>
                </c:pt>
                <c:pt idx="159">
                  <c:v>1989.75</c:v>
                </c:pt>
                <c:pt idx="160">
                  <c:v>1990</c:v>
                </c:pt>
                <c:pt idx="161">
                  <c:v>1990.25</c:v>
                </c:pt>
                <c:pt idx="162">
                  <c:v>1990.5</c:v>
                </c:pt>
                <c:pt idx="163">
                  <c:v>1990.75</c:v>
                </c:pt>
                <c:pt idx="164">
                  <c:v>1991</c:v>
                </c:pt>
                <c:pt idx="165">
                  <c:v>1991.25</c:v>
                </c:pt>
                <c:pt idx="166">
                  <c:v>1991.5</c:v>
                </c:pt>
                <c:pt idx="167">
                  <c:v>1991.75</c:v>
                </c:pt>
                <c:pt idx="168">
                  <c:v>1992</c:v>
                </c:pt>
                <c:pt idx="169">
                  <c:v>1992.25</c:v>
                </c:pt>
                <c:pt idx="170">
                  <c:v>1992.5</c:v>
                </c:pt>
                <c:pt idx="171">
                  <c:v>1992.75</c:v>
                </c:pt>
                <c:pt idx="172">
                  <c:v>1993</c:v>
                </c:pt>
                <c:pt idx="173">
                  <c:v>1993.25</c:v>
                </c:pt>
                <c:pt idx="174">
                  <c:v>1993.5</c:v>
                </c:pt>
                <c:pt idx="175">
                  <c:v>1993.75</c:v>
                </c:pt>
                <c:pt idx="176">
                  <c:v>1994</c:v>
                </c:pt>
                <c:pt idx="177">
                  <c:v>1994.25</c:v>
                </c:pt>
                <c:pt idx="178">
                  <c:v>1994.5</c:v>
                </c:pt>
                <c:pt idx="179">
                  <c:v>1994.75</c:v>
                </c:pt>
                <c:pt idx="180">
                  <c:v>1995</c:v>
                </c:pt>
                <c:pt idx="181">
                  <c:v>1995.25</c:v>
                </c:pt>
                <c:pt idx="182">
                  <c:v>1995.5</c:v>
                </c:pt>
                <c:pt idx="183">
                  <c:v>1995.75</c:v>
                </c:pt>
                <c:pt idx="184">
                  <c:v>1996</c:v>
                </c:pt>
                <c:pt idx="185">
                  <c:v>1996.25</c:v>
                </c:pt>
                <c:pt idx="186">
                  <c:v>1996.5</c:v>
                </c:pt>
                <c:pt idx="187">
                  <c:v>1996.75</c:v>
                </c:pt>
                <c:pt idx="188">
                  <c:v>1997</c:v>
                </c:pt>
                <c:pt idx="189">
                  <c:v>1997.25</c:v>
                </c:pt>
                <c:pt idx="190">
                  <c:v>1997.5</c:v>
                </c:pt>
                <c:pt idx="191">
                  <c:v>1997.75</c:v>
                </c:pt>
                <c:pt idx="192">
                  <c:v>1998</c:v>
                </c:pt>
                <c:pt idx="193">
                  <c:v>1998.25</c:v>
                </c:pt>
                <c:pt idx="194">
                  <c:v>1998.5</c:v>
                </c:pt>
                <c:pt idx="195">
                  <c:v>1998.75</c:v>
                </c:pt>
                <c:pt idx="196">
                  <c:v>1999</c:v>
                </c:pt>
                <c:pt idx="197">
                  <c:v>1999.25</c:v>
                </c:pt>
                <c:pt idx="198">
                  <c:v>1999.5</c:v>
                </c:pt>
                <c:pt idx="199">
                  <c:v>1999.75</c:v>
                </c:pt>
                <c:pt idx="200">
                  <c:v>2000</c:v>
                </c:pt>
                <c:pt idx="201">
                  <c:v>2000.25</c:v>
                </c:pt>
                <c:pt idx="202">
                  <c:v>2000.5</c:v>
                </c:pt>
                <c:pt idx="203">
                  <c:v>2000.75</c:v>
                </c:pt>
                <c:pt idx="204">
                  <c:v>2001</c:v>
                </c:pt>
                <c:pt idx="205">
                  <c:v>2001.25</c:v>
                </c:pt>
                <c:pt idx="206">
                  <c:v>2001.5</c:v>
                </c:pt>
                <c:pt idx="207">
                  <c:v>2001.75</c:v>
                </c:pt>
                <c:pt idx="208">
                  <c:v>2002</c:v>
                </c:pt>
                <c:pt idx="209">
                  <c:v>2002.25</c:v>
                </c:pt>
                <c:pt idx="210">
                  <c:v>2002.5</c:v>
                </c:pt>
                <c:pt idx="211">
                  <c:v>2002.75</c:v>
                </c:pt>
                <c:pt idx="212">
                  <c:v>2003</c:v>
                </c:pt>
                <c:pt idx="213">
                  <c:v>2003.25</c:v>
                </c:pt>
                <c:pt idx="214">
                  <c:v>2003.5</c:v>
                </c:pt>
                <c:pt idx="215">
                  <c:v>2003.75</c:v>
                </c:pt>
                <c:pt idx="216">
                  <c:v>2004</c:v>
                </c:pt>
                <c:pt idx="217">
                  <c:v>2004.25</c:v>
                </c:pt>
                <c:pt idx="218">
                  <c:v>2004.5</c:v>
                </c:pt>
                <c:pt idx="219">
                  <c:v>2004.75</c:v>
                </c:pt>
                <c:pt idx="220">
                  <c:v>2005</c:v>
                </c:pt>
                <c:pt idx="221">
                  <c:v>2005.25</c:v>
                </c:pt>
                <c:pt idx="222">
                  <c:v>2005.5</c:v>
                </c:pt>
                <c:pt idx="223">
                  <c:v>2005.75</c:v>
                </c:pt>
                <c:pt idx="224">
                  <c:v>2006</c:v>
                </c:pt>
                <c:pt idx="225">
                  <c:v>2006.25</c:v>
                </c:pt>
                <c:pt idx="226">
                  <c:v>2006.5</c:v>
                </c:pt>
                <c:pt idx="227">
                  <c:v>2006.75</c:v>
                </c:pt>
                <c:pt idx="228">
                  <c:v>2007</c:v>
                </c:pt>
                <c:pt idx="229">
                  <c:v>2007.25</c:v>
                </c:pt>
                <c:pt idx="230">
                  <c:v>2007.5</c:v>
                </c:pt>
                <c:pt idx="231">
                  <c:v>2007.75</c:v>
                </c:pt>
                <c:pt idx="232">
                  <c:v>2008</c:v>
                </c:pt>
                <c:pt idx="233">
                  <c:v>2008.25</c:v>
                </c:pt>
                <c:pt idx="234">
                  <c:v>2008.5</c:v>
                </c:pt>
                <c:pt idx="235">
                  <c:v>2008.75</c:v>
                </c:pt>
                <c:pt idx="236">
                  <c:v>2009</c:v>
                </c:pt>
                <c:pt idx="237">
                  <c:v>2009.25</c:v>
                </c:pt>
                <c:pt idx="238">
                  <c:v>2009.5</c:v>
                </c:pt>
                <c:pt idx="239">
                  <c:v>2009.75</c:v>
                </c:pt>
                <c:pt idx="240">
                  <c:v>2010</c:v>
                </c:pt>
                <c:pt idx="241">
                  <c:v>2010.25</c:v>
                </c:pt>
                <c:pt idx="242">
                  <c:v>2010.5</c:v>
                </c:pt>
                <c:pt idx="243">
                  <c:v>2010.75</c:v>
                </c:pt>
                <c:pt idx="244">
                  <c:v>2011</c:v>
                </c:pt>
                <c:pt idx="245">
                  <c:v>2011.25</c:v>
                </c:pt>
                <c:pt idx="246">
                  <c:v>2011.5</c:v>
                </c:pt>
                <c:pt idx="247">
                  <c:v>2011.75</c:v>
                </c:pt>
                <c:pt idx="248">
                  <c:v>2012</c:v>
                </c:pt>
                <c:pt idx="249">
                  <c:v>2012.25</c:v>
                </c:pt>
                <c:pt idx="250">
                  <c:v>2012.5</c:v>
                </c:pt>
                <c:pt idx="251">
                  <c:v>2012.75</c:v>
                </c:pt>
                <c:pt idx="252">
                  <c:v>2013</c:v>
                </c:pt>
                <c:pt idx="253">
                  <c:v>2013.25</c:v>
                </c:pt>
                <c:pt idx="254">
                  <c:v>2013.5</c:v>
                </c:pt>
                <c:pt idx="255">
                  <c:v>2013.75</c:v>
                </c:pt>
                <c:pt idx="256">
                  <c:v>2014</c:v>
                </c:pt>
                <c:pt idx="257">
                  <c:v>2014.25</c:v>
                </c:pt>
                <c:pt idx="258">
                  <c:v>2014.5</c:v>
                </c:pt>
                <c:pt idx="259">
                  <c:v>2014.75</c:v>
                </c:pt>
                <c:pt idx="260">
                  <c:v>2015</c:v>
                </c:pt>
                <c:pt idx="261">
                  <c:v>2015.25</c:v>
                </c:pt>
                <c:pt idx="262">
                  <c:v>2015.5</c:v>
                </c:pt>
                <c:pt idx="263">
                  <c:v>2015.75</c:v>
                </c:pt>
                <c:pt idx="264">
                  <c:v>2016</c:v>
                </c:pt>
                <c:pt idx="265">
                  <c:v>2016.25</c:v>
                </c:pt>
                <c:pt idx="266">
                  <c:v>2016.5</c:v>
                </c:pt>
                <c:pt idx="267">
                  <c:v>2016.75</c:v>
                </c:pt>
                <c:pt idx="268">
                  <c:v>2017</c:v>
                </c:pt>
                <c:pt idx="269">
                  <c:v>2017.25</c:v>
                </c:pt>
              </c:numCache>
            </c:numRef>
          </c:cat>
          <c:val>
            <c:numRef>
              <c:f>'Figure 9a Data'!$B$2:$B$271</c:f>
              <c:numCache>
                <c:formatCode>General</c:formatCode>
                <c:ptCount val="270"/>
                <c:pt idx="0">
                  <c:v>3.1373161453967779</c:v>
                </c:pt>
                <c:pt idx="1">
                  <c:v>3.141990298106704</c:v>
                </c:pt>
                <c:pt idx="2">
                  <c:v>3.1291752797225931</c:v>
                </c:pt>
                <c:pt idx="3">
                  <c:v>3.1077425572963548</c:v>
                </c:pt>
                <c:pt idx="4">
                  <c:v>3.071686472342908</c:v>
                </c:pt>
                <c:pt idx="5">
                  <c:v>3.0474320603090321</c:v>
                </c:pt>
                <c:pt idx="6">
                  <c:v>3.039099940674332</c:v>
                </c:pt>
                <c:pt idx="7">
                  <c:v>3.0366847136367259</c:v>
                </c:pt>
                <c:pt idx="8">
                  <c:v>3.0409340375414402</c:v>
                </c:pt>
                <c:pt idx="9">
                  <c:v>3.041282239548686</c:v>
                </c:pt>
                <c:pt idx="10">
                  <c:v>3.0383877648742081</c:v>
                </c:pt>
                <c:pt idx="11">
                  <c:v>3.0434085175763719</c:v>
                </c:pt>
                <c:pt idx="12">
                  <c:v>3.0504325808703512</c:v>
                </c:pt>
                <c:pt idx="13">
                  <c:v>3.05322905935274</c:v>
                </c:pt>
                <c:pt idx="14">
                  <c:v>3.0470215545277499</c:v>
                </c:pt>
                <c:pt idx="15">
                  <c:v>3.0291078700332039</c:v>
                </c:pt>
                <c:pt idx="16">
                  <c:v>3.0086271172530932</c:v>
                </c:pt>
                <c:pt idx="17">
                  <c:v>2.9890594081045321</c:v>
                </c:pt>
                <c:pt idx="18">
                  <c:v>2.9720837271827478</c:v>
                </c:pt>
                <c:pt idx="19">
                  <c:v>2.9559779774301229</c:v>
                </c:pt>
                <c:pt idx="20">
                  <c:v>2.933631852442808</c:v>
                </c:pt>
                <c:pt idx="21">
                  <c:v>2.9039840636010981</c:v>
                </c:pt>
                <c:pt idx="22">
                  <c:v>2.86681207840192</c:v>
                </c:pt>
                <c:pt idx="23">
                  <c:v>2.829818051110041</c:v>
                </c:pt>
                <c:pt idx="24">
                  <c:v>2.8002399712397481</c:v>
                </c:pt>
                <c:pt idx="25">
                  <c:v>2.7849068803136041</c:v>
                </c:pt>
                <c:pt idx="26">
                  <c:v>2.7862471324416411</c:v>
                </c:pt>
                <c:pt idx="27">
                  <c:v>2.8028166162198249</c:v>
                </c:pt>
                <c:pt idx="28">
                  <c:v>2.82126107493692</c:v>
                </c:pt>
                <c:pt idx="29">
                  <c:v>2.8369682972390988</c:v>
                </c:pt>
                <c:pt idx="30">
                  <c:v>2.8502941555001229</c:v>
                </c:pt>
                <c:pt idx="31">
                  <c:v>2.854575083990599</c:v>
                </c:pt>
                <c:pt idx="32">
                  <c:v>2.851913565136357</c:v>
                </c:pt>
                <c:pt idx="33">
                  <c:v>2.8468032369770131</c:v>
                </c:pt>
                <c:pt idx="34">
                  <c:v>2.8388959980895461</c:v>
                </c:pt>
                <c:pt idx="35">
                  <c:v>2.8271525024615429</c:v>
                </c:pt>
                <c:pt idx="36">
                  <c:v>2.8183236946740391</c:v>
                </c:pt>
                <c:pt idx="37">
                  <c:v>2.806735555739567</c:v>
                </c:pt>
                <c:pt idx="38">
                  <c:v>2.7931278403739541</c:v>
                </c:pt>
                <c:pt idx="39">
                  <c:v>2.7846886363093781</c:v>
                </c:pt>
                <c:pt idx="40">
                  <c:v>2.7808215116273951</c:v>
                </c:pt>
                <c:pt idx="41">
                  <c:v>2.7722354012297532</c:v>
                </c:pt>
                <c:pt idx="42">
                  <c:v>2.7674171668304521</c:v>
                </c:pt>
                <c:pt idx="43">
                  <c:v>2.765659264328677</c:v>
                </c:pt>
                <c:pt idx="44">
                  <c:v>2.7688809469174278</c:v>
                </c:pt>
                <c:pt idx="45">
                  <c:v>2.7883136467494198</c:v>
                </c:pt>
                <c:pt idx="46">
                  <c:v>2.8031808306933419</c:v>
                </c:pt>
                <c:pt idx="47">
                  <c:v>2.8111885041935381</c:v>
                </c:pt>
                <c:pt idx="48">
                  <c:v>2.8081736486502238</c:v>
                </c:pt>
                <c:pt idx="49">
                  <c:v>2.7964237074309222</c:v>
                </c:pt>
                <c:pt idx="50">
                  <c:v>2.7890785927448012</c:v>
                </c:pt>
                <c:pt idx="51">
                  <c:v>2.7813618198051202</c:v>
                </c:pt>
                <c:pt idx="52">
                  <c:v>2.7706288790712672</c:v>
                </c:pt>
                <c:pt idx="53">
                  <c:v>2.7556375750240631</c:v>
                </c:pt>
                <c:pt idx="54">
                  <c:v>2.7337403447895041</c:v>
                </c:pt>
                <c:pt idx="55">
                  <c:v>2.7051877273595601</c:v>
                </c:pt>
                <c:pt idx="56">
                  <c:v>2.676728344361321</c:v>
                </c:pt>
                <c:pt idx="57">
                  <c:v>2.6439038832562289</c:v>
                </c:pt>
                <c:pt idx="58">
                  <c:v>2.6104459533289321</c:v>
                </c:pt>
                <c:pt idx="59">
                  <c:v>2.5792685130641591</c:v>
                </c:pt>
                <c:pt idx="60">
                  <c:v>2.552119138056578</c:v>
                </c:pt>
                <c:pt idx="61">
                  <c:v>2.5298666880436369</c:v>
                </c:pt>
                <c:pt idx="62">
                  <c:v>2.5130315000609822</c:v>
                </c:pt>
                <c:pt idx="63">
                  <c:v>2.4973123469759169</c:v>
                </c:pt>
                <c:pt idx="64">
                  <c:v>2.4752689030591619</c:v>
                </c:pt>
                <c:pt idx="65">
                  <c:v>2.4468086475120092</c:v>
                </c:pt>
                <c:pt idx="66">
                  <c:v>2.4140262204150331</c:v>
                </c:pt>
                <c:pt idx="67">
                  <c:v>2.3847972770623231</c:v>
                </c:pt>
                <c:pt idx="68">
                  <c:v>2.361759503750906</c:v>
                </c:pt>
                <c:pt idx="69">
                  <c:v>2.3482821907619211</c:v>
                </c:pt>
                <c:pt idx="70">
                  <c:v>2.3368313594484782</c:v>
                </c:pt>
                <c:pt idx="71">
                  <c:v>2.3269847273401472</c:v>
                </c:pt>
                <c:pt idx="72">
                  <c:v>2.319972793874951</c:v>
                </c:pt>
                <c:pt idx="73">
                  <c:v>2.308796316996899</c:v>
                </c:pt>
                <c:pt idx="74">
                  <c:v>2.2946064547246698</c:v>
                </c:pt>
                <c:pt idx="75">
                  <c:v>2.276705195105142</c:v>
                </c:pt>
                <c:pt idx="76">
                  <c:v>2.256491944134666</c:v>
                </c:pt>
                <c:pt idx="77">
                  <c:v>2.2424436463873869</c:v>
                </c:pt>
                <c:pt idx="78">
                  <c:v>2.237474708057984</c:v>
                </c:pt>
                <c:pt idx="79">
                  <c:v>2.23975651788236</c:v>
                </c:pt>
                <c:pt idx="80">
                  <c:v>2.2486198254861551</c:v>
                </c:pt>
                <c:pt idx="81">
                  <c:v>2.2613798159805771</c:v>
                </c:pt>
                <c:pt idx="82">
                  <c:v>2.2724450241450849</c:v>
                </c:pt>
                <c:pt idx="83">
                  <c:v>2.2746799537380951</c:v>
                </c:pt>
                <c:pt idx="84">
                  <c:v>2.272286975713647</c:v>
                </c:pt>
                <c:pt idx="85">
                  <c:v>2.2554894295911931</c:v>
                </c:pt>
                <c:pt idx="86">
                  <c:v>2.2296708357956532</c:v>
                </c:pt>
                <c:pt idx="87">
                  <c:v>2.2002919054433012</c:v>
                </c:pt>
                <c:pt idx="88">
                  <c:v>2.1633087017048682</c:v>
                </c:pt>
                <c:pt idx="89">
                  <c:v>2.131599224229761</c:v>
                </c:pt>
                <c:pt idx="90">
                  <c:v>2.098768585830769</c:v>
                </c:pt>
                <c:pt idx="91">
                  <c:v>2.0677503497348799</c:v>
                </c:pt>
                <c:pt idx="92">
                  <c:v>2.030843145142839</c:v>
                </c:pt>
                <c:pt idx="93">
                  <c:v>1.9824670054286879</c:v>
                </c:pt>
                <c:pt idx="94">
                  <c:v>1.930771733312822</c:v>
                </c:pt>
                <c:pt idx="95">
                  <c:v>1.8812574531716979</c:v>
                </c:pt>
                <c:pt idx="96">
                  <c:v>1.8376283847228301</c:v>
                </c:pt>
                <c:pt idx="97">
                  <c:v>1.8094709732213901</c:v>
                </c:pt>
                <c:pt idx="98">
                  <c:v>1.790633870294974</c:v>
                </c:pt>
                <c:pt idx="99">
                  <c:v>1.77678114457495</c:v>
                </c:pt>
                <c:pt idx="100">
                  <c:v>1.7692607147778101</c:v>
                </c:pt>
                <c:pt idx="101">
                  <c:v>1.75693543883843</c:v>
                </c:pt>
                <c:pt idx="102">
                  <c:v>1.7370789572534271</c:v>
                </c:pt>
                <c:pt idx="103">
                  <c:v>1.704726096081721</c:v>
                </c:pt>
                <c:pt idx="104">
                  <c:v>1.66368228964256</c:v>
                </c:pt>
                <c:pt idx="105">
                  <c:v>1.6145208347003011</c:v>
                </c:pt>
                <c:pt idx="106">
                  <c:v>1.561728314551303</c:v>
                </c:pt>
                <c:pt idx="107">
                  <c:v>1.510257383671521</c:v>
                </c:pt>
                <c:pt idx="108">
                  <c:v>1.461291325308562</c:v>
                </c:pt>
                <c:pt idx="109">
                  <c:v>1.4179248508267881</c:v>
                </c:pt>
                <c:pt idx="110">
                  <c:v>1.382174020238442</c:v>
                </c:pt>
                <c:pt idx="111">
                  <c:v>1.349688149384948</c:v>
                </c:pt>
                <c:pt idx="112">
                  <c:v>1.3228078193327</c:v>
                </c:pt>
                <c:pt idx="113">
                  <c:v>1.303314138630048</c:v>
                </c:pt>
                <c:pt idx="114">
                  <c:v>1.289014137093772</c:v>
                </c:pt>
                <c:pt idx="115">
                  <c:v>1.281658150750407</c:v>
                </c:pt>
                <c:pt idx="116">
                  <c:v>1.277067933551586</c:v>
                </c:pt>
                <c:pt idx="117">
                  <c:v>1.273042434499841</c:v>
                </c:pt>
                <c:pt idx="118">
                  <c:v>1.272828167535446</c:v>
                </c:pt>
                <c:pt idx="119">
                  <c:v>1.2837366230651961</c:v>
                </c:pt>
                <c:pt idx="120">
                  <c:v>1.3016677934775001</c:v>
                </c:pt>
                <c:pt idx="121">
                  <c:v>1.3247972492387221</c:v>
                </c:pt>
                <c:pt idx="122">
                  <c:v>1.357875242881589</c:v>
                </c:pt>
                <c:pt idx="123">
                  <c:v>1.3923110836135719</c:v>
                </c:pt>
                <c:pt idx="124">
                  <c:v>1.4248082630548049</c:v>
                </c:pt>
                <c:pt idx="125">
                  <c:v>1.453320454810052</c:v>
                </c:pt>
                <c:pt idx="126">
                  <c:v>1.469497941280923</c:v>
                </c:pt>
                <c:pt idx="127">
                  <c:v>1.4651837564637811</c:v>
                </c:pt>
                <c:pt idx="128">
                  <c:v>1.4553719195420241</c:v>
                </c:pt>
                <c:pt idx="129">
                  <c:v>1.4429313231652909</c:v>
                </c:pt>
                <c:pt idx="130">
                  <c:v>1.4302291633639179</c:v>
                </c:pt>
                <c:pt idx="131">
                  <c:v>1.4281558335976059</c:v>
                </c:pt>
                <c:pt idx="132">
                  <c:v>1.426258945740924</c:v>
                </c:pt>
                <c:pt idx="133">
                  <c:v>1.4272398181751</c:v>
                </c:pt>
                <c:pt idx="134">
                  <c:v>1.4288167999240371</c:v>
                </c:pt>
                <c:pt idx="135">
                  <c:v>1.4337311453534389</c:v>
                </c:pt>
                <c:pt idx="136">
                  <c:v>1.439925081125579</c:v>
                </c:pt>
                <c:pt idx="137">
                  <c:v>1.445292507197379</c:v>
                </c:pt>
                <c:pt idx="138">
                  <c:v>1.452089260863479</c:v>
                </c:pt>
                <c:pt idx="139">
                  <c:v>1.45503075178598</c:v>
                </c:pt>
                <c:pt idx="140">
                  <c:v>1.454689265282733</c:v>
                </c:pt>
                <c:pt idx="141">
                  <c:v>1.45314349439014</c:v>
                </c:pt>
                <c:pt idx="142">
                  <c:v>1.450646294820668</c:v>
                </c:pt>
                <c:pt idx="143">
                  <c:v>1.4452792696999079</c:v>
                </c:pt>
                <c:pt idx="144">
                  <c:v>1.4396657457013751</c:v>
                </c:pt>
                <c:pt idx="145">
                  <c:v>1.4286308511480661</c:v>
                </c:pt>
                <c:pt idx="146">
                  <c:v>1.4134213640147859</c:v>
                </c:pt>
                <c:pt idx="147">
                  <c:v>1.3964127388356471</c:v>
                </c:pt>
                <c:pt idx="148">
                  <c:v>1.3810017072687051</c:v>
                </c:pt>
                <c:pt idx="149">
                  <c:v>1.376214286192782</c:v>
                </c:pt>
                <c:pt idx="150">
                  <c:v>1.375610342713866</c:v>
                </c:pt>
                <c:pt idx="151">
                  <c:v>1.3776274876621679</c:v>
                </c:pt>
                <c:pt idx="152">
                  <c:v>1.3808616929933999</c:v>
                </c:pt>
                <c:pt idx="153">
                  <c:v>1.378494885134762</c:v>
                </c:pt>
                <c:pt idx="154">
                  <c:v>1.3782461604383069</c:v>
                </c:pt>
                <c:pt idx="155">
                  <c:v>1.3814676086379081</c:v>
                </c:pt>
                <c:pt idx="156">
                  <c:v>1.385578315358674</c:v>
                </c:pt>
                <c:pt idx="157">
                  <c:v>1.395377183729636</c:v>
                </c:pt>
                <c:pt idx="158">
                  <c:v>1.4103364056122061</c:v>
                </c:pt>
                <c:pt idx="159">
                  <c:v>1.4315672887674911</c:v>
                </c:pt>
                <c:pt idx="160">
                  <c:v>1.462827226139533</c:v>
                </c:pt>
                <c:pt idx="161">
                  <c:v>1.495450638729418</c:v>
                </c:pt>
                <c:pt idx="162">
                  <c:v>1.5213348647782301</c:v>
                </c:pt>
                <c:pt idx="163">
                  <c:v>1.5423300057954841</c:v>
                </c:pt>
                <c:pt idx="164">
                  <c:v>1.5584316122285939</c:v>
                </c:pt>
                <c:pt idx="165">
                  <c:v>1.574681855373586</c:v>
                </c:pt>
                <c:pt idx="166">
                  <c:v>1.591599755195622</c:v>
                </c:pt>
                <c:pt idx="167">
                  <c:v>1.60734439534158</c:v>
                </c:pt>
                <c:pt idx="168">
                  <c:v>1.6163645248245659</c:v>
                </c:pt>
                <c:pt idx="169">
                  <c:v>1.610509845085748</c:v>
                </c:pt>
                <c:pt idx="170">
                  <c:v>1.5938320781472171</c:v>
                </c:pt>
                <c:pt idx="171">
                  <c:v>1.5655849816896359</c:v>
                </c:pt>
                <c:pt idx="172">
                  <c:v>1.526611539896811</c:v>
                </c:pt>
                <c:pt idx="173">
                  <c:v>1.4939011744337201</c:v>
                </c:pt>
                <c:pt idx="174">
                  <c:v>1.471817677720116</c:v>
                </c:pt>
                <c:pt idx="175">
                  <c:v>1.4630973606190341</c:v>
                </c:pt>
                <c:pt idx="176">
                  <c:v>1.466393037251148</c:v>
                </c:pt>
                <c:pt idx="177">
                  <c:v>1.4758766284890401</c:v>
                </c:pt>
                <c:pt idx="178">
                  <c:v>1.491218761078182</c:v>
                </c:pt>
                <c:pt idx="179">
                  <c:v>1.5142522830500449</c:v>
                </c:pt>
                <c:pt idx="180">
                  <c:v>1.543766492133799</c:v>
                </c:pt>
                <c:pt idx="181">
                  <c:v>1.5811209806289539</c:v>
                </c:pt>
                <c:pt idx="182">
                  <c:v>1.6219068065338851</c:v>
                </c:pt>
                <c:pt idx="183">
                  <c:v>1.6647002822177981</c:v>
                </c:pt>
                <c:pt idx="184">
                  <c:v>1.7109121733399371</c:v>
                </c:pt>
                <c:pt idx="185">
                  <c:v>1.7532404756906801</c:v>
                </c:pt>
                <c:pt idx="186">
                  <c:v>1.7923430108631759</c:v>
                </c:pt>
                <c:pt idx="187">
                  <c:v>1.8289755969873069</c:v>
                </c:pt>
                <c:pt idx="188">
                  <c:v>1.867156515349758</c:v>
                </c:pt>
                <c:pt idx="189">
                  <c:v>1.910661829376852</c:v>
                </c:pt>
                <c:pt idx="190">
                  <c:v>1.9579772761359491</c:v>
                </c:pt>
                <c:pt idx="191">
                  <c:v>2.004140880947145</c:v>
                </c:pt>
                <c:pt idx="192">
                  <c:v>2.0469075307835269</c:v>
                </c:pt>
                <c:pt idx="193">
                  <c:v>2.0873882565290369</c:v>
                </c:pt>
                <c:pt idx="194">
                  <c:v>2.1259392575287159</c:v>
                </c:pt>
                <c:pt idx="195">
                  <c:v>2.160546297631377</c:v>
                </c:pt>
                <c:pt idx="196">
                  <c:v>2.1933791524263628</c:v>
                </c:pt>
                <c:pt idx="197">
                  <c:v>2.219857876668752</c:v>
                </c:pt>
                <c:pt idx="198">
                  <c:v>2.2451427110840609</c:v>
                </c:pt>
                <c:pt idx="199">
                  <c:v>2.272293456140619</c:v>
                </c:pt>
                <c:pt idx="200">
                  <c:v>2.2962231756699278</c:v>
                </c:pt>
                <c:pt idx="201">
                  <c:v>2.3208833875451909</c:v>
                </c:pt>
                <c:pt idx="202">
                  <c:v>2.3405864441675499</c:v>
                </c:pt>
                <c:pt idx="203">
                  <c:v>2.3552766252201449</c:v>
                </c:pt>
                <c:pt idx="204">
                  <c:v>2.366998066734646</c:v>
                </c:pt>
                <c:pt idx="205">
                  <c:v>2.3753214605653512</c:v>
                </c:pt>
                <c:pt idx="206">
                  <c:v>2.377773725035063</c:v>
                </c:pt>
                <c:pt idx="207">
                  <c:v>2.3772619638536061</c:v>
                </c:pt>
                <c:pt idx="208">
                  <c:v>2.3740099779047861</c:v>
                </c:pt>
                <c:pt idx="209">
                  <c:v>2.360744419440139</c:v>
                </c:pt>
                <c:pt idx="210">
                  <c:v>2.3439717195583261</c:v>
                </c:pt>
                <c:pt idx="211">
                  <c:v>2.322671157236663</c:v>
                </c:pt>
                <c:pt idx="212">
                  <c:v>2.299064112332823</c:v>
                </c:pt>
                <c:pt idx="213">
                  <c:v>2.278033186995045</c:v>
                </c:pt>
                <c:pt idx="214">
                  <c:v>2.2535796083944528</c:v>
                </c:pt>
                <c:pt idx="215">
                  <c:v>2.2219193819042471</c:v>
                </c:pt>
                <c:pt idx="216">
                  <c:v>2.181063702819249</c:v>
                </c:pt>
                <c:pt idx="217">
                  <c:v>2.1359084713213741</c:v>
                </c:pt>
                <c:pt idx="218">
                  <c:v>2.088391180576108</c:v>
                </c:pt>
                <c:pt idx="219">
                  <c:v>2.0415086979441872</c:v>
                </c:pt>
                <c:pt idx="220">
                  <c:v>1.996199260706319</c:v>
                </c:pt>
                <c:pt idx="221">
                  <c:v>1.950025126266185</c:v>
                </c:pt>
                <c:pt idx="222">
                  <c:v>1.906972533244182</c:v>
                </c:pt>
                <c:pt idx="223">
                  <c:v>1.867236273769481</c:v>
                </c:pt>
                <c:pt idx="224">
                  <c:v>1.8286851426077839</c:v>
                </c:pt>
                <c:pt idx="225">
                  <c:v>1.789770359011063</c:v>
                </c:pt>
                <c:pt idx="226">
                  <c:v>1.7516767012922381</c:v>
                </c:pt>
                <c:pt idx="227">
                  <c:v>1.7181561984115279</c:v>
                </c:pt>
                <c:pt idx="228">
                  <c:v>1.692764793546232</c:v>
                </c:pt>
                <c:pt idx="229">
                  <c:v>1.6787709671331399</c:v>
                </c:pt>
                <c:pt idx="230">
                  <c:v>1.67425224330468</c:v>
                </c:pt>
                <c:pt idx="231">
                  <c:v>1.674954137935273</c:v>
                </c:pt>
                <c:pt idx="232">
                  <c:v>1.6805395790687401</c:v>
                </c:pt>
                <c:pt idx="233">
                  <c:v>1.6899397931593321</c:v>
                </c:pt>
                <c:pt idx="234">
                  <c:v>1.6982745268569099</c:v>
                </c:pt>
                <c:pt idx="235">
                  <c:v>1.70169286884655</c:v>
                </c:pt>
                <c:pt idx="236">
                  <c:v>1.699552394794696</c:v>
                </c:pt>
                <c:pt idx="237">
                  <c:v>1.68840902633387</c:v>
                </c:pt>
                <c:pt idx="238">
                  <c:v>1.66329274622803</c:v>
                </c:pt>
                <c:pt idx="239">
                  <c:v>1.6214639275479961</c:v>
                </c:pt>
                <c:pt idx="240">
                  <c:v>1.5568060172844429</c:v>
                </c:pt>
                <c:pt idx="241">
                  <c:v>1.4737443305709601</c:v>
                </c:pt>
                <c:pt idx="242">
                  <c:v>1.3840763184781719</c:v>
                </c:pt>
                <c:pt idx="243">
                  <c:v>1.292373065812493</c:v>
                </c:pt>
                <c:pt idx="244">
                  <c:v>1.2040427469238399</c:v>
                </c:pt>
                <c:pt idx="245">
                  <c:v>1.1218255292409709</c:v>
                </c:pt>
                <c:pt idx="246">
                  <c:v>1.044572029928035</c:v>
                </c:pt>
                <c:pt idx="247">
                  <c:v>0.97695388803161298</c:v>
                </c:pt>
                <c:pt idx="248">
                  <c:v>0.91806909511873902</c:v>
                </c:pt>
                <c:pt idx="249">
                  <c:v>0.86008834510418697</c:v>
                </c:pt>
                <c:pt idx="250">
                  <c:v>0.80086844944417002</c:v>
                </c:pt>
                <c:pt idx="251">
                  <c:v>0.74443406882700902</c:v>
                </c:pt>
                <c:pt idx="252">
                  <c:v>0.69192369025117395</c:v>
                </c:pt>
                <c:pt idx="253">
                  <c:v>0.64683006930300402</c:v>
                </c:pt>
                <c:pt idx="254">
                  <c:v>0.61016172267782398</c:v>
                </c:pt>
                <c:pt idx="255">
                  <c:v>0.57722811298826704</c:v>
                </c:pt>
                <c:pt idx="256">
                  <c:v>0.54773208375110805</c:v>
                </c:pt>
                <c:pt idx="257">
                  <c:v>0.52248777666822399</c:v>
                </c:pt>
                <c:pt idx="258">
                  <c:v>0.50077577680963703</c:v>
                </c:pt>
                <c:pt idx="259">
                  <c:v>0.476963248112033</c:v>
                </c:pt>
                <c:pt idx="260">
                  <c:v>0.45233463038842497</c:v>
                </c:pt>
                <c:pt idx="261">
                  <c:v>0.42622669762436699</c:v>
                </c:pt>
                <c:pt idx="262">
                  <c:v>0.39787057812079601</c:v>
                </c:pt>
                <c:pt idx="263">
                  <c:v>0.370613636390631</c:v>
                </c:pt>
                <c:pt idx="264">
                  <c:v>0.34511380246560802</c:v>
                </c:pt>
                <c:pt idx="265">
                  <c:v>0.32409600482129403</c:v>
                </c:pt>
                <c:pt idx="266">
                  <c:v>0.30976457514877698</c:v>
                </c:pt>
                <c:pt idx="267">
                  <c:v>0.30274814131946298</c:v>
                </c:pt>
                <c:pt idx="268">
                  <c:v>0.30079049973833699</c:v>
                </c:pt>
                <c:pt idx="269">
                  <c:v>0.30079049973833699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80-407D-AF4A-100D2220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47808"/>
        <c:axId val="109486848"/>
      </c:lineChart>
      <c:catAx>
        <c:axId val="10944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86848"/>
        <c:crossesAt val="-8"/>
        <c:auto val="1"/>
        <c:lblAlgn val="ctr"/>
        <c:lblOffset val="100"/>
        <c:tickLblSkip val="20"/>
        <c:noMultiLvlLbl val="0"/>
      </c:catAx>
      <c:valAx>
        <c:axId val="109486848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4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1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val>
            <c:numRef>
              <c:f>'Figure 7 Data'!$E$2:$E$271</c:f>
              <c:numCache>
                <c:formatCode>General</c:formatCode>
                <c:ptCount val="270"/>
                <c:pt idx="14">
                  <c:v>1000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31">
                  <c:v>1000</c:v>
                </c:pt>
                <c:pt idx="32">
                  <c:v>1000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96">
                  <c:v>1000</c:v>
                </c:pt>
                <c:pt idx="97">
                  <c:v>1000</c:v>
                </c:pt>
                <c:pt idx="98">
                  <c:v>1000</c:v>
                </c:pt>
                <c:pt idx="99">
                  <c:v>1000</c:v>
                </c:pt>
                <c:pt idx="100">
                  <c:v>1000</c:v>
                </c:pt>
                <c:pt idx="120">
                  <c:v>1000</c:v>
                </c:pt>
                <c:pt idx="121">
                  <c:v>1000</c:v>
                </c:pt>
                <c:pt idx="126">
                  <c:v>1000</c:v>
                </c:pt>
                <c:pt idx="127">
                  <c:v>1000</c:v>
                </c:pt>
                <c:pt idx="128">
                  <c:v>1000</c:v>
                </c:pt>
                <c:pt idx="129">
                  <c:v>1000</c:v>
                </c:pt>
                <c:pt idx="130">
                  <c:v>1000</c:v>
                </c:pt>
                <c:pt idx="13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205">
                  <c:v>1000</c:v>
                </c:pt>
                <c:pt idx="206">
                  <c:v>1000</c:v>
                </c:pt>
                <c:pt idx="207">
                  <c:v>1000</c:v>
                </c:pt>
                <c:pt idx="232">
                  <c:v>1000</c:v>
                </c:pt>
                <c:pt idx="233">
                  <c:v>1000</c:v>
                </c:pt>
                <c:pt idx="234">
                  <c:v>1000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1-4322-8D38-8CC8160E7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54880"/>
        <c:axId val="115765248"/>
      </c:areaChart>
      <c:lineChart>
        <c:grouping val="standard"/>
        <c:varyColors val="0"/>
        <c:ser>
          <c:idx val="0"/>
          <c:order val="0"/>
          <c:tx>
            <c:strRef>
              <c:f>'Figure 7 Data'!$C$1</c:f>
              <c:strCache>
                <c:ptCount val="1"/>
                <c:pt idx="0">
                  <c:v>C4 HP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'Figure 7 Data'!$A$2:$A$271</c:f>
              <c:numCache>
                <c:formatCode>General</c:formatCode>
                <c:ptCount val="270"/>
                <c:pt idx="0">
                  <c:v>1950</c:v>
                </c:pt>
                <c:pt idx="1">
                  <c:v>1950.25</c:v>
                </c:pt>
                <c:pt idx="2">
                  <c:v>1950.5</c:v>
                </c:pt>
                <c:pt idx="3">
                  <c:v>1950.75</c:v>
                </c:pt>
                <c:pt idx="4">
                  <c:v>1951</c:v>
                </c:pt>
                <c:pt idx="5">
                  <c:v>1951.25</c:v>
                </c:pt>
                <c:pt idx="6">
                  <c:v>1951.5</c:v>
                </c:pt>
                <c:pt idx="7">
                  <c:v>1951.75</c:v>
                </c:pt>
                <c:pt idx="8">
                  <c:v>1952</c:v>
                </c:pt>
                <c:pt idx="9">
                  <c:v>1952.25</c:v>
                </c:pt>
                <c:pt idx="10">
                  <c:v>1952.5</c:v>
                </c:pt>
                <c:pt idx="11">
                  <c:v>1952.75</c:v>
                </c:pt>
                <c:pt idx="12">
                  <c:v>1953</c:v>
                </c:pt>
                <c:pt idx="13">
                  <c:v>1953.25</c:v>
                </c:pt>
                <c:pt idx="14">
                  <c:v>1953.5</c:v>
                </c:pt>
                <c:pt idx="15">
                  <c:v>1953.75</c:v>
                </c:pt>
                <c:pt idx="16">
                  <c:v>1954</c:v>
                </c:pt>
                <c:pt idx="17">
                  <c:v>1954.25</c:v>
                </c:pt>
                <c:pt idx="18">
                  <c:v>1954.5</c:v>
                </c:pt>
                <c:pt idx="19">
                  <c:v>1954.75</c:v>
                </c:pt>
                <c:pt idx="20">
                  <c:v>1955</c:v>
                </c:pt>
                <c:pt idx="21">
                  <c:v>1955.25</c:v>
                </c:pt>
                <c:pt idx="22">
                  <c:v>1955.5</c:v>
                </c:pt>
                <c:pt idx="23">
                  <c:v>1955.75</c:v>
                </c:pt>
                <c:pt idx="24">
                  <c:v>1956</c:v>
                </c:pt>
                <c:pt idx="25">
                  <c:v>1956.25</c:v>
                </c:pt>
                <c:pt idx="26">
                  <c:v>1956.5</c:v>
                </c:pt>
                <c:pt idx="27">
                  <c:v>1956.75</c:v>
                </c:pt>
                <c:pt idx="28">
                  <c:v>1957</c:v>
                </c:pt>
                <c:pt idx="29">
                  <c:v>1957.25</c:v>
                </c:pt>
                <c:pt idx="30">
                  <c:v>1957.5</c:v>
                </c:pt>
                <c:pt idx="31">
                  <c:v>1957.75</c:v>
                </c:pt>
                <c:pt idx="32">
                  <c:v>1958</c:v>
                </c:pt>
                <c:pt idx="33">
                  <c:v>1958.25</c:v>
                </c:pt>
                <c:pt idx="34">
                  <c:v>1958.5</c:v>
                </c:pt>
                <c:pt idx="35">
                  <c:v>1958.75</c:v>
                </c:pt>
                <c:pt idx="36">
                  <c:v>1959</c:v>
                </c:pt>
                <c:pt idx="37">
                  <c:v>1959.25</c:v>
                </c:pt>
                <c:pt idx="38">
                  <c:v>1959.5</c:v>
                </c:pt>
                <c:pt idx="39">
                  <c:v>1959.75</c:v>
                </c:pt>
                <c:pt idx="40">
                  <c:v>1960</c:v>
                </c:pt>
                <c:pt idx="41">
                  <c:v>1960.25</c:v>
                </c:pt>
                <c:pt idx="42">
                  <c:v>1960.5</c:v>
                </c:pt>
                <c:pt idx="43">
                  <c:v>1960.75</c:v>
                </c:pt>
                <c:pt idx="44">
                  <c:v>1961</c:v>
                </c:pt>
                <c:pt idx="45">
                  <c:v>1961.25</c:v>
                </c:pt>
                <c:pt idx="46">
                  <c:v>1961.5</c:v>
                </c:pt>
                <c:pt idx="47">
                  <c:v>1961.75</c:v>
                </c:pt>
                <c:pt idx="48">
                  <c:v>1962</c:v>
                </c:pt>
                <c:pt idx="49">
                  <c:v>1962.25</c:v>
                </c:pt>
                <c:pt idx="50">
                  <c:v>1962.5</c:v>
                </c:pt>
                <c:pt idx="51">
                  <c:v>1962.75</c:v>
                </c:pt>
                <c:pt idx="52">
                  <c:v>1963</c:v>
                </c:pt>
                <c:pt idx="53">
                  <c:v>1963.25</c:v>
                </c:pt>
                <c:pt idx="54">
                  <c:v>1963.5</c:v>
                </c:pt>
                <c:pt idx="55">
                  <c:v>1963.75</c:v>
                </c:pt>
                <c:pt idx="56">
                  <c:v>1964</c:v>
                </c:pt>
                <c:pt idx="57">
                  <c:v>1964.25</c:v>
                </c:pt>
                <c:pt idx="58">
                  <c:v>1964.5</c:v>
                </c:pt>
                <c:pt idx="59">
                  <c:v>1964.75</c:v>
                </c:pt>
                <c:pt idx="60">
                  <c:v>1965</c:v>
                </c:pt>
                <c:pt idx="61">
                  <c:v>1965.25</c:v>
                </c:pt>
                <c:pt idx="62">
                  <c:v>1965.5</c:v>
                </c:pt>
                <c:pt idx="63">
                  <c:v>1965.75</c:v>
                </c:pt>
                <c:pt idx="64">
                  <c:v>1966</c:v>
                </c:pt>
                <c:pt idx="65">
                  <c:v>1966.25</c:v>
                </c:pt>
                <c:pt idx="66">
                  <c:v>1966.5</c:v>
                </c:pt>
                <c:pt idx="67">
                  <c:v>1966.75</c:v>
                </c:pt>
                <c:pt idx="68">
                  <c:v>1967</c:v>
                </c:pt>
                <c:pt idx="69">
                  <c:v>1967.25</c:v>
                </c:pt>
                <c:pt idx="70">
                  <c:v>1967.5</c:v>
                </c:pt>
                <c:pt idx="71">
                  <c:v>1967.75</c:v>
                </c:pt>
                <c:pt idx="72">
                  <c:v>1968</c:v>
                </c:pt>
                <c:pt idx="73">
                  <c:v>1968.25</c:v>
                </c:pt>
                <c:pt idx="74">
                  <c:v>1968.5</c:v>
                </c:pt>
                <c:pt idx="75">
                  <c:v>1968.75</c:v>
                </c:pt>
                <c:pt idx="76">
                  <c:v>1969</c:v>
                </c:pt>
                <c:pt idx="77">
                  <c:v>1969.25</c:v>
                </c:pt>
                <c:pt idx="78">
                  <c:v>1969.5</c:v>
                </c:pt>
                <c:pt idx="79">
                  <c:v>1969.75</c:v>
                </c:pt>
                <c:pt idx="80">
                  <c:v>1970</c:v>
                </c:pt>
                <c:pt idx="81">
                  <c:v>1970.25</c:v>
                </c:pt>
                <c:pt idx="82">
                  <c:v>1970.5</c:v>
                </c:pt>
                <c:pt idx="83">
                  <c:v>1970.75</c:v>
                </c:pt>
                <c:pt idx="84">
                  <c:v>1971</c:v>
                </c:pt>
                <c:pt idx="85">
                  <c:v>1971.25</c:v>
                </c:pt>
                <c:pt idx="86">
                  <c:v>1971.5</c:v>
                </c:pt>
                <c:pt idx="87">
                  <c:v>1971.75</c:v>
                </c:pt>
                <c:pt idx="88">
                  <c:v>1972</c:v>
                </c:pt>
                <c:pt idx="89">
                  <c:v>1972.25</c:v>
                </c:pt>
                <c:pt idx="90">
                  <c:v>1972.5</c:v>
                </c:pt>
                <c:pt idx="91">
                  <c:v>1972.75</c:v>
                </c:pt>
                <c:pt idx="92">
                  <c:v>1973</c:v>
                </c:pt>
                <c:pt idx="93">
                  <c:v>1973.25</c:v>
                </c:pt>
                <c:pt idx="94">
                  <c:v>1973.5</c:v>
                </c:pt>
                <c:pt idx="95">
                  <c:v>1973.75</c:v>
                </c:pt>
                <c:pt idx="96">
                  <c:v>1974</c:v>
                </c:pt>
                <c:pt idx="97">
                  <c:v>1974.25</c:v>
                </c:pt>
                <c:pt idx="98">
                  <c:v>1974.5</c:v>
                </c:pt>
                <c:pt idx="99">
                  <c:v>1974.75</c:v>
                </c:pt>
                <c:pt idx="100">
                  <c:v>1975</c:v>
                </c:pt>
                <c:pt idx="101">
                  <c:v>1975.25</c:v>
                </c:pt>
                <c:pt idx="102">
                  <c:v>1975.5</c:v>
                </c:pt>
                <c:pt idx="103">
                  <c:v>1975.75</c:v>
                </c:pt>
                <c:pt idx="104">
                  <c:v>1976</c:v>
                </c:pt>
                <c:pt idx="105">
                  <c:v>1976.25</c:v>
                </c:pt>
                <c:pt idx="106">
                  <c:v>1976.5</c:v>
                </c:pt>
                <c:pt idx="107">
                  <c:v>1976.75</c:v>
                </c:pt>
                <c:pt idx="108">
                  <c:v>1977</c:v>
                </c:pt>
                <c:pt idx="109">
                  <c:v>1977.25</c:v>
                </c:pt>
                <c:pt idx="110">
                  <c:v>1977.5</c:v>
                </c:pt>
                <c:pt idx="111">
                  <c:v>1977.75</c:v>
                </c:pt>
                <c:pt idx="112">
                  <c:v>1978</c:v>
                </c:pt>
                <c:pt idx="113">
                  <c:v>1978.25</c:v>
                </c:pt>
                <c:pt idx="114">
                  <c:v>1978.5</c:v>
                </c:pt>
                <c:pt idx="115">
                  <c:v>1978.75</c:v>
                </c:pt>
                <c:pt idx="116">
                  <c:v>1979</c:v>
                </c:pt>
                <c:pt idx="117">
                  <c:v>1979.25</c:v>
                </c:pt>
                <c:pt idx="118">
                  <c:v>1979.5</c:v>
                </c:pt>
                <c:pt idx="119">
                  <c:v>1979.75</c:v>
                </c:pt>
                <c:pt idx="120">
                  <c:v>1980</c:v>
                </c:pt>
                <c:pt idx="121">
                  <c:v>1980.25</c:v>
                </c:pt>
                <c:pt idx="122">
                  <c:v>1980.5</c:v>
                </c:pt>
                <c:pt idx="123">
                  <c:v>1980.75</c:v>
                </c:pt>
                <c:pt idx="124">
                  <c:v>1981</c:v>
                </c:pt>
                <c:pt idx="125">
                  <c:v>1981.25</c:v>
                </c:pt>
                <c:pt idx="126">
                  <c:v>1981.5</c:v>
                </c:pt>
                <c:pt idx="127">
                  <c:v>1981.75</c:v>
                </c:pt>
                <c:pt idx="128">
                  <c:v>1982</c:v>
                </c:pt>
                <c:pt idx="129">
                  <c:v>1982.25</c:v>
                </c:pt>
                <c:pt idx="130">
                  <c:v>1982.5</c:v>
                </c:pt>
                <c:pt idx="131">
                  <c:v>1982.75</c:v>
                </c:pt>
                <c:pt idx="132">
                  <c:v>1983</c:v>
                </c:pt>
                <c:pt idx="133">
                  <c:v>1983.25</c:v>
                </c:pt>
                <c:pt idx="134">
                  <c:v>1983.5</c:v>
                </c:pt>
                <c:pt idx="135">
                  <c:v>1983.75</c:v>
                </c:pt>
                <c:pt idx="136">
                  <c:v>1984</c:v>
                </c:pt>
                <c:pt idx="137">
                  <c:v>1984.25</c:v>
                </c:pt>
                <c:pt idx="138">
                  <c:v>1984.5</c:v>
                </c:pt>
                <c:pt idx="139">
                  <c:v>1984.75</c:v>
                </c:pt>
                <c:pt idx="140">
                  <c:v>1985</c:v>
                </c:pt>
                <c:pt idx="141">
                  <c:v>1985.25</c:v>
                </c:pt>
                <c:pt idx="142">
                  <c:v>1985.5</c:v>
                </c:pt>
                <c:pt idx="143">
                  <c:v>1985.75</c:v>
                </c:pt>
                <c:pt idx="144">
                  <c:v>1986</c:v>
                </c:pt>
                <c:pt idx="145">
                  <c:v>1986.25</c:v>
                </c:pt>
                <c:pt idx="146">
                  <c:v>1986.5</c:v>
                </c:pt>
                <c:pt idx="147">
                  <c:v>1986.75</c:v>
                </c:pt>
                <c:pt idx="148">
                  <c:v>1987</c:v>
                </c:pt>
                <c:pt idx="149">
                  <c:v>1987.25</c:v>
                </c:pt>
                <c:pt idx="150">
                  <c:v>1987.5</c:v>
                </c:pt>
                <c:pt idx="151">
                  <c:v>1987.75</c:v>
                </c:pt>
                <c:pt idx="152">
                  <c:v>1988</c:v>
                </c:pt>
                <c:pt idx="153">
                  <c:v>1988.25</c:v>
                </c:pt>
                <c:pt idx="154">
                  <c:v>1988.5</c:v>
                </c:pt>
                <c:pt idx="155">
                  <c:v>1988.75</c:v>
                </c:pt>
                <c:pt idx="156">
                  <c:v>1989</c:v>
                </c:pt>
                <c:pt idx="157">
                  <c:v>1989.25</c:v>
                </c:pt>
                <c:pt idx="158">
                  <c:v>1989.5</c:v>
                </c:pt>
                <c:pt idx="159">
                  <c:v>1989.75</c:v>
                </c:pt>
                <c:pt idx="160">
                  <c:v>1990</c:v>
                </c:pt>
                <c:pt idx="161">
                  <c:v>1990.25</c:v>
                </c:pt>
                <c:pt idx="162">
                  <c:v>1990.5</c:v>
                </c:pt>
                <c:pt idx="163">
                  <c:v>1990.75</c:v>
                </c:pt>
                <c:pt idx="164">
                  <c:v>1991</c:v>
                </c:pt>
                <c:pt idx="165">
                  <c:v>1991.25</c:v>
                </c:pt>
                <c:pt idx="166">
                  <c:v>1991.5</c:v>
                </c:pt>
                <c:pt idx="167">
                  <c:v>1991.75</c:v>
                </c:pt>
                <c:pt idx="168">
                  <c:v>1992</c:v>
                </c:pt>
                <c:pt idx="169">
                  <c:v>1992.25</c:v>
                </c:pt>
                <c:pt idx="170">
                  <c:v>1992.5</c:v>
                </c:pt>
                <c:pt idx="171">
                  <c:v>1992.75</c:v>
                </c:pt>
                <c:pt idx="172">
                  <c:v>1993</c:v>
                </c:pt>
                <c:pt idx="173">
                  <c:v>1993.25</c:v>
                </c:pt>
                <c:pt idx="174">
                  <c:v>1993.5</c:v>
                </c:pt>
                <c:pt idx="175">
                  <c:v>1993.75</c:v>
                </c:pt>
                <c:pt idx="176">
                  <c:v>1994</c:v>
                </c:pt>
                <c:pt idx="177">
                  <c:v>1994.25</c:v>
                </c:pt>
                <c:pt idx="178">
                  <c:v>1994.5</c:v>
                </c:pt>
                <c:pt idx="179">
                  <c:v>1994.75</c:v>
                </c:pt>
                <c:pt idx="180">
                  <c:v>1995</c:v>
                </c:pt>
                <c:pt idx="181">
                  <c:v>1995.25</c:v>
                </c:pt>
                <c:pt idx="182">
                  <c:v>1995.5</c:v>
                </c:pt>
                <c:pt idx="183">
                  <c:v>1995.75</c:v>
                </c:pt>
                <c:pt idx="184">
                  <c:v>1996</c:v>
                </c:pt>
                <c:pt idx="185">
                  <c:v>1996.25</c:v>
                </c:pt>
                <c:pt idx="186">
                  <c:v>1996.5</c:v>
                </c:pt>
                <c:pt idx="187">
                  <c:v>1996.75</c:v>
                </c:pt>
                <c:pt idx="188">
                  <c:v>1997</c:v>
                </c:pt>
                <c:pt idx="189">
                  <c:v>1997.25</c:v>
                </c:pt>
                <c:pt idx="190">
                  <c:v>1997.5</c:v>
                </c:pt>
                <c:pt idx="191">
                  <c:v>1997.75</c:v>
                </c:pt>
                <c:pt idx="192">
                  <c:v>1998</c:v>
                </c:pt>
                <c:pt idx="193">
                  <c:v>1998.25</c:v>
                </c:pt>
                <c:pt idx="194">
                  <c:v>1998.5</c:v>
                </c:pt>
                <c:pt idx="195">
                  <c:v>1998.75</c:v>
                </c:pt>
                <c:pt idx="196">
                  <c:v>1999</c:v>
                </c:pt>
                <c:pt idx="197">
                  <c:v>1999.25</c:v>
                </c:pt>
                <c:pt idx="198">
                  <c:v>1999.5</c:v>
                </c:pt>
                <c:pt idx="199">
                  <c:v>1999.75</c:v>
                </c:pt>
                <c:pt idx="200">
                  <c:v>2000</c:v>
                </c:pt>
                <c:pt idx="201">
                  <c:v>2000.25</c:v>
                </c:pt>
                <c:pt idx="202">
                  <c:v>2000.5</c:v>
                </c:pt>
                <c:pt idx="203">
                  <c:v>2000.75</c:v>
                </c:pt>
                <c:pt idx="204">
                  <c:v>2001</c:v>
                </c:pt>
                <c:pt idx="205">
                  <c:v>2001.25</c:v>
                </c:pt>
                <c:pt idx="206">
                  <c:v>2001.5</c:v>
                </c:pt>
                <c:pt idx="207">
                  <c:v>2001.75</c:v>
                </c:pt>
                <c:pt idx="208">
                  <c:v>2002</c:v>
                </c:pt>
                <c:pt idx="209">
                  <c:v>2002.25</c:v>
                </c:pt>
                <c:pt idx="210">
                  <c:v>2002.5</c:v>
                </c:pt>
                <c:pt idx="211">
                  <c:v>2002.75</c:v>
                </c:pt>
                <c:pt idx="212">
                  <c:v>2003</c:v>
                </c:pt>
                <c:pt idx="213">
                  <c:v>2003.25</c:v>
                </c:pt>
                <c:pt idx="214">
                  <c:v>2003.5</c:v>
                </c:pt>
                <c:pt idx="215">
                  <c:v>2003.75</c:v>
                </c:pt>
                <c:pt idx="216">
                  <c:v>2004</c:v>
                </c:pt>
                <c:pt idx="217">
                  <c:v>2004.25</c:v>
                </c:pt>
                <c:pt idx="218">
                  <c:v>2004.5</c:v>
                </c:pt>
                <c:pt idx="219">
                  <c:v>2004.75</c:v>
                </c:pt>
                <c:pt idx="220">
                  <c:v>2005</c:v>
                </c:pt>
                <c:pt idx="221">
                  <c:v>2005.25</c:v>
                </c:pt>
                <c:pt idx="222">
                  <c:v>2005.5</c:v>
                </c:pt>
                <c:pt idx="223">
                  <c:v>2005.75</c:v>
                </c:pt>
                <c:pt idx="224">
                  <c:v>2006</c:v>
                </c:pt>
                <c:pt idx="225">
                  <c:v>2006.25</c:v>
                </c:pt>
                <c:pt idx="226">
                  <c:v>2006.5</c:v>
                </c:pt>
                <c:pt idx="227">
                  <c:v>2006.75</c:v>
                </c:pt>
                <c:pt idx="228">
                  <c:v>2007</c:v>
                </c:pt>
                <c:pt idx="229">
                  <c:v>2007.25</c:v>
                </c:pt>
                <c:pt idx="230">
                  <c:v>2007.5</c:v>
                </c:pt>
                <c:pt idx="231">
                  <c:v>2007.75</c:v>
                </c:pt>
                <c:pt idx="232">
                  <c:v>2008</c:v>
                </c:pt>
                <c:pt idx="233">
                  <c:v>2008.25</c:v>
                </c:pt>
                <c:pt idx="234">
                  <c:v>2008.5</c:v>
                </c:pt>
                <c:pt idx="235">
                  <c:v>2008.75</c:v>
                </c:pt>
                <c:pt idx="236">
                  <c:v>2009</c:v>
                </c:pt>
                <c:pt idx="237">
                  <c:v>2009.25</c:v>
                </c:pt>
                <c:pt idx="238">
                  <c:v>2009.5</c:v>
                </c:pt>
                <c:pt idx="239">
                  <c:v>2009.75</c:v>
                </c:pt>
                <c:pt idx="240">
                  <c:v>2010</c:v>
                </c:pt>
                <c:pt idx="241">
                  <c:v>2010.25</c:v>
                </c:pt>
                <c:pt idx="242">
                  <c:v>2010.5</c:v>
                </c:pt>
                <c:pt idx="243">
                  <c:v>2010.75</c:v>
                </c:pt>
                <c:pt idx="244">
                  <c:v>2011</c:v>
                </c:pt>
                <c:pt idx="245">
                  <c:v>2011.25</c:v>
                </c:pt>
                <c:pt idx="246">
                  <c:v>2011.5</c:v>
                </c:pt>
                <c:pt idx="247">
                  <c:v>2011.75</c:v>
                </c:pt>
                <c:pt idx="248">
                  <c:v>2012</c:v>
                </c:pt>
                <c:pt idx="249">
                  <c:v>2012.25</c:v>
                </c:pt>
                <c:pt idx="250">
                  <c:v>2012.5</c:v>
                </c:pt>
                <c:pt idx="251">
                  <c:v>2012.75</c:v>
                </c:pt>
                <c:pt idx="252">
                  <c:v>2013</c:v>
                </c:pt>
                <c:pt idx="253">
                  <c:v>2013.25</c:v>
                </c:pt>
                <c:pt idx="254">
                  <c:v>2013.5</c:v>
                </c:pt>
                <c:pt idx="255">
                  <c:v>2013.75</c:v>
                </c:pt>
                <c:pt idx="256">
                  <c:v>2014</c:v>
                </c:pt>
                <c:pt idx="257">
                  <c:v>2014.25</c:v>
                </c:pt>
                <c:pt idx="258">
                  <c:v>2014.5</c:v>
                </c:pt>
                <c:pt idx="259">
                  <c:v>2014.75</c:v>
                </c:pt>
                <c:pt idx="260">
                  <c:v>2015</c:v>
                </c:pt>
                <c:pt idx="261">
                  <c:v>2015.25</c:v>
                </c:pt>
                <c:pt idx="262">
                  <c:v>2015.5</c:v>
                </c:pt>
                <c:pt idx="263">
                  <c:v>2015.75</c:v>
                </c:pt>
                <c:pt idx="264">
                  <c:v>2016</c:v>
                </c:pt>
                <c:pt idx="265">
                  <c:v>2016.25</c:v>
                </c:pt>
                <c:pt idx="266">
                  <c:v>2016.5</c:v>
                </c:pt>
                <c:pt idx="267">
                  <c:v>2016.75</c:v>
                </c:pt>
                <c:pt idx="268">
                  <c:v>2017</c:v>
                </c:pt>
                <c:pt idx="269">
                  <c:v>2017.25</c:v>
                </c:pt>
              </c:numCache>
            </c:numRef>
          </c:cat>
          <c:val>
            <c:numRef>
              <c:f>'Figure 7 Data'!$B$2:$B$271</c:f>
              <c:numCache>
                <c:formatCode>General</c:formatCode>
                <c:ptCount val="270"/>
                <c:pt idx="0">
                  <c:v>1.0248917578281751</c:v>
                </c:pt>
                <c:pt idx="1">
                  <c:v>1.0301664184275781</c:v>
                </c:pt>
                <c:pt idx="2">
                  <c:v>1.050226070693538</c:v>
                </c:pt>
                <c:pt idx="3">
                  <c:v>1.075051810994814</c:v>
                </c:pt>
                <c:pt idx="4">
                  <c:v>1.096133204711391</c:v>
                </c:pt>
                <c:pt idx="5">
                  <c:v>1.1032828701967199</c:v>
                </c:pt>
                <c:pt idx="6">
                  <c:v>1.0955821785225861</c:v>
                </c:pt>
                <c:pt idx="7">
                  <c:v>1.0828750451233939</c:v>
                </c:pt>
                <c:pt idx="8">
                  <c:v>1.0662031450130061</c:v>
                </c:pt>
                <c:pt idx="9">
                  <c:v>1.05278115920563</c:v>
                </c:pt>
                <c:pt idx="10">
                  <c:v>1.0479357945956651</c:v>
                </c:pt>
                <c:pt idx="11">
                  <c:v>1.0476509180209559</c:v>
                </c:pt>
                <c:pt idx="12">
                  <c:v>1.045904562479367</c:v>
                </c:pt>
                <c:pt idx="13">
                  <c:v>1.0397507794352401</c:v>
                </c:pt>
                <c:pt idx="14">
                  <c:v>1.028474150562674</c:v>
                </c:pt>
                <c:pt idx="15">
                  <c:v>1.0171904739419599</c:v>
                </c:pt>
                <c:pt idx="16">
                  <c:v>1.009740877648883</c:v>
                </c:pt>
                <c:pt idx="17">
                  <c:v>1.000179701503964</c:v>
                </c:pt>
                <c:pt idx="18">
                  <c:v>0.98951850701030097</c:v>
                </c:pt>
                <c:pt idx="19">
                  <c:v>0.97738291509744901</c:v>
                </c:pt>
                <c:pt idx="20">
                  <c:v>0.96930542501453998</c:v>
                </c:pt>
                <c:pt idx="21">
                  <c:v>0.96894722065301997</c:v>
                </c:pt>
                <c:pt idx="22">
                  <c:v>0.97258933709273399</c:v>
                </c:pt>
                <c:pt idx="23">
                  <c:v>0.97119603211120098</c:v>
                </c:pt>
                <c:pt idx="24">
                  <c:v>0.95692513141400404</c:v>
                </c:pt>
                <c:pt idx="25">
                  <c:v>0.93586958202157999</c:v>
                </c:pt>
                <c:pt idx="26">
                  <c:v>0.906326410277564</c:v>
                </c:pt>
                <c:pt idx="27">
                  <c:v>0.87626271441565295</c:v>
                </c:pt>
                <c:pt idx="28">
                  <c:v>0.85324965531572505</c:v>
                </c:pt>
                <c:pt idx="29">
                  <c:v>0.83689958185138302</c:v>
                </c:pt>
                <c:pt idx="30">
                  <c:v>0.83038687843237302</c:v>
                </c:pt>
                <c:pt idx="31">
                  <c:v>0.82927515015972797</c:v>
                </c:pt>
                <c:pt idx="32">
                  <c:v>0.83696081471099504</c:v>
                </c:pt>
                <c:pt idx="33">
                  <c:v>0.85273101267108997</c:v>
                </c:pt>
                <c:pt idx="34">
                  <c:v>0.87045346337982199</c:v>
                </c:pt>
                <c:pt idx="35">
                  <c:v>0.89254729158706902</c:v>
                </c:pt>
                <c:pt idx="36">
                  <c:v>0.913474774837853</c:v>
                </c:pt>
                <c:pt idx="37">
                  <c:v>0.931905398788759</c:v>
                </c:pt>
                <c:pt idx="38">
                  <c:v>0.946569559549293</c:v>
                </c:pt>
                <c:pt idx="39">
                  <c:v>0.96060312777936596</c:v>
                </c:pt>
                <c:pt idx="40">
                  <c:v>0.97368202003965398</c:v>
                </c:pt>
                <c:pt idx="41">
                  <c:v>0.99041983820309398</c:v>
                </c:pt>
                <c:pt idx="42">
                  <c:v>1.010992352040387</c:v>
                </c:pt>
                <c:pt idx="43">
                  <c:v>1.02851653154029</c:v>
                </c:pt>
                <c:pt idx="44">
                  <c:v>1.043083604828122</c:v>
                </c:pt>
                <c:pt idx="45">
                  <c:v>1.0476673247514039</c:v>
                </c:pt>
                <c:pt idx="46">
                  <c:v>1.0543986819000859</c:v>
                </c:pt>
                <c:pt idx="47">
                  <c:v>1.0662898698955201</c:v>
                </c:pt>
                <c:pt idx="48">
                  <c:v>1.083602331483446</c:v>
                </c:pt>
                <c:pt idx="49">
                  <c:v>1.106669403947804</c:v>
                </c:pt>
                <c:pt idx="50">
                  <c:v>1.126751167822285</c:v>
                </c:pt>
                <c:pt idx="51">
                  <c:v>1.1476194338118531</c:v>
                </c:pt>
                <c:pt idx="52">
                  <c:v>1.1741624556583361</c:v>
                </c:pt>
                <c:pt idx="53">
                  <c:v>1.2040174358392</c:v>
                </c:pt>
                <c:pt idx="54">
                  <c:v>1.2392390187803379</c:v>
                </c:pt>
                <c:pt idx="55">
                  <c:v>1.2781969711010659</c:v>
                </c:pt>
                <c:pt idx="56">
                  <c:v>1.3140425546910011</c:v>
                </c:pt>
                <c:pt idx="57">
                  <c:v>1.349509598558013</c:v>
                </c:pt>
                <c:pt idx="58">
                  <c:v>1.383123358497897</c:v>
                </c:pt>
                <c:pt idx="59">
                  <c:v>1.413888392692505</c:v>
                </c:pt>
                <c:pt idx="60">
                  <c:v>1.441862618364347</c:v>
                </c:pt>
                <c:pt idx="61">
                  <c:v>1.463747151934675</c:v>
                </c:pt>
                <c:pt idx="62">
                  <c:v>1.479055753542831</c:v>
                </c:pt>
                <c:pt idx="63">
                  <c:v>1.4919649662323851</c:v>
                </c:pt>
                <c:pt idx="64">
                  <c:v>1.50231006173255</c:v>
                </c:pt>
                <c:pt idx="65">
                  <c:v>1.510175098936021</c:v>
                </c:pt>
                <c:pt idx="66">
                  <c:v>1.5158572891455631</c:v>
                </c:pt>
                <c:pt idx="67">
                  <c:v>1.5137767182670421</c:v>
                </c:pt>
                <c:pt idx="68">
                  <c:v>1.5067113342718981</c:v>
                </c:pt>
                <c:pt idx="69">
                  <c:v>1.497535350973503</c:v>
                </c:pt>
                <c:pt idx="70">
                  <c:v>1.493921652376099</c:v>
                </c:pt>
                <c:pt idx="71">
                  <c:v>1.4943775045221901</c:v>
                </c:pt>
                <c:pt idx="72">
                  <c:v>1.496886830261887</c:v>
                </c:pt>
                <c:pt idx="73">
                  <c:v>1.505301562377251</c:v>
                </c:pt>
                <c:pt idx="74">
                  <c:v>1.511838052763246</c:v>
                </c:pt>
                <c:pt idx="75">
                  <c:v>1.51796898715052</c:v>
                </c:pt>
                <c:pt idx="76">
                  <c:v>1.525332761650104</c:v>
                </c:pt>
                <c:pt idx="77">
                  <c:v>1.5261034953263151</c:v>
                </c:pt>
                <c:pt idx="78">
                  <c:v>1.521719064841466</c:v>
                </c:pt>
                <c:pt idx="79">
                  <c:v>1.51179318080695</c:v>
                </c:pt>
                <c:pt idx="80">
                  <c:v>1.49845987398827</c:v>
                </c:pt>
                <c:pt idx="81">
                  <c:v>1.487428995668832</c:v>
                </c:pt>
                <c:pt idx="82">
                  <c:v>1.480878962594828</c:v>
                </c:pt>
                <c:pt idx="83">
                  <c:v>1.4826888257956621</c:v>
                </c:pt>
                <c:pt idx="84">
                  <c:v>1.4906106344473811</c:v>
                </c:pt>
                <c:pt idx="85">
                  <c:v>1.5042271608142821</c:v>
                </c:pt>
                <c:pt idx="86">
                  <c:v>1.5219982149059059</c:v>
                </c:pt>
                <c:pt idx="87">
                  <c:v>1.543761848550774</c:v>
                </c:pt>
                <c:pt idx="88">
                  <c:v>1.569401374983785</c:v>
                </c:pt>
                <c:pt idx="89">
                  <c:v>1.592972189598211</c:v>
                </c:pt>
                <c:pt idx="90">
                  <c:v>1.615536062591918</c:v>
                </c:pt>
                <c:pt idx="91">
                  <c:v>1.633852989817445</c:v>
                </c:pt>
                <c:pt idx="92">
                  <c:v>1.6492026564874711</c:v>
                </c:pt>
                <c:pt idx="93">
                  <c:v>1.666665344249288</c:v>
                </c:pt>
                <c:pt idx="94">
                  <c:v>1.6819065123241981</c:v>
                </c:pt>
                <c:pt idx="95">
                  <c:v>1.6957267128753799</c:v>
                </c:pt>
                <c:pt idx="96">
                  <c:v>1.7061604501152181</c:v>
                </c:pt>
                <c:pt idx="97">
                  <c:v>1.7126172487924529</c:v>
                </c:pt>
                <c:pt idx="98">
                  <c:v>1.72155578353965</c:v>
                </c:pt>
                <c:pt idx="99">
                  <c:v>1.7315602365985081</c:v>
                </c:pt>
                <c:pt idx="100">
                  <c:v>1.739883250991461</c:v>
                </c:pt>
                <c:pt idx="101">
                  <c:v>1.7491896642776279</c:v>
                </c:pt>
                <c:pt idx="102">
                  <c:v>1.7587111881311579</c:v>
                </c:pt>
                <c:pt idx="103">
                  <c:v>1.7714289975015569</c:v>
                </c:pt>
                <c:pt idx="104">
                  <c:v>1.7886242654499871</c:v>
                </c:pt>
                <c:pt idx="105">
                  <c:v>1.8091751745561</c:v>
                </c:pt>
                <c:pt idx="106">
                  <c:v>1.8329292291540149</c:v>
                </c:pt>
                <c:pt idx="107">
                  <c:v>1.857087497714315</c:v>
                </c:pt>
                <c:pt idx="108">
                  <c:v>1.881619731833071</c:v>
                </c:pt>
                <c:pt idx="109">
                  <c:v>1.9093623362439189</c:v>
                </c:pt>
                <c:pt idx="110">
                  <c:v>1.9324650505038501</c:v>
                </c:pt>
                <c:pt idx="111">
                  <c:v>1.9511281869266139</c:v>
                </c:pt>
                <c:pt idx="112">
                  <c:v>1.96689508042367</c:v>
                </c:pt>
                <c:pt idx="113">
                  <c:v>1.981436820321159</c:v>
                </c:pt>
                <c:pt idx="114">
                  <c:v>1.987818062683804</c:v>
                </c:pt>
                <c:pt idx="115">
                  <c:v>1.9877897568149041</c:v>
                </c:pt>
                <c:pt idx="116">
                  <c:v>1.9778534060616759</c:v>
                </c:pt>
                <c:pt idx="117">
                  <c:v>1.95525166732199</c:v>
                </c:pt>
                <c:pt idx="118">
                  <c:v>1.936670296124495</c:v>
                </c:pt>
                <c:pt idx="119">
                  <c:v>1.913287629979886</c:v>
                </c:pt>
                <c:pt idx="120">
                  <c:v>1.889453295812564</c:v>
                </c:pt>
                <c:pt idx="121">
                  <c:v>1.8632152546752001</c:v>
                </c:pt>
                <c:pt idx="122">
                  <c:v>1.831048738156196</c:v>
                </c:pt>
                <c:pt idx="123">
                  <c:v>1.803177110339512</c:v>
                </c:pt>
                <c:pt idx="124">
                  <c:v>1.777318979609078</c:v>
                </c:pt>
                <c:pt idx="125">
                  <c:v>1.7529705061597221</c:v>
                </c:pt>
                <c:pt idx="126">
                  <c:v>1.7357693990960801</c:v>
                </c:pt>
                <c:pt idx="127">
                  <c:v>1.726380940804104</c:v>
                </c:pt>
                <c:pt idx="128">
                  <c:v>1.718263462077668</c:v>
                </c:pt>
                <c:pt idx="129">
                  <c:v>1.7176082770370591</c:v>
                </c:pt>
                <c:pt idx="130">
                  <c:v>1.7112485482504769</c:v>
                </c:pt>
                <c:pt idx="131">
                  <c:v>1.6964739106175299</c:v>
                </c:pt>
                <c:pt idx="132">
                  <c:v>1.6826640297728159</c:v>
                </c:pt>
                <c:pt idx="133">
                  <c:v>1.6652032506905201</c:v>
                </c:pt>
                <c:pt idx="134">
                  <c:v>1.6507067761308609</c:v>
                </c:pt>
                <c:pt idx="135">
                  <c:v>1.6393515245798631</c:v>
                </c:pt>
                <c:pt idx="136">
                  <c:v>1.63339779752533</c:v>
                </c:pt>
                <c:pt idx="137">
                  <c:v>1.629166920985978</c:v>
                </c:pt>
                <c:pt idx="138">
                  <c:v>1.6242894173618381</c:v>
                </c:pt>
                <c:pt idx="139">
                  <c:v>1.618421837770756</c:v>
                </c:pt>
                <c:pt idx="140">
                  <c:v>1.6096528623649231</c:v>
                </c:pt>
                <c:pt idx="141">
                  <c:v>1.5990180767648501</c:v>
                </c:pt>
                <c:pt idx="142">
                  <c:v>1.586798496183885</c:v>
                </c:pt>
                <c:pt idx="143">
                  <c:v>1.573661157329993</c:v>
                </c:pt>
                <c:pt idx="144">
                  <c:v>1.5590806393718231</c:v>
                </c:pt>
                <c:pt idx="145">
                  <c:v>1.546870153546142</c:v>
                </c:pt>
                <c:pt idx="146">
                  <c:v>1.538264142289961</c:v>
                </c:pt>
                <c:pt idx="147">
                  <c:v>1.535675321711182</c:v>
                </c:pt>
                <c:pt idx="148">
                  <c:v>1.5370911342444229</c:v>
                </c:pt>
                <c:pt idx="149">
                  <c:v>1.537414704042056</c:v>
                </c:pt>
                <c:pt idx="150">
                  <c:v>1.541212102258382</c:v>
                </c:pt>
                <c:pt idx="151">
                  <c:v>1.5484285640464801</c:v>
                </c:pt>
                <c:pt idx="152">
                  <c:v>1.5546004545040999</c:v>
                </c:pt>
                <c:pt idx="153">
                  <c:v>1.5648335604319381</c:v>
                </c:pt>
                <c:pt idx="154">
                  <c:v>1.5703542101118579</c:v>
                </c:pt>
                <c:pt idx="155">
                  <c:v>1.5699871919681181</c:v>
                </c:pt>
                <c:pt idx="156">
                  <c:v>1.5668143724389489</c:v>
                </c:pt>
                <c:pt idx="157">
                  <c:v>1.555443054294088</c:v>
                </c:pt>
                <c:pt idx="158">
                  <c:v>1.540138058938554</c:v>
                </c:pt>
                <c:pt idx="159">
                  <c:v>1.5195782794905099</c:v>
                </c:pt>
                <c:pt idx="160">
                  <c:v>1.4937932981407731</c:v>
                </c:pt>
                <c:pt idx="161">
                  <c:v>1.4692124974305041</c:v>
                </c:pt>
                <c:pt idx="162">
                  <c:v>1.450609146374777</c:v>
                </c:pt>
                <c:pt idx="163">
                  <c:v>1.4349142483241211</c:v>
                </c:pt>
                <c:pt idx="164">
                  <c:v>1.4235993288355431</c:v>
                </c:pt>
                <c:pt idx="165">
                  <c:v>1.4149787260766431</c:v>
                </c:pt>
                <c:pt idx="166">
                  <c:v>1.407878935710533</c:v>
                </c:pt>
                <c:pt idx="167">
                  <c:v>1.4049335056184371</c:v>
                </c:pt>
                <c:pt idx="168">
                  <c:v>1.407359245363722</c:v>
                </c:pt>
                <c:pt idx="169">
                  <c:v>1.4145383374337259</c:v>
                </c:pt>
                <c:pt idx="170">
                  <c:v>1.4210710453979301</c:v>
                </c:pt>
                <c:pt idx="171">
                  <c:v>1.4289244102064</c:v>
                </c:pt>
                <c:pt idx="172">
                  <c:v>1.4390766943774169</c:v>
                </c:pt>
                <c:pt idx="173">
                  <c:v>1.450121611488119</c:v>
                </c:pt>
                <c:pt idx="174">
                  <c:v>1.4601225368175339</c:v>
                </c:pt>
                <c:pt idx="175">
                  <c:v>1.470670994320677</c:v>
                </c:pt>
                <c:pt idx="176">
                  <c:v>1.4787811865243941</c:v>
                </c:pt>
                <c:pt idx="177">
                  <c:v>1.4836120575840801</c:v>
                </c:pt>
                <c:pt idx="178">
                  <c:v>1.4855727094108699</c:v>
                </c:pt>
                <c:pt idx="179">
                  <c:v>1.4796119242920629</c:v>
                </c:pt>
                <c:pt idx="180">
                  <c:v>1.471103320935286</c:v>
                </c:pt>
                <c:pt idx="181">
                  <c:v>1.459679243225855</c:v>
                </c:pt>
                <c:pt idx="182">
                  <c:v>1.45017015954808</c:v>
                </c:pt>
                <c:pt idx="183">
                  <c:v>1.440208117886763</c:v>
                </c:pt>
                <c:pt idx="184">
                  <c:v>1.4294590597092189</c:v>
                </c:pt>
                <c:pt idx="185">
                  <c:v>1.423394294155782</c:v>
                </c:pt>
                <c:pt idx="186">
                  <c:v>1.416647344216474</c:v>
                </c:pt>
                <c:pt idx="187">
                  <c:v>1.410893356154566</c:v>
                </c:pt>
                <c:pt idx="188">
                  <c:v>1.3988178657141419</c:v>
                </c:pt>
                <c:pt idx="189">
                  <c:v>1.3769549451474341</c:v>
                </c:pt>
                <c:pt idx="190">
                  <c:v>1.3503769003492669</c:v>
                </c:pt>
                <c:pt idx="191">
                  <c:v>1.320691279172117</c:v>
                </c:pt>
                <c:pt idx="192">
                  <c:v>1.2924483964146249</c:v>
                </c:pt>
                <c:pt idx="193">
                  <c:v>1.2638796125719121</c:v>
                </c:pt>
                <c:pt idx="194">
                  <c:v>1.2348289780766399</c:v>
                </c:pt>
                <c:pt idx="195">
                  <c:v>1.205954834135238</c:v>
                </c:pt>
                <c:pt idx="196">
                  <c:v>1.17280109920001</c:v>
                </c:pt>
                <c:pt idx="197">
                  <c:v>1.1397357349447561</c:v>
                </c:pt>
                <c:pt idx="198">
                  <c:v>1.1035810228055529</c:v>
                </c:pt>
                <c:pt idx="199">
                  <c:v>1.0647182205864001</c:v>
                </c:pt>
                <c:pt idx="200">
                  <c:v>1.0256504671248261</c:v>
                </c:pt>
                <c:pt idx="201">
                  <c:v>0.98144543625114</c:v>
                </c:pt>
                <c:pt idx="202">
                  <c:v>0.93453160671800195</c:v>
                </c:pt>
                <c:pt idx="203">
                  <c:v>0.88636711486591702</c:v>
                </c:pt>
                <c:pt idx="204">
                  <c:v>0.84197350846089802</c:v>
                </c:pt>
                <c:pt idx="205">
                  <c:v>0.80082344197424804</c:v>
                </c:pt>
                <c:pt idx="206">
                  <c:v>0.76724939841557505</c:v>
                </c:pt>
                <c:pt idx="207">
                  <c:v>0.73835673843222804</c:v>
                </c:pt>
                <c:pt idx="208">
                  <c:v>0.71001279158123498</c:v>
                </c:pt>
                <c:pt idx="209">
                  <c:v>0.68743110418736397</c:v>
                </c:pt>
                <c:pt idx="210">
                  <c:v>0.66454572762530795</c:v>
                </c:pt>
                <c:pt idx="211">
                  <c:v>0.64395967547675403</c:v>
                </c:pt>
                <c:pt idx="212">
                  <c:v>0.62508532880115897</c:v>
                </c:pt>
                <c:pt idx="213">
                  <c:v>0.60922215783685296</c:v>
                </c:pt>
                <c:pt idx="214">
                  <c:v>0.599686803597417</c:v>
                </c:pt>
                <c:pt idx="215">
                  <c:v>0.594904538065269</c:v>
                </c:pt>
                <c:pt idx="216">
                  <c:v>0.59698849179008096</c:v>
                </c:pt>
                <c:pt idx="217">
                  <c:v>0.60050249703983105</c:v>
                </c:pt>
                <c:pt idx="218">
                  <c:v>0.60621873950447702</c:v>
                </c:pt>
                <c:pt idx="219">
                  <c:v>0.61352157152164499</c:v>
                </c:pt>
                <c:pt idx="220">
                  <c:v>0.62119053984573702</c:v>
                </c:pt>
                <c:pt idx="221">
                  <c:v>0.62941220428019196</c:v>
                </c:pt>
                <c:pt idx="222">
                  <c:v>0.63626576306890503</c:v>
                </c:pt>
                <c:pt idx="223">
                  <c:v>0.64161773896641405</c:v>
                </c:pt>
                <c:pt idx="224">
                  <c:v>0.64578602779358496</c:v>
                </c:pt>
                <c:pt idx="225">
                  <c:v>0.64811830048387897</c:v>
                </c:pt>
                <c:pt idx="226">
                  <c:v>0.64843225838017604</c:v>
                </c:pt>
                <c:pt idx="227">
                  <c:v>0.64562388155135997</c:v>
                </c:pt>
                <c:pt idx="228">
                  <c:v>0.63856489550633999</c:v>
                </c:pt>
                <c:pt idx="229">
                  <c:v>0.629845972116437</c:v>
                </c:pt>
                <c:pt idx="230">
                  <c:v>0.61778113921048705</c:v>
                </c:pt>
                <c:pt idx="231">
                  <c:v>0.60471306017498305</c:v>
                </c:pt>
                <c:pt idx="232">
                  <c:v>0.58977592819031099</c:v>
                </c:pt>
                <c:pt idx="233">
                  <c:v>0.57171807176154599</c:v>
                </c:pt>
                <c:pt idx="234">
                  <c:v>0.55065211612735998</c:v>
                </c:pt>
                <c:pt idx="235">
                  <c:v>0.52475742108403101</c:v>
                </c:pt>
                <c:pt idx="236">
                  <c:v>0.497683587631643</c:v>
                </c:pt>
                <c:pt idx="237">
                  <c:v>0.46966288957649399</c:v>
                </c:pt>
                <c:pt idx="238">
                  <c:v>0.44542613466707498</c:v>
                </c:pt>
                <c:pt idx="239">
                  <c:v>0.43079143927186497</c:v>
                </c:pt>
                <c:pt idx="240">
                  <c:v>0.42319911595020798</c:v>
                </c:pt>
                <c:pt idx="241">
                  <c:v>0.42404953356282699</c:v>
                </c:pt>
                <c:pt idx="242">
                  <c:v>0.427108669615412</c:v>
                </c:pt>
                <c:pt idx="243">
                  <c:v>0.42803090583145298</c:v>
                </c:pt>
                <c:pt idx="244">
                  <c:v>0.42800889020733002</c:v>
                </c:pt>
                <c:pt idx="245">
                  <c:v>0.42884692905312699</c:v>
                </c:pt>
                <c:pt idx="246">
                  <c:v>0.43034342511207802</c:v>
                </c:pt>
                <c:pt idx="247">
                  <c:v>0.43174649990492903</c:v>
                </c:pt>
                <c:pt idx="248">
                  <c:v>0.43364752204041102</c:v>
                </c:pt>
                <c:pt idx="249">
                  <c:v>0.43330005235685698</c:v>
                </c:pt>
                <c:pt idx="250">
                  <c:v>0.43555933921727202</c:v>
                </c:pt>
                <c:pt idx="251">
                  <c:v>0.43814284764766998</c:v>
                </c:pt>
                <c:pt idx="252">
                  <c:v>0.44050674192251499</c:v>
                </c:pt>
                <c:pt idx="253">
                  <c:v>0.44343899046277202</c:v>
                </c:pt>
                <c:pt idx="254">
                  <c:v>0.44657332400332</c:v>
                </c:pt>
                <c:pt idx="255">
                  <c:v>0.45253974205862502</c:v>
                </c:pt>
                <c:pt idx="256">
                  <c:v>0.46159296086189</c:v>
                </c:pt>
                <c:pt idx="257">
                  <c:v>0.47583909206589498</c:v>
                </c:pt>
                <c:pt idx="258">
                  <c:v>0.492361419893173</c:v>
                </c:pt>
                <c:pt idx="259">
                  <c:v>0.51103591217406197</c:v>
                </c:pt>
                <c:pt idx="260">
                  <c:v>0.529626476897192</c:v>
                </c:pt>
                <c:pt idx="261">
                  <c:v>0.54386815868132099</c:v>
                </c:pt>
                <c:pt idx="262">
                  <c:v>0.55494036845063799</c:v>
                </c:pt>
                <c:pt idx="263">
                  <c:v>0.56589910303809399</c:v>
                </c:pt>
                <c:pt idx="264">
                  <c:v>0.57689897994849004</c:v>
                </c:pt>
                <c:pt idx="265">
                  <c:v>0.58789768652833696</c:v>
                </c:pt>
                <c:pt idx="266">
                  <c:v>0.59752021019602297</c:v>
                </c:pt>
                <c:pt idx="267">
                  <c:v>0.60271224586060101</c:v>
                </c:pt>
                <c:pt idx="268">
                  <c:v>0.60482204640884796</c:v>
                </c:pt>
                <c:pt idx="269">
                  <c:v>0.60482204640884796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B1-4322-8D38-8CC8160E7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54880"/>
        <c:axId val="115765248"/>
      </c:lineChart>
      <c:catAx>
        <c:axId val="11575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65248"/>
        <c:crossesAt val="-8"/>
        <c:auto val="1"/>
        <c:lblAlgn val="ctr"/>
        <c:lblOffset val="100"/>
        <c:tickLblSkip val="20"/>
        <c:noMultiLvlLbl val="0"/>
      </c:catAx>
      <c:valAx>
        <c:axId val="115765248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5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US vs. EU-15 Labor Productivity Growth, 1955-2017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Data!$A$2:$A$64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Data!$B$2:$B$64</c:f>
              <c:numCache>
                <c:formatCode>0.00</c:formatCode>
                <c:ptCount val="63"/>
                <c:pt idx="0">
                  <c:v>2.9835407971089141</c:v>
                </c:pt>
                <c:pt idx="1">
                  <c:v>2.6483609507046961</c:v>
                </c:pt>
                <c:pt idx="2">
                  <c:v>2.6546656611227788</c:v>
                </c:pt>
                <c:pt idx="3">
                  <c:v>2.5169789140253318</c:v>
                </c:pt>
                <c:pt idx="4">
                  <c:v>2.6538713735451531</c:v>
                </c:pt>
                <c:pt idx="5">
                  <c:v>2.275843082795701</c:v>
                </c:pt>
                <c:pt idx="6">
                  <c:v>2.83131590043237</c:v>
                </c:pt>
                <c:pt idx="7">
                  <c:v>2.9240123635721371</c:v>
                </c:pt>
                <c:pt idx="8">
                  <c:v>3.0581640040684599</c:v>
                </c:pt>
                <c:pt idx="9">
                  <c:v>3.0503632805452559</c:v>
                </c:pt>
                <c:pt idx="10">
                  <c:v>3.2771834754600122</c:v>
                </c:pt>
                <c:pt idx="11">
                  <c:v>3.2220689004542629</c:v>
                </c:pt>
                <c:pt idx="12">
                  <c:v>2.8417231678997861</c:v>
                </c:pt>
                <c:pt idx="13">
                  <c:v>2.7447759404404382</c:v>
                </c:pt>
                <c:pt idx="14">
                  <c:v>2.2629516346091139</c:v>
                </c:pt>
                <c:pt idx="15">
                  <c:v>2.0692225121728969</c:v>
                </c:pt>
                <c:pt idx="16">
                  <c:v>2.226662165576982</c:v>
                </c:pt>
                <c:pt idx="17">
                  <c:v>2.3957127149557378</c:v>
                </c:pt>
                <c:pt idx="18">
                  <c:v>2.261974581037673</c:v>
                </c:pt>
                <c:pt idx="19">
                  <c:v>1.9465912716585461</c:v>
                </c:pt>
                <c:pt idx="20">
                  <c:v>2.095926507095724</c:v>
                </c:pt>
                <c:pt idx="21">
                  <c:v>1.8189778616558061</c:v>
                </c:pt>
                <c:pt idx="22">
                  <c:v>1.5425797472556479</c:v>
                </c:pt>
                <c:pt idx="23">
                  <c:v>1.25245603005842</c:v>
                </c:pt>
                <c:pt idx="24">
                  <c:v>1.478833364417165</c:v>
                </c:pt>
                <c:pt idx="25">
                  <c:v>0.95523949119511398</c:v>
                </c:pt>
                <c:pt idx="26">
                  <c:v>0.95666162277465705</c:v>
                </c:pt>
                <c:pt idx="27">
                  <c:v>0.748612670173876</c:v>
                </c:pt>
                <c:pt idx="28">
                  <c:v>1.17320385778096</c:v>
                </c:pt>
                <c:pt idx="29">
                  <c:v>1.606001297532935</c:v>
                </c:pt>
                <c:pt idx="30">
                  <c:v>2.0011968855984059</c:v>
                </c:pt>
                <c:pt idx="31">
                  <c:v>2.0528635523686982</c:v>
                </c:pt>
                <c:pt idx="32">
                  <c:v>2.19157564892694</c:v>
                </c:pt>
                <c:pt idx="33">
                  <c:v>1.9158107912656199</c:v>
                </c:pt>
                <c:pt idx="34">
                  <c:v>1.677513800102628</c:v>
                </c:pt>
                <c:pt idx="35">
                  <c:v>1.6124236787038579</c:v>
                </c:pt>
                <c:pt idx="36">
                  <c:v>1.376752430703196</c:v>
                </c:pt>
                <c:pt idx="37">
                  <c:v>2.0114530013717551</c:v>
                </c:pt>
                <c:pt idx="38">
                  <c:v>1.822786333034045</c:v>
                </c:pt>
                <c:pt idx="39">
                  <c:v>1.7759432303944991</c:v>
                </c:pt>
                <c:pt idx="40">
                  <c:v>1.6091786819265419</c:v>
                </c:pt>
                <c:pt idx="41">
                  <c:v>1.7693991855653031</c:v>
                </c:pt>
                <c:pt idx="42">
                  <c:v>1.448214425606968</c:v>
                </c:pt>
                <c:pt idx="43">
                  <c:v>1.8625171615188221</c:v>
                </c:pt>
                <c:pt idx="44">
                  <c:v>2.3625544783239989</c:v>
                </c:pt>
                <c:pt idx="45">
                  <c:v>2.782195202731383</c:v>
                </c:pt>
                <c:pt idx="46">
                  <c:v>2.853171040212227</c:v>
                </c:pt>
                <c:pt idx="47">
                  <c:v>3.0984744600508751</c:v>
                </c:pt>
                <c:pt idx="48">
                  <c:v>3.278573468157937</c:v>
                </c:pt>
                <c:pt idx="49">
                  <c:v>3.1728273531922291</c:v>
                </c:pt>
                <c:pt idx="50">
                  <c:v>2.994130596486384</c:v>
                </c:pt>
                <c:pt idx="51">
                  <c:v>2.6805011231842131</c:v>
                </c:pt>
                <c:pt idx="52">
                  <c:v>2.2222429148846419</c:v>
                </c:pt>
                <c:pt idx="53">
                  <c:v>1.7154314335541661</c:v>
                </c:pt>
                <c:pt idx="54">
                  <c:v>1.748574368345186</c:v>
                </c:pt>
                <c:pt idx="55">
                  <c:v>1.8715988554410059</c:v>
                </c:pt>
                <c:pt idx="56">
                  <c:v>1.716014843187877</c:v>
                </c:pt>
                <c:pt idx="57">
                  <c:v>1.59649611669392</c:v>
                </c:pt>
                <c:pt idx="58">
                  <c:v>1.47727737624245</c:v>
                </c:pt>
                <c:pt idx="59">
                  <c:v>1.01489010264844</c:v>
                </c:pt>
                <c:pt idx="60">
                  <c:v>0.63391732877034401</c:v>
                </c:pt>
                <c:pt idx="61">
                  <c:v>0.63244079435634604</c:v>
                </c:pt>
                <c:pt idx="62">
                  <c:v>0.69942402935547798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4C-4FA6-9B87-69827846DE02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EU-15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Data!$A$2:$A$64</c:f>
              <c:numCache>
                <c:formatCode>General</c:formatCode>
                <c:ptCount val="63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</c:numCache>
            </c:numRef>
          </c:cat>
          <c:val>
            <c:numRef>
              <c:f>Data!$C$2:$C$64</c:f>
              <c:numCache>
                <c:formatCode>0.00</c:formatCode>
                <c:ptCount val="63"/>
                <c:pt idx="0">
                  <c:v>4.4072072005167779</c:v>
                </c:pt>
                <c:pt idx="1">
                  <c:v>4.2747052206912937</c:v>
                </c:pt>
                <c:pt idx="2">
                  <c:v>4.3535929471984218</c:v>
                </c:pt>
                <c:pt idx="3">
                  <c:v>4.0875555485012214</c:v>
                </c:pt>
                <c:pt idx="4">
                  <c:v>4.3443714530336051</c:v>
                </c:pt>
                <c:pt idx="5">
                  <c:v>4.457703708400067</c:v>
                </c:pt>
                <c:pt idx="6">
                  <c:v>4.7118627013778802</c:v>
                </c:pt>
                <c:pt idx="7">
                  <c:v>5.0418249721893016</c:v>
                </c:pt>
                <c:pt idx="8">
                  <c:v>5.5010362440714227</c:v>
                </c:pt>
                <c:pt idx="9">
                  <c:v>5.5853604609067604</c:v>
                </c:pt>
                <c:pt idx="10">
                  <c:v>5.4367169307163623</c:v>
                </c:pt>
                <c:pt idx="11">
                  <c:v>5.2862133962280957</c:v>
                </c:pt>
                <c:pt idx="12">
                  <c:v>5.1027428271378792</c:v>
                </c:pt>
                <c:pt idx="13">
                  <c:v>5.2614598192372526</c:v>
                </c:pt>
                <c:pt idx="14">
                  <c:v>5.2989744741873297</c:v>
                </c:pt>
                <c:pt idx="15">
                  <c:v>5.2093189746367186</c:v>
                </c:pt>
                <c:pt idx="16">
                  <c:v>5.1819326680240509</c:v>
                </c:pt>
                <c:pt idx="17">
                  <c:v>5.164309672329253</c:v>
                </c:pt>
                <c:pt idx="18">
                  <c:v>4.9420684554771332</c:v>
                </c:pt>
                <c:pt idx="19">
                  <c:v>4.328123965914271</c:v>
                </c:pt>
                <c:pt idx="20">
                  <c:v>3.7695136803570368</c:v>
                </c:pt>
                <c:pt idx="21">
                  <c:v>3.6928900329426382</c:v>
                </c:pt>
                <c:pt idx="22">
                  <c:v>3.422120562191842</c:v>
                </c:pt>
                <c:pt idx="23">
                  <c:v>3.192432439891689</c:v>
                </c:pt>
                <c:pt idx="24">
                  <c:v>3.349222700878403</c:v>
                </c:pt>
                <c:pt idx="25">
                  <c:v>3.3069730888821911</c:v>
                </c:pt>
                <c:pt idx="26">
                  <c:v>2.8470424690702161</c:v>
                </c:pt>
                <c:pt idx="27">
                  <c:v>2.620349044621002</c:v>
                </c:pt>
                <c:pt idx="28">
                  <c:v>2.369284397796021</c:v>
                </c:pt>
                <c:pt idx="29">
                  <c:v>2.1757904304592501</c:v>
                </c:pt>
                <c:pt idx="30">
                  <c:v>2.379996915065381</c:v>
                </c:pt>
                <c:pt idx="31">
                  <c:v>2.4661493375623178</c:v>
                </c:pt>
                <c:pt idx="32">
                  <c:v>2.3611763471401361</c:v>
                </c:pt>
                <c:pt idx="33">
                  <c:v>2.3227432069617011</c:v>
                </c:pt>
                <c:pt idx="34">
                  <c:v>2.3170742643241131</c:v>
                </c:pt>
                <c:pt idx="35">
                  <c:v>1.945239341648372</c:v>
                </c:pt>
                <c:pt idx="36">
                  <c:v>2.2080118111902518</c:v>
                </c:pt>
                <c:pt idx="37">
                  <c:v>2.2728958778520099</c:v>
                </c:pt>
                <c:pt idx="38">
                  <c:v>2.133496340125546</c:v>
                </c:pt>
                <c:pt idx="39">
                  <c:v>2.1680799464619018</c:v>
                </c:pt>
                <c:pt idx="40">
                  <c:v>2.420721401313747</c:v>
                </c:pt>
                <c:pt idx="41">
                  <c:v>1.9996889028676821</c:v>
                </c:pt>
                <c:pt idx="42">
                  <c:v>1.9757537014095461</c:v>
                </c:pt>
                <c:pt idx="43">
                  <c:v>1.8310331402511</c:v>
                </c:pt>
                <c:pt idx="44">
                  <c:v>1.5861797126984201</c:v>
                </c:pt>
                <c:pt idx="45">
                  <c:v>1.7108646200300801</c:v>
                </c:pt>
                <c:pt idx="46">
                  <c:v>1.7304068805722861</c:v>
                </c:pt>
                <c:pt idx="47">
                  <c:v>1.567133116316376</c:v>
                </c:pt>
                <c:pt idx="48">
                  <c:v>1.530355965426766</c:v>
                </c:pt>
                <c:pt idx="49">
                  <c:v>1.4755606635347149</c:v>
                </c:pt>
                <c:pt idx="50">
                  <c:v>1.1628784738712341</c:v>
                </c:pt>
                <c:pt idx="51">
                  <c:v>1.199854641602722</c:v>
                </c:pt>
                <c:pt idx="52">
                  <c:v>1.167037959091374</c:v>
                </c:pt>
                <c:pt idx="53">
                  <c:v>0.88230098229325205</c:v>
                </c:pt>
                <c:pt idx="54">
                  <c:v>0.37773284615861702</c:v>
                </c:pt>
                <c:pt idx="55">
                  <c:v>0.62980868846739602</c:v>
                </c:pt>
                <c:pt idx="56">
                  <c:v>0.60044674750196803</c:v>
                </c:pt>
                <c:pt idx="57">
                  <c:v>0.51543876152712398</c:v>
                </c:pt>
                <c:pt idx="58">
                  <c:v>0.81656736365731597</c:v>
                </c:pt>
                <c:pt idx="59">
                  <c:v>1.2244442537899829</c:v>
                </c:pt>
                <c:pt idx="60">
                  <c:v>0.90643233143560098</c:v>
                </c:pt>
                <c:pt idx="61">
                  <c:v>0.72333499706834303</c:v>
                </c:pt>
                <c:pt idx="62">
                  <c:v>0.77692102429259202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4C-4FA6-9B87-69827846D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751808"/>
        <c:axId val="163753344"/>
      </c:lineChart>
      <c:catAx>
        <c:axId val="1637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53344"/>
        <c:crosses val="autoZero"/>
        <c:auto val="1"/>
        <c:lblAlgn val="ctr"/>
        <c:lblOffset val="100"/>
        <c:tickLblSkip val="5"/>
        <c:noMultiLvlLbl val="0"/>
      </c:catAx>
      <c:valAx>
        <c:axId val="16375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5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quarterly!$A$23:$A$278</c:f>
              <c:strCache>
                <c:ptCount val="256"/>
                <c:pt idx="0">
                  <c:v>1952:Q1</c:v>
                </c:pt>
                <c:pt idx="1">
                  <c:v>1952:Q2</c:v>
                </c:pt>
                <c:pt idx="2">
                  <c:v>1952:Q3</c:v>
                </c:pt>
                <c:pt idx="3">
                  <c:v>1952:Q4</c:v>
                </c:pt>
                <c:pt idx="4">
                  <c:v>1953:Q1</c:v>
                </c:pt>
                <c:pt idx="5">
                  <c:v>1953:Q2</c:v>
                </c:pt>
                <c:pt idx="6">
                  <c:v>1953:Q3</c:v>
                </c:pt>
                <c:pt idx="7">
                  <c:v>1953:Q4</c:v>
                </c:pt>
                <c:pt idx="8">
                  <c:v>1954:Q1</c:v>
                </c:pt>
                <c:pt idx="9">
                  <c:v>1954:Q2</c:v>
                </c:pt>
                <c:pt idx="10">
                  <c:v>1954:Q3</c:v>
                </c:pt>
                <c:pt idx="11">
                  <c:v>1954:Q4</c:v>
                </c:pt>
                <c:pt idx="12">
                  <c:v>1955:Q1</c:v>
                </c:pt>
                <c:pt idx="13">
                  <c:v>1955:Q2</c:v>
                </c:pt>
                <c:pt idx="14">
                  <c:v>1955:Q3</c:v>
                </c:pt>
                <c:pt idx="15">
                  <c:v>1955:Q4</c:v>
                </c:pt>
                <c:pt idx="16">
                  <c:v>1956:Q1</c:v>
                </c:pt>
                <c:pt idx="17">
                  <c:v>1956:Q2</c:v>
                </c:pt>
                <c:pt idx="18">
                  <c:v>1956:Q3</c:v>
                </c:pt>
                <c:pt idx="19">
                  <c:v>1956:Q4</c:v>
                </c:pt>
                <c:pt idx="20">
                  <c:v>1957:Q1</c:v>
                </c:pt>
                <c:pt idx="21">
                  <c:v>1957:Q2</c:v>
                </c:pt>
                <c:pt idx="22">
                  <c:v>1957:Q3</c:v>
                </c:pt>
                <c:pt idx="23">
                  <c:v>1957:Q4</c:v>
                </c:pt>
                <c:pt idx="24">
                  <c:v>1958:Q1</c:v>
                </c:pt>
                <c:pt idx="25">
                  <c:v>1958:Q2</c:v>
                </c:pt>
                <c:pt idx="26">
                  <c:v>1958:Q3</c:v>
                </c:pt>
                <c:pt idx="27">
                  <c:v>1958:Q4</c:v>
                </c:pt>
                <c:pt idx="28">
                  <c:v>1959:Q1</c:v>
                </c:pt>
                <c:pt idx="29">
                  <c:v>1959:Q2</c:v>
                </c:pt>
                <c:pt idx="30">
                  <c:v>1959:Q3</c:v>
                </c:pt>
                <c:pt idx="31">
                  <c:v>1959:Q4</c:v>
                </c:pt>
                <c:pt idx="32">
                  <c:v>1960:Q1</c:v>
                </c:pt>
                <c:pt idx="33">
                  <c:v>1960:Q2</c:v>
                </c:pt>
                <c:pt idx="34">
                  <c:v>1960:Q3</c:v>
                </c:pt>
                <c:pt idx="35">
                  <c:v>1960:Q4</c:v>
                </c:pt>
                <c:pt idx="36">
                  <c:v>1961:Q1</c:v>
                </c:pt>
                <c:pt idx="37">
                  <c:v>1961:Q2</c:v>
                </c:pt>
                <c:pt idx="38">
                  <c:v>1961:Q3</c:v>
                </c:pt>
                <c:pt idx="39">
                  <c:v>1961:Q4</c:v>
                </c:pt>
                <c:pt idx="40">
                  <c:v>1962:Q1</c:v>
                </c:pt>
                <c:pt idx="41">
                  <c:v>1962:Q2</c:v>
                </c:pt>
                <c:pt idx="42">
                  <c:v>1962:Q3</c:v>
                </c:pt>
                <c:pt idx="43">
                  <c:v>1962:Q4</c:v>
                </c:pt>
                <c:pt idx="44">
                  <c:v>1963:Q1</c:v>
                </c:pt>
                <c:pt idx="45">
                  <c:v>1963:Q2</c:v>
                </c:pt>
                <c:pt idx="46">
                  <c:v>1963:Q3</c:v>
                </c:pt>
                <c:pt idx="47">
                  <c:v>1963:Q4</c:v>
                </c:pt>
                <c:pt idx="48">
                  <c:v>1964:Q1</c:v>
                </c:pt>
                <c:pt idx="49">
                  <c:v>1964:Q2</c:v>
                </c:pt>
                <c:pt idx="50">
                  <c:v>1964:Q3</c:v>
                </c:pt>
                <c:pt idx="51">
                  <c:v>1964:Q4</c:v>
                </c:pt>
                <c:pt idx="52">
                  <c:v>1965:Q1</c:v>
                </c:pt>
                <c:pt idx="53">
                  <c:v>1965:Q2</c:v>
                </c:pt>
                <c:pt idx="54">
                  <c:v>1965:Q3</c:v>
                </c:pt>
                <c:pt idx="55">
                  <c:v>1965:Q4</c:v>
                </c:pt>
                <c:pt idx="56">
                  <c:v>1966:Q1</c:v>
                </c:pt>
                <c:pt idx="57">
                  <c:v>1966:Q2</c:v>
                </c:pt>
                <c:pt idx="58">
                  <c:v>1966:Q3</c:v>
                </c:pt>
                <c:pt idx="59">
                  <c:v>1966:Q4</c:v>
                </c:pt>
                <c:pt idx="60">
                  <c:v>1967:Q1</c:v>
                </c:pt>
                <c:pt idx="61">
                  <c:v>1967:Q2</c:v>
                </c:pt>
                <c:pt idx="62">
                  <c:v>1967:Q3</c:v>
                </c:pt>
                <c:pt idx="63">
                  <c:v>1967:Q4</c:v>
                </c:pt>
                <c:pt idx="64">
                  <c:v>1968:Q1</c:v>
                </c:pt>
                <c:pt idx="65">
                  <c:v>1968:Q2</c:v>
                </c:pt>
                <c:pt idx="66">
                  <c:v>1968:Q3</c:v>
                </c:pt>
                <c:pt idx="67">
                  <c:v>1968:Q4</c:v>
                </c:pt>
                <c:pt idx="68">
                  <c:v>1969:Q1</c:v>
                </c:pt>
                <c:pt idx="69">
                  <c:v>1969:Q2</c:v>
                </c:pt>
                <c:pt idx="70">
                  <c:v>1969:Q3</c:v>
                </c:pt>
                <c:pt idx="71">
                  <c:v>1969:Q4</c:v>
                </c:pt>
                <c:pt idx="72">
                  <c:v>1970:Q1</c:v>
                </c:pt>
                <c:pt idx="73">
                  <c:v>1970:Q2</c:v>
                </c:pt>
                <c:pt idx="74">
                  <c:v>1970:Q3</c:v>
                </c:pt>
                <c:pt idx="75">
                  <c:v>1970:Q4</c:v>
                </c:pt>
                <c:pt idx="76">
                  <c:v>1971:Q1</c:v>
                </c:pt>
                <c:pt idx="77">
                  <c:v>1971:Q2</c:v>
                </c:pt>
                <c:pt idx="78">
                  <c:v>1971:Q3</c:v>
                </c:pt>
                <c:pt idx="79">
                  <c:v>1971:Q4</c:v>
                </c:pt>
                <c:pt idx="80">
                  <c:v>1972:Q1</c:v>
                </c:pt>
                <c:pt idx="81">
                  <c:v>1972:Q2</c:v>
                </c:pt>
                <c:pt idx="82">
                  <c:v>1972:Q3</c:v>
                </c:pt>
                <c:pt idx="83">
                  <c:v>1972:Q4</c:v>
                </c:pt>
                <c:pt idx="84">
                  <c:v>1973:Q1</c:v>
                </c:pt>
                <c:pt idx="85">
                  <c:v>1973:Q2</c:v>
                </c:pt>
                <c:pt idx="86">
                  <c:v>1973:Q3</c:v>
                </c:pt>
                <c:pt idx="87">
                  <c:v>1973:Q4</c:v>
                </c:pt>
                <c:pt idx="88">
                  <c:v>1974:Q1</c:v>
                </c:pt>
                <c:pt idx="89">
                  <c:v>1974:Q2</c:v>
                </c:pt>
                <c:pt idx="90">
                  <c:v>1974:Q3</c:v>
                </c:pt>
                <c:pt idx="91">
                  <c:v>1974:Q4</c:v>
                </c:pt>
                <c:pt idx="92">
                  <c:v>1975:Q1</c:v>
                </c:pt>
                <c:pt idx="93">
                  <c:v>1975:Q2</c:v>
                </c:pt>
                <c:pt idx="94">
                  <c:v>1975:Q3</c:v>
                </c:pt>
                <c:pt idx="95">
                  <c:v>1975:Q4</c:v>
                </c:pt>
                <c:pt idx="96">
                  <c:v>1976:Q1</c:v>
                </c:pt>
                <c:pt idx="97">
                  <c:v>1976:Q2</c:v>
                </c:pt>
                <c:pt idx="98">
                  <c:v>1976:Q3</c:v>
                </c:pt>
                <c:pt idx="99">
                  <c:v>1976:Q4</c:v>
                </c:pt>
                <c:pt idx="100">
                  <c:v>1977:Q1</c:v>
                </c:pt>
                <c:pt idx="101">
                  <c:v>1977:Q2</c:v>
                </c:pt>
                <c:pt idx="102">
                  <c:v>1977:Q3</c:v>
                </c:pt>
                <c:pt idx="103">
                  <c:v>1977:Q4</c:v>
                </c:pt>
                <c:pt idx="104">
                  <c:v>1978:Q1</c:v>
                </c:pt>
                <c:pt idx="105">
                  <c:v>1978:Q2</c:v>
                </c:pt>
                <c:pt idx="106">
                  <c:v>1978:Q3</c:v>
                </c:pt>
                <c:pt idx="107">
                  <c:v>1978:Q4</c:v>
                </c:pt>
                <c:pt idx="108">
                  <c:v>1979:Q1</c:v>
                </c:pt>
                <c:pt idx="109">
                  <c:v>1979:Q2</c:v>
                </c:pt>
                <c:pt idx="110">
                  <c:v>1979:Q3</c:v>
                </c:pt>
                <c:pt idx="111">
                  <c:v>1979:Q4</c:v>
                </c:pt>
                <c:pt idx="112">
                  <c:v>1980:Q1</c:v>
                </c:pt>
                <c:pt idx="113">
                  <c:v>1980:Q2</c:v>
                </c:pt>
                <c:pt idx="114">
                  <c:v>1980:Q3</c:v>
                </c:pt>
                <c:pt idx="115">
                  <c:v>1980:Q4</c:v>
                </c:pt>
                <c:pt idx="116">
                  <c:v>1981:Q1</c:v>
                </c:pt>
                <c:pt idx="117">
                  <c:v>1981:Q2</c:v>
                </c:pt>
                <c:pt idx="118">
                  <c:v>1981:Q3</c:v>
                </c:pt>
                <c:pt idx="119">
                  <c:v>1981:Q4</c:v>
                </c:pt>
                <c:pt idx="120">
                  <c:v>1982:Q1</c:v>
                </c:pt>
                <c:pt idx="121">
                  <c:v>1982:Q2</c:v>
                </c:pt>
                <c:pt idx="122">
                  <c:v>1982:Q3</c:v>
                </c:pt>
                <c:pt idx="123">
                  <c:v>1982:Q4</c:v>
                </c:pt>
                <c:pt idx="124">
                  <c:v>1983:Q1</c:v>
                </c:pt>
                <c:pt idx="125">
                  <c:v>1983:Q2</c:v>
                </c:pt>
                <c:pt idx="126">
                  <c:v>1983:Q3</c:v>
                </c:pt>
                <c:pt idx="127">
                  <c:v>1983:Q4</c:v>
                </c:pt>
                <c:pt idx="128">
                  <c:v>1984:Q1</c:v>
                </c:pt>
                <c:pt idx="129">
                  <c:v>1984:Q2</c:v>
                </c:pt>
                <c:pt idx="130">
                  <c:v>1984:Q3</c:v>
                </c:pt>
                <c:pt idx="131">
                  <c:v>1984:Q4</c:v>
                </c:pt>
                <c:pt idx="132">
                  <c:v>1985:Q1</c:v>
                </c:pt>
                <c:pt idx="133">
                  <c:v>1985:Q2</c:v>
                </c:pt>
                <c:pt idx="134">
                  <c:v>1985:Q3</c:v>
                </c:pt>
                <c:pt idx="135">
                  <c:v>1985:Q4</c:v>
                </c:pt>
                <c:pt idx="136">
                  <c:v>1986:Q1</c:v>
                </c:pt>
                <c:pt idx="137">
                  <c:v>1986:Q2</c:v>
                </c:pt>
                <c:pt idx="138">
                  <c:v>1986:Q3</c:v>
                </c:pt>
                <c:pt idx="139">
                  <c:v>1986:Q4</c:v>
                </c:pt>
                <c:pt idx="140">
                  <c:v>1987:Q1</c:v>
                </c:pt>
                <c:pt idx="141">
                  <c:v>1987:Q2</c:v>
                </c:pt>
                <c:pt idx="142">
                  <c:v>1987:Q3</c:v>
                </c:pt>
                <c:pt idx="143">
                  <c:v>1987:Q4</c:v>
                </c:pt>
                <c:pt idx="144">
                  <c:v>1988:Q1</c:v>
                </c:pt>
                <c:pt idx="145">
                  <c:v>1988:Q2</c:v>
                </c:pt>
                <c:pt idx="146">
                  <c:v>1988:Q3</c:v>
                </c:pt>
                <c:pt idx="147">
                  <c:v>1988:Q4</c:v>
                </c:pt>
                <c:pt idx="148">
                  <c:v>1989:Q1</c:v>
                </c:pt>
                <c:pt idx="149">
                  <c:v>1989:Q2</c:v>
                </c:pt>
                <c:pt idx="150">
                  <c:v>1989:Q3</c:v>
                </c:pt>
                <c:pt idx="151">
                  <c:v>1989:Q4</c:v>
                </c:pt>
                <c:pt idx="152">
                  <c:v>1990:Q1</c:v>
                </c:pt>
                <c:pt idx="153">
                  <c:v>1990:Q2</c:v>
                </c:pt>
                <c:pt idx="154">
                  <c:v>1990:Q3</c:v>
                </c:pt>
                <c:pt idx="155">
                  <c:v>1990:Q4</c:v>
                </c:pt>
                <c:pt idx="156">
                  <c:v>1991:Q1</c:v>
                </c:pt>
                <c:pt idx="157">
                  <c:v>1991:Q2</c:v>
                </c:pt>
                <c:pt idx="158">
                  <c:v>1991:Q3</c:v>
                </c:pt>
                <c:pt idx="159">
                  <c:v>1991:Q4</c:v>
                </c:pt>
                <c:pt idx="160">
                  <c:v>1992:Q1</c:v>
                </c:pt>
                <c:pt idx="161">
                  <c:v>1992:Q2</c:v>
                </c:pt>
                <c:pt idx="162">
                  <c:v>1992:Q3</c:v>
                </c:pt>
                <c:pt idx="163">
                  <c:v>1992:Q4</c:v>
                </c:pt>
                <c:pt idx="164">
                  <c:v>1993:Q1</c:v>
                </c:pt>
                <c:pt idx="165">
                  <c:v>1993:Q2</c:v>
                </c:pt>
                <c:pt idx="166">
                  <c:v>1993:Q3</c:v>
                </c:pt>
                <c:pt idx="167">
                  <c:v>1993:Q4</c:v>
                </c:pt>
                <c:pt idx="168">
                  <c:v>1994:Q1</c:v>
                </c:pt>
                <c:pt idx="169">
                  <c:v>1994:Q2</c:v>
                </c:pt>
                <c:pt idx="170">
                  <c:v>1994:Q3</c:v>
                </c:pt>
                <c:pt idx="171">
                  <c:v>1994:Q4</c:v>
                </c:pt>
                <c:pt idx="172">
                  <c:v>1995:Q1</c:v>
                </c:pt>
                <c:pt idx="173">
                  <c:v>1995:Q2</c:v>
                </c:pt>
                <c:pt idx="174">
                  <c:v>1995:Q3</c:v>
                </c:pt>
                <c:pt idx="175">
                  <c:v>1995:Q4</c:v>
                </c:pt>
                <c:pt idx="176">
                  <c:v>1996:Q1</c:v>
                </c:pt>
                <c:pt idx="177">
                  <c:v>1996:Q2</c:v>
                </c:pt>
                <c:pt idx="178">
                  <c:v>1996:Q3</c:v>
                </c:pt>
                <c:pt idx="179">
                  <c:v>1996:Q4</c:v>
                </c:pt>
                <c:pt idx="180">
                  <c:v>1997:Q1</c:v>
                </c:pt>
                <c:pt idx="181">
                  <c:v>1997:Q2</c:v>
                </c:pt>
                <c:pt idx="182">
                  <c:v>1997:Q3</c:v>
                </c:pt>
                <c:pt idx="183">
                  <c:v>1997:Q4</c:v>
                </c:pt>
                <c:pt idx="184">
                  <c:v>1998:Q1</c:v>
                </c:pt>
                <c:pt idx="185">
                  <c:v>1998:Q2</c:v>
                </c:pt>
                <c:pt idx="186">
                  <c:v>1998:Q3</c:v>
                </c:pt>
                <c:pt idx="187">
                  <c:v>1998:Q4</c:v>
                </c:pt>
                <c:pt idx="188">
                  <c:v>1999:Q1</c:v>
                </c:pt>
                <c:pt idx="189">
                  <c:v>1999:Q2</c:v>
                </c:pt>
                <c:pt idx="190">
                  <c:v>1999:Q3</c:v>
                </c:pt>
                <c:pt idx="191">
                  <c:v>1999:Q4</c:v>
                </c:pt>
                <c:pt idx="192">
                  <c:v>2000:Q1</c:v>
                </c:pt>
                <c:pt idx="193">
                  <c:v>2000:Q2</c:v>
                </c:pt>
                <c:pt idx="194">
                  <c:v>2000:Q3</c:v>
                </c:pt>
                <c:pt idx="195">
                  <c:v>2000:Q4</c:v>
                </c:pt>
                <c:pt idx="196">
                  <c:v>2001:Q1</c:v>
                </c:pt>
                <c:pt idx="197">
                  <c:v>2001:Q2</c:v>
                </c:pt>
                <c:pt idx="198">
                  <c:v>2001:Q3</c:v>
                </c:pt>
                <c:pt idx="199">
                  <c:v>2001:Q4</c:v>
                </c:pt>
                <c:pt idx="200">
                  <c:v>2002:Q1</c:v>
                </c:pt>
                <c:pt idx="201">
                  <c:v>2002:Q2</c:v>
                </c:pt>
                <c:pt idx="202">
                  <c:v>2002:Q3</c:v>
                </c:pt>
                <c:pt idx="203">
                  <c:v>2002:Q4</c:v>
                </c:pt>
                <c:pt idx="204">
                  <c:v>2003:Q1</c:v>
                </c:pt>
                <c:pt idx="205">
                  <c:v>2003:Q2</c:v>
                </c:pt>
                <c:pt idx="206">
                  <c:v>2003:Q3</c:v>
                </c:pt>
                <c:pt idx="207">
                  <c:v>2003:Q4</c:v>
                </c:pt>
                <c:pt idx="208">
                  <c:v>2004:Q1</c:v>
                </c:pt>
                <c:pt idx="209">
                  <c:v>2004:Q2</c:v>
                </c:pt>
                <c:pt idx="210">
                  <c:v>2004:Q3</c:v>
                </c:pt>
                <c:pt idx="211">
                  <c:v>2004:Q4</c:v>
                </c:pt>
                <c:pt idx="212">
                  <c:v>2005:Q1</c:v>
                </c:pt>
                <c:pt idx="213">
                  <c:v>2005:Q2</c:v>
                </c:pt>
                <c:pt idx="214">
                  <c:v>2005:Q3</c:v>
                </c:pt>
                <c:pt idx="215">
                  <c:v>2005:Q4</c:v>
                </c:pt>
                <c:pt idx="216">
                  <c:v>2006:Q1</c:v>
                </c:pt>
                <c:pt idx="217">
                  <c:v>2006:Q2</c:v>
                </c:pt>
                <c:pt idx="218">
                  <c:v>2006:Q3</c:v>
                </c:pt>
                <c:pt idx="219">
                  <c:v>2006:Q4</c:v>
                </c:pt>
                <c:pt idx="220">
                  <c:v>2007:Q1</c:v>
                </c:pt>
                <c:pt idx="221">
                  <c:v>2007:Q2</c:v>
                </c:pt>
                <c:pt idx="222">
                  <c:v>2007:Q3</c:v>
                </c:pt>
                <c:pt idx="223">
                  <c:v>2007:Q4</c:v>
                </c:pt>
                <c:pt idx="224">
                  <c:v>2008:Q1</c:v>
                </c:pt>
                <c:pt idx="225">
                  <c:v>2008:Q2</c:v>
                </c:pt>
                <c:pt idx="226">
                  <c:v>2008:Q3</c:v>
                </c:pt>
                <c:pt idx="227">
                  <c:v>2008:Q4</c:v>
                </c:pt>
                <c:pt idx="228">
                  <c:v>2009:Q1</c:v>
                </c:pt>
                <c:pt idx="229">
                  <c:v>2009:Q2</c:v>
                </c:pt>
                <c:pt idx="230">
                  <c:v>2009:Q3</c:v>
                </c:pt>
                <c:pt idx="231">
                  <c:v>2009:Q4</c:v>
                </c:pt>
                <c:pt idx="232">
                  <c:v>2010:Q1</c:v>
                </c:pt>
                <c:pt idx="233">
                  <c:v>2010:Q2</c:v>
                </c:pt>
                <c:pt idx="234">
                  <c:v>2010:Q3</c:v>
                </c:pt>
                <c:pt idx="235">
                  <c:v>2010:Q4</c:v>
                </c:pt>
                <c:pt idx="236">
                  <c:v>2011:Q1</c:v>
                </c:pt>
                <c:pt idx="237">
                  <c:v>2011:Q2</c:v>
                </c:pt>
                <c:pt idx="238">
                  <c:v>2011:Q3</c:v>
                </c:pt>
                <c:pt idx="239">
                  <c:v>2011:Q4</c:v>
                </c:pt>
                <c:pt idx="240">
                  <c:v>2012:Q1</c:v>
                </c:pt>
                <c:pt idx="241">
                  <c:v>2012:Q2</c:v>
                </c:pt>
                <c:pt idx="242">
                  <c:v>2012:Q3</c:v>
                </c:pt>
                <c:pt idx="243">
                  <c:v>2012:Q4</c:v>
                </c:pt>
                <c:pt idx="244">
                  <c:v>2013:Q1</c:v>
                </c:pt>
                <c:pt idx="245">
                  <c:v>2013:Q2</c:v>
                </c:pt>
                <c:pt idx="246">
                  <c:v>2013:Q3</c:v>
                </c:pt>
                <c:pt idx="247">
                  <c:v>2013:Q4</c:v>
                </c:pt>
                <c:pt idx="248">
                  <c:v>2014:Q1</c:v>
                </c:pt>
                <c:pt idx="249">
                  <c:v>2014:Q2</c:v>
                </c:pt>
                <c:pt idx="250">
                  <c:v>2014:Q3</c:v>
                </c:pt>
                <c:pt idx="251">
                  <c:v>2014:Q4</c:v>
                </c:pt>
                <c:pt idx="252">
                  <c:v>2015:Q1</c:v>
                </c:pt>
                <c:pt idx="253">
                  <c:v>2015:Q2</c:v>
                </c:pt>
                <c:pt idx="254">
                  <c:v>2015:Q3</c:v>
                </c:pt>
                <c:pt idx="255">
                  <c:v>2015:Q4</c:v>
                </c:pt>
              </c:strCache>
            </c:strRef>
          </c:cat>
          <c:val>
            <c:numRef>
              <c:f>quarterly!$Q$23:$Q$278</c:f>
              <c:numCache>
                <c:formatCode>0.00</c:formatCode>
                <c:ptCount val="256"/>
                <c:pt idx="0">
                  <c:v>1.8849794923388601</c:v>
                </c:pt>
                <c:pt idx="1">
                  <c:v>2.3637809966416006</c:v>
                </c:pt>
                <c:pt idx="2">
                  <c:v>2.1149463997581877</c:v>
                </c:pt>
                <c:pt idx="3">
                  <c:v>2.2066941717242203</c:v>
                </c:pt>
                <c:pt idx="4">
                  <c:v>2.055189319211018</c:v>
                </c:pt>
                <c:pt idx="5">
                  <c:v>1.8643403588829717</c:v>
                </c:pt>
                <c:pt idx="6">
                  <c:v>2.0714634944320154</c:v>
                </c:pt>
                <c:pt idx="7">
                  <c:v>2.0449318745115383</c:v>
                </c:pt>
                <c:pt idx="8">
                  <c:v>2.4025802518007415</c:v>
                </c:pt>
                <c:pt idx="9">
                  <c:v>2.2492105611619264</c:v>
                </c:pt>
                <c:pt idx="10">
                  <c:v>2.2769621768053989</c:v>
                </c:pt>
                <c:pt idx="11">
                  <c:v>2.344594359889089</c:v>
                </c:pt>
                <c:pt idx="12">
                  <c:v>1.8391347609106243</c:v>
                </c:pt>
                <c:pt idx="13">
                  <c:v>1.9498113103807815</c:v>
                </c:pt>
                <c:pt idx="14">
                  <c:v>2.0386215532116534</c:v>
                </c:pt>
                <c:pt idx="15">
                  <c:v>1.7405502853806099</c:v>
                </c:pt>
                <c:pt idx="16">
                  <c:v>1.9777424273726418</c:v>
                </c:pt>
                <c:pt idx="17">
                  <c:v>2.3998197846147815</c:v>
                </c:pt>
                <c:pt idx="18">
                  <c:v>1.7333121225700672</c:v>
                </c:pt>
                <c:pt idx="19">
                  <c:v>1.9338046365886334</c:v>
                </c:pt>
                <c:pt idx="20">
                  <c:v>2.3807566699304443</c:v>
                </c:pt>
                <c:pt idx="21">
                  <c:v>2.2663114506525108</c:v>
                </c:pt>
                <c:pt idx="22">
                  <c:v>2.6417571966461724</c:v>
                </c:pt>
                <c:pt idx="23">
                  <c:v>3.1029731839066685</c:v>
                </c:pt>
                <c:pt idx="24">
                  <c:v>2.7243717257719382</c:v>
                </c:pt>
                <c:pt idx="25">
                  <c:v>2.5405045819893308</c:v>
                </c:pt>
                <c:pt idx="26">
                  <c:v>2.2502595803361345</c:v>
                </c:pt>
                <c:pt idx="27">
                  <c:v>2.1625985917898758</c:v>
                </c:pt>
                <c:pt idx="28">
                  <c:v>1.7263777203673407</c:v>
                </c:pt>
                <c:pt idx="29">
                  <c:v>1.5841171845685351</c:v>
                </c:pt>
                <c:pt idx="30">
                  <c:v>1.5398228252038837</c:v>
                </c:pt>
                <c:pt idx="31">
                  <c:v>1.6277369331696927</c:v>
                </c:pt>
                <c:pt idx="32">
                  <c:v>2.0344172723145095</c:v>
                </c:pt>
                <c:pt idx="33">
                  <c:v>1.9647774932622233</c:v>
                </c:pt>
                <c:pt idx="34">
                  <c:v>1.9511840960362146</c:v>
                </c:pt>
                <c:pt idx="35">
                  <c:v>2.4128060752917153</c:v>
                </c:pt>
                <c:pt idx="36">
                  <c:v>2.2834598195988396</c:v>
                </c:pt>
                <c:pt idx="37">
                  <c:v>2.1154779387073432</c:v>
                </c:pt>
                <c:pt idx="38">
                  <c:v>2.313401369717075</c:v>
                </c:pt>
                <c:pt idx="39">
                  <c:v>2.0273903741767425</c:v>
                </c:pt>
                <c:pt idx="40">
                  <c:v>2.021734340933127</c:v>
                </c:pt>
                <c:pt idx="41">
                  <c:v>1.6696839987446612</c:v>
                </c:pt>
                <c:pt idx="42">
                  <c:v>1.6581672749055518</c:v>
                </c:pt>
                <c:pt idx="43">
                  <c:v>1.4607763499046769</c:v>
                </c:pt>
                <c:pt idx="44">
                  <c:v>1.3561503140761206</c:v>
                </c:pt>
                <c:pt idx="45">
                  <c:v>1.3520354088138522</c:v>
                </c:pt>
                <c:pt idx="46">
                  <c:v>1.6201499120905354</c:v>
                </c:pt>
                <c:pt idx="47">
                  <c:v>1.5943993005870289</c:v>
                </c:pt>
                <c:pt idx="48">
                  <c:v>2.0924179396525573</c:v>
                </c:pt>
                <c:pt idx="49">
                  <c:v>1.938054459547228</c:v>
                </c:pt>
                <c:pt idx="50">
                  <c:v>1.939316986957045</c:v>
                </c:pt>
                <c:pt idx="51">
                  <c:v>1.7099414912532929</c:v>
                </c:pt>
                <c:pt idx="52">
                  <c:v>1.3788452807891332</c:v>
                </c:pt>
                <c:pt idx="53">
                  <c:v>1.4730007657544297</c:v>
                </c:pt>
                <c:pt idx="54">
                  <c:v>1.8002748248555041</c:v>
                </c:pt>
                <c:pt idx="55">
                  <c:v>1.7685566453106749</c:v>
                </c:pt>
                <c:pt idx="56">
                  <c:v>1.9588698546009937</c:v>
                </c:pt>
                <c:pt idx="57">
                  <c:v>1.7230125361386244</c:v>
                </c:pt>
                <c:pt idx="58">
                  <c:v>1.6618354754709954</c:v>
                </c:pt>
                <c:pt idx="59">
                  <c:v>2.0011263280537865</c:v>
                </c:pt>
                <c:pt idx="60">
                  <c:v>2.2123752839926465</c:v>
                </c:pt>
                <c:pt idx="61">
                  <c:v>2.4964682145655392</c:v>
                </c:pt>
                <c:pt idx="62">
                  <c:v>2.1957857176458622</c:v>
                </c:pt>
                <c:pt idx="63">
                  <c:v>2.1355594822692563</c:v>
                </c:pt>
                <c:pt idx="64">
                  <c:v>2.4752975907062917</c:v>
                </c:pt>
                <c:pt idx="65">
                  <c:v>2.5554665232450238</c:v>
                </c:pt>
                <c:pt idx="66">
                  <c:v>2.270346190191014</c:v>
                </c:pt>
                <c:pt idx="67">
                  <c:v>2.1824426352851747</c:v>
                </c:pt>
                <c:pt idx="68">
                  <c:v>1.8299186483956167</c:v>
                </c:pt>
                <c:pt idx="69">
                  <c:v>1.8377159373458176</c:v>
                </c:pt>
                <c:pt idx="70">
                  <c:v>1.6556959376498444</c:v>
                </c:pt>
                <c:pt idx="71">
                  <c:v>1.6771330081011655</c:v>
                </c:pt>
                <c:pt idx="72">
                  <c:v>1.9220496870834887</c:v>
                </c:pt>
                <c:pt idx="73">
                  <c:v>2.2038289591071938</c:v>
                </c:pt>
                <c:pt idx="74">
                  <c:v>2.0911183749028832</c:v>
                </c:pt>
                <c:pt idx="75">
                  <c:v>1.936710648649965</c:v>
                </c:pt>
                <c:pt idx="76">
                  <c:v>2.0166726185893893</c:v>
                </c:pt>
                <c:pt idx="77">
                  <c:v>2.124045614001131</c:v>
                </c:pt>
                <c:pt idx="78">
                  <c:v>2.5300600152803887</c:v>
                </c:pt>
                <c:pt idx="79">
                  <c:v>2.0784329511170196</c:v>
                </c:pt>
                <c:pt idx="80">
                  <c:v>1.7526669772075063</c:v>
                </c:pt>
                <c:pt idx="81">
                  <c:v>1.6715047723120815</c:v>
                </c:pt>
                <c:pt idx="82">
                  <c:v>1.8871838223969184</c:v>
                </c:pt>
                <c:pt idx="83">
                  <c:v>1.8837724439174024</c:v>
                </c:pt>
                <c:pt idx="84">
                  <c:v>1.8024335757977685</c:v>
                </c:pt>
                <c:pt idx="85">
                  <c:v>1.5646503304755841</c:v>
                </c:pt>
                <c:pt idx="86">
                  <c:v>1.4093425836826736</c:v>
                </c:pt>
                <c:pt idx="87">
                  <c:v>1.5571478976053492</c:v>
                </c:pt>
                <c:pt idx="88">
                  <c:v>1.4493570908011695</c:v>
                </c:pt>
                <c:pt idx="89">
                  <c:v>1.7439331918760537</c:v>
                </c:pt>
                <c:pt idx="90">
                  <c:v>1.4576161651339303</c:v>
                </c:pt>
                <c:pt idx="91">
                  <c:v>1.7530587018291457</c:v>
                </c:pt>
                <c:pt idx="92">
                  <c:v>2.0369242066783078</c:v>
                </c:pt>
                <c:pt idx="93">
                  <c:v>1.9015147777610903</c:v>
                </c:pt>
                <c:pt idx="94">
                  <c:v>1.5353688206702056</c:v>
                </c:pt>
                <c:pt idx="95">
                  <c:v>1.3319120670685853</c:v>
                </c:pt>
                <c:pt idx="96">
                  <c:v>1.1079882541589465</c:v>
                </c:pt>
                <c:pt idx="97">
                  <c:v>1.2583330743758014</c:v>
                </c:pt>
                <c:pt idx="98">
                  <c:v>0.79856806839198013</c:v>
                </c:pt>
                <c:pt idx="99">
                  <c:v>1.2678707070786959</c:v>
                </c:pt>
                <c:pt idx="100">
                  <c:v>1.3036005130938626</c:v>
                </c:pt>
                <c:pt idx="101">
                  <c:v>1.0472862182096461</c:v>
                </c:pt>
                <c:pt idx="102">
                  <c:v>1.2803193433757527</c:v>
                </c:pt>
                <c:pt idx="103">
                  <c:v>0.83801757922670761</c:v>
                </c:pt>
                <c:pt idx="104">
                  <c:v>0.79865817531851158</c:v>
                </c:pt>
                <c:pt idx="105">
                  <c:v>0.89137060966288539</c:v>
                </c:pt>
                <c:pt idx="106">
                  <c:v>1.0845989468159418</c:v>
                </c:pt>
                <c:pt idx="107">
                  <c:v>1.003365285062686</c:v>
                </c:pt>
                <c:pt idx="108">
                  <c:v>1.1458248167165241</c:v>
                </c:pt>
                <c:pt idx="109">
                  <c:v>1.2174451609991801</c:v>
                </c:pt>
                <c:pt idx="110">
                  <c:v>1.2698447468357634</c:v>
                </c:pt>
                <c:pt idx="111">
                  <c:v>0.96651259255611743</c:v>
                </c:pt>
                <c:pt idx="112">
                  <c:v>0.89256234105815158</c:v>
                </c:pt>
                <c:pt idx="113">
                  <c:v>0.49680657791395538</c:v>
                </c:pt>
                <c:pt idx="114">
                  <c:v>0.4795848837799796</c:v>
                </c:pt>
                <c:pt idx="115">
                  <c:v>0.54800781836007317</c:v>
                </c:pt>
                <c:pt idx="116">
                  <c:v>0.78848454003380941</c:v>
                </c:pt>
                <c:pt idx="117">
                  <c:v>0.42581147791130219</c:v>
                </c:pt>
                <c:pt idx="118">
                  <c:v>0.85889297097355455</c:v>
                </c:pt>
                <c:pt idx="119">
                  <c:v>0.53714278344164479</c:v>
                </c:pt>
                <c:pt idx="120">
                  <c:v>0.51537087421019112</c:v>
                </c:pt>
                <c:pt idx="121">
                  <c:v>0.51125110718906053</c:v>
                </c:pt>
                <c:pt idx="122">
                  <c:v>3.4667914486763429E-2</c:v>
                </c:pt>
                <c:pt idx="123">
                  <c:v>0.35268546996175559</c:v>
                </c:pt>
                <c:pt idx="124">
                  <c:v>0.11627432604262919</c:v>
                </c:pt>
                <c:pt idx="125">
                  <c:v>8.6493038213117004E-2</c:v>
                </c:pt>
                <c:pt idx="126">
                  <c:v>-0.15153174393603633</c:v>
                </c:pt>
                <c:pt idx="127">
                  <c:v>-9.9761244690887846E-2</c:v>
                </c:pt>
                <c:pt idx="128">
                  <c:v>5.4945887346331788E-2</c:v>
                </c:pt>
                <c:pt idx="129">
                  <c:v>-1.5008480542110547E-2</c:v>
                </c:pt>
                <c:pt idx="130">
                  <c:v>0.33133094537992253</c:v>
                </c:pt>
                <c:pt idx="131">
                  <c:v>0.43313480426757056</c:v>
                </c:pt>
                <c:pt idx="132">
                  <c:v>0.22575143005102344</c:v>
                </c:pt>
                <c:pt idx="133">
                  <c:v>0.33064113339119294</c:v>
                </c:pt>
                <c:pt idx="134">
                  <c:v>0.58679548235303047</c:v>
                </c:pt>
                <c:pt idx="135">
                  <c:v>0.67138070079339829</c:v>
                </c:pt>
                <c:pt idx="136">
                  <c:v>0.60597510273322264</c:v>
                </c:pt>
                <c:pt idx="137">
                  <c:v>0.96673356279546618</c:v>
                </c:pt>
                <c:pt idx="138">
                  <c:v>0.58878609391040171</c:v>
                </c:pt>
                <c:pt idx="139">
                  <c:v>0.64960696656489247</c:v>
                </c:pt>
                <c:pt idx="140">
                  <c:v>0.34644903253356168</c:v>
                </c:pt>
                <c:pt idx="141">
                  <c:v>0.67839006651022626</c:v>
                </c:pt>
                <c:pt idx="142">
                  <c:v>0.87650903776935363</c:v>
                </c:pt>
                <c:pt idx="143">
                  <c:v>0.8361596494662622</c:v>
                </c:pt>
                <c:pt idx="144">
                  <c:v>1.1820835963352905</c:v>
                </c:pt>
                <c:pt idx="145">
                  <c:v>1.2903338075836326</c:v>
                </c:pt>
                <c:pt idx="146">
                  <c:v>1.5981973079132046</c:v>
                </c:pt>
                <c:pt idx="147">
                  <c:v>1.5791392031754012</c:v>
                </c:pt>
                <c:pt idx="148">
                  <c:v>1.3608741847366652</c:v>
                </c:pt>
                <c:pt idx="149">
                  <c:v>1.0906059617959609</c:v>
                </c:pt>
                <c:pt idx="150">
                  <c:v>1.1149756304634175</c:v>
                </c:pt>
                <c:pt idx="151">
                  <c:v>0.99108166416752397</c:v>
                </c:pt>
                <c:pt idx="152">
                  <c:v>0.82658271395611282</c:v>
                </c:pt>
                <c:pt idx="153">
                  <c:v>0.94468192903438042</c:v>
                </c:pt>
                <c:pt idx="154">
                  <c:v>0.81212595611732874</c:v>
                </c:pt>
                <c:pt idx="155">
                  <c:v>0.85756010335197375</c:v>
                </c:pt>
                <c:pt idx="156">
                  <c:v>0.75826723113818306</c:v>
                </c:pt>
                <c:pt idx="157">
                  <c:v>0.71460447247061898</c:v>
                </c:pt>
                <c:pt idx="158">
                  <c:v>0.64377652316333422</c:v>
                </c:pt>
                <c:pt idx="159">
                  <c:v>0.6532357641739005</c:v>
                </c:pt>
                <c:pt idx="160">
                  <c:v>1.3763828010710195</c:v>
                </c:pt>
                <c:pt idx="161">
                  <c:v>1.0803733969454683</c:v>
                </c:pt>
                <c:pt idx="162">
                  <c:v>1.0238665278283701</c:v>
                </c:pt>
                <c:pt idx="163">
                  <c:v>0.9667918477387818</c:v>
                </c:pt>
                <c:pt idx="164">
                  <c:v>0.31600485762368524</c:v>
                </c:pt>
                <c:pt idx="165">
                  <c:v>0.15681973908330576</c:v>
                </c:pt>
                <c:pt idx="166">
                  <c:v>-9.1851393380937923E-2</c:v>
                </c:pt>
                <c:pt idx="167">
                  <c:v>0.10832377710519843</c:v>
                </c:pt>
                <c:pt idx="168">
                  <c:v>1.6044436947347827E-2</c:v>
                </c:pt>
                <c:pt idx="169">
                  <c:v>7.6421463527984498E-2</c:v>
                </c:pt>
                <c:pt idx="170">
                  <c:v>-6.0532179667825016E-2</c:v>
                </c:pt>
                <c:pt idx="171">
                  <c:v>0.12324102449502417</c:v>
                </c:pt>
                <c:pt idx="172">
                  <c:v>8.7626662515445347E-2</c:v>
                </c:pt>
                <c:pt idx="173">
                  <c:v>0.23245985089645452</c:v>
                </c:pt>
                <c:pt idx="174">
                  <c:v>0.25023908327195504</c:v>
                </c:pt>
                <c:pt idx="175">
                  <c:v>0.34222120810883355</c:v>
                </c:pt>
                <c:pt idx="176">
                  <c:v>0.60907134458717782</c:v>
                </c:pt>
                <c:pt idx="177">
                  <c:v>0.37200992169659231</c:v>
                </c:pt>
                <c:pt idx="178">
                  <c:v>0.41736767780050882</c:v>
                </c:pt>
                <c:pt idx="179">
                  <c:v>0.54705813497259215</c:v>
                </c:pt>
                <c:pt idx="180">
                  <c:v>-7.3001778702491485E-2</c:v>
                </c:pt>
                <c:pt idx="181">
                  <c:v>0.11600304802989762</c:v>
                </c:pt>
                <c:pt idx="182">
                  <c:v>0.33536168588917847</c:v>
                </c:pt>
                <c:pt idx="183">
                  <c:v>0.32918338331427754</c:v>
                </c:pt>
                <c:pt idx="184">
                  <c:v>0.78820085704736353</c:v>
                </c:pt>
                <c:pt idx="185">
                  <c:v>1.149198617237726</c:v>
                </c:pt>
                <c:pt idx="186">
                  <c:v>1.5425555797250163</c:v>
                </c:pt>
                <c:pt idx="187">
                  <c:v>1.2484838766054656</c:v>
                </c:pt>
                <c:pt idx="188">
                  <c:v>1.6624572629775241</c:v>
                </c:pt>
                <c:pt idx="189">
                  <c:v>1.6497523118079389</c:v>
                </c:pt>
                <c:pt idx="190">
                  <c:v>1.7195910952771556</c:v>
                </c:pt>
                <c:pt idx="191">
                  <c:v>1.8985605679762636</c:v>
                </c:pt>
                <c:pt idx="192">
                  <c:v>1.8859849706435863</c:v>
                </c:pt>
                <c:pt idx="193">
                  <c:v>1.8918538706563002</c:v>
                </c:pt>
                <c:pt idx="194">
                  <c:v>1.8979859893254782</c:v>
                </c:pt>
                <c:pt idx="195">
                  <c:v>2.0444983777362968</c:v>
                </c:pt>
                <c:pt idx="196">
                  <c:v>1.7448749950200622</c:v>
                </c:pt>
                <c:pt idx="197">
                  <c:v>2.047836759675167</c:v>
                </c:pt>
                <c:pt idx="198">
                  <c:v>2.0982147224250909</c:v>
                </c:pt>
                <c:pt idx="199">
                  <c:v>2.2335319582909139</c:v>
                </c:pt>
                <c:pt idx="200">
                  <c:v>2.6336633211442164</c:v>
                </c:pt>
                <c:pt idx="201">
                  <c:v>2.4391089289123928</c:v>
                </c:pt>
                <c:pt idx="202">
                  <c:v>2.2908721789445456</c:v>
                </c:pt>
                <c:pt idx="203">
                  <c:v>2.2949518484453302</c:v>
                </c:pt>
                <c:pt idx="204">
                  <c:v>2.2383119934648743</c:v>
                </c:pt>
                <c:pt idx="205">
                  <c:v>2.2546858802160124</c:v>
                </c:pt>
                <c:pt idx="206">
                  <c:v>2.2642117052706459</c:v>
                </c:pt>
                <c:pt idx="207">
                  <c:v>2.267562532296052</c:v>
                </c:pt>
                <c:pt idx="208">
                  <c:v>2.0015791652815533</c:v>
                </c:pt>
                <c:pt idx="209">
                  <c:v>2.2504622938461947</c:v>
                </c:pt>
                <c:pt idx="210">
                  <c:v>2.3591525842176453</c:v>
                </c:pt>
                <c:pt idx="211">
                  <c:v>2.1575441191230409</c:v>
                </c:pt>
                <c:pt idx="212">
                  <c:v>2.2053598367512164</c:v>
                </c:pt>
                <c:pt idx="213">
                  <c:v>2.0171269415975539</c:v>
                </c:pt>
                <c:pt idx="214">
                  <c:v>2.0263985861237686</c:v>
                </c:pt>
                <c:pt idx="215">
                  <c:v>1.7012466066757113</c:v>
                </c:pt>
                <c:pt idx="216">
                  <c:v>1.7939738501107179</c:v>
                </c:pt>
                <c:pt idx="217">
                  <c:v>1.4427615146139972</c:v>
                </c:pt>
                <c:pt idx="218">
                  <c:v>1.25559202316578</c:v>
                </c:pt>
                <c:pt idx="219">
                  <c:v>1.1186878337181894</c:v>
                </c:pt>
                <c:pt idx="220">
                  <c:v>0.76435474312306562</c:v>
                </c:pt>
                <c:pt idx="221">
                  <c:v>0.75370518823158839</c:v>
                </c:pt>
                <c:pt idx="222">
                  <c:v>0.69667586812016935</c:v>
                </c:pt>
                <c:pt idx="223">
                  <c:v>0.81957051217292298</c:v>
                </c:pt>
                <c:pt idx="224">
                  <c:v>0.55307439370269385</c:v>
                </c:pt>
                <c:pt idx="225">
                  <c:v>0.33320051802996159</c:v>
                </c:pt>
                <c:pt idx="226">
                  <c:v>0.18303327842081901</c:v>
                </c:pt>
                <c:pt idx="227">
                  <c:v>0.28723943055584794</c:v>
                </c:pt>
                <c:pt idx="228">
                  <c:v>0.53224950575498153</c:v>
                </c:pt>
                <c:pt idx="229">
                  <c:v>0.77288446390320265</c:v>
                </c:pt>
                <c:pt idx="230">
                  <c:v>0.64889562628971531</c:v>
                </c:pt>
                <c:pt idx="231">
                  <c:v>0.62206443265208844</c:v>
                </c:pt>
                <c:pt idx="232">
                  <c:v>0.36821192292457378</c:v>
                </c:pt>
                <c:pt idx="233">
                  <c:v>0.24750810924754232</c:v>
                </c:pt>
                <c:pt idx="234">
                  <c:v>0.29029393479367027</c:v>
                </c:pt>
                <c:pt idx="235">
                  <c:v>0.30293866062023395</c:v>
                </c:pt>
                <c:pt idx="236">
                  <c:v>8.4068749588120092E-2</c:v>
                </c:pt>
                <c:pt idx="237">
                  <c:v>0.18869454346660247</c:v>
                </c:pt>
                <c:pt idx="238">
                  <c:v>0.30732832296926105</c:v>
                </c:pt>
                <c:pt idx="239">
                  <c:v>0.36073097236826179</c:v>
                </c:pt>
                <c:pt idx="240">
                  <c:v>0.60308193087429296</c:v>
                </c:pt>
                <c:pt idx="241">
                  <c:v>0.69608751861947549</c:v>
                </c:pt>
                <c:pt idx="242">
                  <c:v>0.62590578127458818</c:v>
                </c:pt>
                <c:pt idx="243">
                  <c:v>0.47284293181452186</c:v>
                </c:pt>
                <c:pt idx="244">
                  <c:v>0.64497821350640983</c:v>
                </c:pt>
                <c:pt idx="245">
                  <c:v>0.63627900876643217</c:v>
                </c:pt>
                <c:pt idx="246">
                  <c:v>0.61770357829581057</c:v>
                </c:pt>
                <c:pt idx="247">
                  <c:v>0.71174875449396136</c:v>
                </c:pt>
                <c:pt idx="248">
                  <c:v>0.32822589997881391</c:v>
                </c:pt>
                <c:pt idx="249">
                  <c:v>-5.055071710335768E-3</c:v>
                </c:pt>
                <c:pt idx="250">
                  <c:v>0.10372230505067334</c:v>
                </c:pt>
                <c:pt idx="251">
                  <c:v>-3.1689453768455347E-2</c:v>
                </c:pt>
                <c:pt idx="252">
                  <c:v>0.15449582673750495</c:v>
                </c:pt>
                <c:pt idx="253">
                  <c:v>0.4404372875678636</c:v>
                </c:pt>
                <c:pt idx="254">
                  <c:v>0.37308183705929332</c:v>
                </c:pt>
                <c:pt idx="255">
                  <c:v>0.34229414666027136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3B-494C-BCA3-D3675A98B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979008"/>
        <c:axId val="71980544"/>
      </c:lineChart>
      <c:dateAx>
        <c:axId val="7197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80544"/>
        <c:crosses val="autoZero"/>
        <c:auto val="0"/>
        <c:lblOffset val="100"/>
        <c:baseTimeUnit val="days"/>
        <c:majorUnit val="40"/>
      </c:dateAx>
      <c:valAx>
        <c:axId val="7198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7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'Fertility Data'!$B$1</c:f>
              <c:strCache>
                <c:ptCount val="1"/>
                <c:pt idx="0">
                  <c:v>Fertility Rate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'Fertility Data'!$A$2:$A$58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'Fertility Data'!$B$2:$B$58</c:f>
              <c:numCache>
                <c:formatCode>General</c:formatCode>
                <c:ptCount val="57"/>
                <c:pt idx="0">
                  <c:v>3.6539999999999999</c:v>
                </c:pt>
                <c:pt idx="1">
                  <c:v>3.62</c:v>
                </c:pt>
                <c:pt idx="2">
                  <c:v>3.4609999999999999</c:v>
                </c:pt>
                <c:pt idx="3">
                  <c:v>3.319</c:v>
                </c:pt>
                <c:pt idx="4">
                  <c:v>3.19</c:v>
                </c:pt>
                <c:pt idx="5">
                  <c:v>2.9129999999999998</c:v>
                </c:pt>
                <c:pt idx="6">
                  <c:v>2.7210000000000001</c:v>
                </c:pt>
                <c:pt idx="7">
                  <c:v>2.5579999999999998</c:v>
                </c:pt>
                <c:pt idx="8">
                  <c:v>2.464</c:v>
                </c:pt>
                <c:pt idx="9">
                  <c:v>2.456</c:v>
                </c:pt>
                <c:pt idx="10">
                  <c:v>2.48</c:v>
                </c:pt>
                <c:pt idx="11">
                  <c:v>2.266</c:v>
                </c:pt>
                <c:pt idx="12">
                  <c:v>2.0099999999999998</c:v>
                </c:pt>
                <c:pt idx="13">
                  <c:v>1.879</c:v>
                </c:pt>
                <c:pt idx="14">
                  <c:v>1.835</c:v>
                </c:pt>
                <c:pt idx="15">
                  <c:v>1.774</c:v>
                </c:pt>
                <c:pt idx="16">
                  <c:v>1.738</c:v>
                </c:pt>
                <c:pt idx="17">
                  <c:v>1.79</c:v>
                </c:pt>
                <c:pt idx="18">
                  <c:v>1.76</c:v>
                </c:pt>
                <c:pt idx="19">
                  <c:v>1.8080000000000001</c:v>
                </c:pt>
                <c:pt idx="20">
                  <c:v>1.8394999999999999</c:v>
                </c:pt>
                <c:pt idx="21">
                  <c:v>1.8120000000000001</c:v>
                </c:pt>
                <c:pt idx="22">
                  <c:v>1.8274999999999999</c:v>
                </c:pt>
                <c:pt idx="23">
                  <c:v>1.7989999999999999</c:v>
                </c:pt>
                <c:pt idx="24">
                  <c:v>1.8065</c:v>
                </c:pt>
                <c:pt idx="25">
                  <c:v>1.8440000000000001</c:v>
                </c:pt>
                <c:pt idx="26">
                  <c:v>1.8374999999999999</c:v>
                </c:pt>
                <c:pt idx="27">
                  <c:v>1.8720000000000001</c:v>
                </c:pt>
                <c:pt idx="28">
                  <c:v>1.9339999999999999</c:v>
                </c:pt>
                <c:pt idx="29">
                  <c:v>2.0139999999999998</c:v>
                </c:pt>
                <c:pt idx="30">
                  <c:v>2.081</c:v>
                </c:pt>
                <c:pt idx="31">
                  <c:v>2.0625</c:v>
                </c:pt>
                <c:pt idx="32">
                  <c:v>2.0459999999999998</c:v>
                </c:pt>
                <c:pt idx="33">
                  <c:v>2.0194999999999999</c:v>
                </c:pt>
                <c:pt idx="34">
                  <c:v>2.0015000000000001</c:v>
                </c:pt>
                <c:pt idx="35">
                  <c:v>1.978</c:v>
                </c:pt>
                <c:pt idx="36">
                  <c:v>1.976</c:v>
                </c:pt>
                <c:pt idx="37">
                  <c:v>1.9710000000000001</c:v>
                </c:pt>
                <c:pt idx="38">
                  <c:v>1.9990000000000001</c:v>
                </c:pt>
                <c:pt idx="39">
                  <c:v>2.0074999999999998</c:v>
                </c:pt>
                <c:pt idx="40">
                  <c:v>2.056</c:v>
                </c:pt>
                <c:pt idx="41">
                  <c:v>2.0305</c:v>
                </c:pt>
                <c:pt idx="42">
                  <c:v>2.0205000000000002</c:v>
                </c:pt>
                <c:pt idx="43">
                  <c:v>2.0474999999999999</c:v>
                </c:pt>
                <c:pt idx="44">
                  <c:v>2.0514999999999999</c:v>
                </c:pt>
                <c:pt idx="45">
                  <c:v>2.0569999999999999</c:v>
                </c:pt>
                <c:pt idx="46">
                  <c:v>2.1080000000000001</c:v>
                </c:pt>
                <c:pt idx="47">
                  <c:v>2.12</c:v>
                </c:pt>
                <c:pt idx="48">
                  <c:v>2.0720000000000001</c:v>
                </c:pt>
                <c:pt idx="49">
                  <c:v>2.0019999999999998</c:v>
                </c:pt>
                <c:pt idx="50">
                  <c:v>1.931</c:v>
                </c:pt>
                <c:pt idx="51">
                  <c:v>1.8945000000000001</c:v>
                </c:pt>
                <c:pt idx="52">
                  <c:v>1.8805000000000001</c:v>
                </c:pt>
                <c:pt idx="53">
                  <c:v>1.8574999999999999</c:v>
                </c:pt>
                <c:pt idx="54">
                  <c:v>1.8625</c:v>
                </c:pt>
                <c:pt idx="55">
                  <c:v>1.8434999999999999</c:v>
                </c:pt>
                <c:pt idx="56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38-40E4-AAEE-0E70456F1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03008"/>
        <c:axId val="33175040"/>
      </c:lineChart>
      <c:catAx>
        <c:axId val="3300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750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317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0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'Life Expectancy Data'!$C$1</c:f>
              <c:strCache>
                <c:ptCount val="1"/>
                <c:pt idx="0">
                  <c:v>EU-15 (Population-Weighted)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'Life Expectancy Data'!$A$2:$A$57</c:f>
              <c:numCache>
                <c:formatCode>0.00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'Life Expectancy Data'!$C$2:$C$57</c:f>
              <c:numCache>
                <c:formatCode>0.00</c:formatCode>
                <c:ptCount val="56"/>
                <c:pt idx="0">
                  <c:v>69.970752017096729</c:v>
                </c:pt>
                <c:pt idx="1">
                  <c:v>69.948708843952659</c:v>
                </c:pt>
                <c:pt idx="2">
                  <c:v>70.064726418773617</c:v>
                </c:pt>
                <c:pt idx="3">
                  <c:v>70.56374254350257</c:v>
                </c:pt>
                <c:pt idx="4">
                  <c:v>70.640450815841305</c:v>
                </c:pt>
                <c:pt idx="5">
                  <c:v>70.864430463543457</c:v>
                </c:pt>
                <c:pt idx="6">
                  <c:v>71.079785150894352</c:v>
                </c:pt>
                <c:pt idx="7">
                  <c:v>71.063218830934076</c:v>
                </c:pt>
                <c:pt idx="8">
                  <c:v>71.080034555164644</c:v>
                </c:pt>
                <c:pt idx="9">
                  <c:v>71.441675765737898</c:v>
                </c:pt>
                <c:pt idx="10">
                  <c:v>71.568441150224487</c:v>
                </c:pt>
                <c:pt idx="11">
                  <c:v>71.840127048380197</c:v>
                </c:pt>
                <c:pt idx="12">
                  <c:v>71.953570486748845</c:v>
                </c:pt>
                <c:pt idx="13">
                  <c:v>72.26139710751923</c:v>
                </c:pt>
                <c:pt idx="14">
                  <c:v>72.425630349634545</c:v>
                </c:pt>
                <c:pt idx="15">
                  <c:v>72.651529810921474</c:v>
                </c:pt>
                <c:pt idx="16">
                  <c:v>73.046022210049557</c:v>
                </c:pt>
                <c:pt idx="17">
                  <c:v>73.226227663170107</c:v>
                </c:pt>
                <c:pt idx="18">
                  <c:v>73.518455488434995</c:v>
                </c:pt>
                <c:pt idx="19">
                  <c:v>73.747472116244793</c:v>
                </c:pt>
                <c:pt idx="20">
                  <c:v>74.047173172305875</c:v>
                </c:pt>
                <c:pt idx="21">
                  <c:v>74.365506884598787</c:v>
                </c:pt>
                <c:pt idx="22">
                  <c:v>74.470682614226547</c:v>
                </c:pt>
                <c:pt idx="23">
                  <c:v>74.845328698773244</c:v>
                </c:pt>
                <c:pt idx="24">
                  <c:v>74.955701949702842</c:v>
                </c:pt>
                <c:pt idx="25">
                  <c:v>75.23113690708395</c:v>
                </c:pt>
                <c:pt idx="26">
                  <c:v>75.536488711215213</c:v>
                </c:pt>
                <c:pt idx="27">
                  <c:v>75.70801421283258</c:v>
                </c:pt>
                <c:pt idx="28">
                  <c:v>75.960233734448622</c:v>
                </c:pt>
                <c:pt idx="29">
                  <c:v>76.139042418581582</c:v>
                </c:pt>
                <c:pt idx="30">
                  <c:v>76.284362999978754</c:v>
                </c:pt>
                <c:pt idx="31">
                  <c:v>76.641830592622995</c:v>
                </c:pt>
                <c:pt idx="32">
                  <c:v>76.741292486708105</c:v>
                </c:pt>
                <c:pt idx="33">
                  <c:v>77.113218951660741</c:v>
                </c:pt>
                <c:pt idx="34">
                  <c:v>77.222428590875353</c:v>
                </c:pt>
                <c:pt idx="35">
                  <c:v>77.449566220891015</c:v>
                </c:pt>
                <c:pt idx="36">
                  <c:v>77.771017231905404</c:v>
                </c:pt>
                <c:pt idx="37">
                  <c:v>77.9572777090183</c:v>
                </c:pt>
                <c:pt idx="38">
                  <c:v>78.165377573498176</c:v>
                </c:pt>
                <c:pt idx="39">
                  <c:v>78.427756060806828</c:v>
                </c:pt>
                <c:pt idx="40">
                  <c:v>78.737785744559048</c:v>
                </c:pt>
                <c:pt idx="41">
                  <c:v>78.827066530800408</c:v>
                </c:pt>
                <c:pt idx="42">
                  <c:v>78.889942916087676</c:v>
                </c:pt>
                <c:pt idx="43">
                  <c:v>79.419105592026909</c:v>
                </c:pt>
                <c:pt idx="44">
                  <c:v>79.600515465771423</c:v>
                </c:pt>
                <c:pt idx="45">
                  <c:v>79.998328273258537</c:v>
                </c:pt>
                <c:pt idx="46">
                  <c:v>80.234548590358628</c:v>
                </c:pt>
                <c:pt idx="47">
                  <c:v>80.408985627890914</c:v>
                </c:pt>
                <c:pt idx="48">
                  <c:v>80.635547506088841</c:v>
                </c:pt>
                <c:pt idx="49">
                  <c:v>80.887595621417503</c:v>
                </c:pt>
                <c:pt idx="50">
                  <c:v>81.377772864904117</c:v>
                </c:pt>
                <c:pt idx="51">
                  <c:v>81.35830569737081</c:v>
                </c:pt>
                <c:pt idx="52">
                  <c:v>81.611026925507502</c:v>
                </c:pt>
                <c:pt idx="53">
                  <c:v>82.008663919992699</c:v>
                </c:pt>
                <c:pt idx="54">
                  <c:v>81.638349296498035</c:v>
                </c:pt>
                <c:pt idx="55">
                  <c:v>81.635374994251293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D3-43F8-896A-252BD4D27CBA}"/>
            </c:ext>
          </c:extLst>
        </c:ser>
        <c:ser>
          <c:idx val="2"/>
          <c:order val="1"/>
          <c:tx>
            <c:strRef>
              <c:f>'Life Expectancy Data'!$D$1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'Life Expectancy Data'!$A$2:$A$57</c:f>
              <c:numCache>
                <c:formatCode>0.00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'Life Expectancy Data'!$D$2:$D$57</c:f>
              <c:numCache>
                <c:formatCode>0.00</c:formatCode>
                <c:ptCount val="56"/>
                <c:pt idx="0">
                  <c:v>71.346097560975622</c:v>
                </c:pt>
                <c:pt idx="1">
                  <c:v>71.367073170731643</c:v>
                </c:pt>
                <c:pt idx="2">
                  <c:v>71.380731707317082</c:v>
                </c:pt>
                <c:pt idx="3">
                  <c:v>71.776341463414553</c:v>
                </c:pt>
                <c:pt idx="4">
                  <c:v>71.872195121951137</c:v>
                </c:pt>
                <c:pt idx="5">
                  <c:v>72.004390243902435</c:v>
                </c:pt>
                <c:pt idx="6">
                  <c:v>72.207804878048805</c:v>
                </c:pt>
                <c:pt idx="7">
                  <c:v>72.353414634146347</c:v>
                </c:pt>
                <c:pt idx="8">
                  <c:v>72.501463414634145</c:v>
                </c:pt>
                <c:pt idx="9">
                  <c:v>72.700487804878051</c:v>
                </c:pt>
                <c:pt idx="10">
                  <c:v>73.029268292682858</c:v>
                </c:pt>
                <c:pt idx="11">
                  <c:v>72.933902439024379</c:v>
                </c:pt>
                <c:pt idx="12">
                  <c:v>73.162682926829163</c:v>
                </c:pt>
                <c:pt idx="13">
                  <c:v>73.237560975609753</c:v>
                </c:pt>
                <c:pt idx="14">
                  <c:v>73.521707317073066</c:v>
                </c:pt>
                <c:pt idx="15">
                  <c:v>73.856097560975613</c:v>
                </c:pt>
                <c:pt idx="16">
                  <c:v>74.215609756097564</c:v>
                </c:pt>
                <c:pt idx="17">
                  <c:v>74.529756097560863</c:v>
                </c:pt>
                <c:pt idx="18">
                  <c:v>74.866341463414571</c:v>
                </c:pt>
                <c:pt idx="19">
                  <c:v>75.078048780487691</c:v>
                </c:pt>
                <c:pt idx="20">
                  <c:v>75.478536585365845</c:v>
                </c:pt>
                <c:pt idx="21">
                  <c:v>75.680487804877984</c:v>
                </c:pt>
                <c:pt idx="22">
                  <c:v>76.036341463414573</c:v>
                </c:pt>
                <c:pt idx="23">
                  <c:v>76.317560975609766</c:v>
                </c:pt>
                <c:pt idx="24">
                  <c:v>76.303414634146364</c:v>
                </c:pt>
                <c:pt idx="25">
                  <c:v>76.44</c:v>
                </c:pt>
                <c:pt idx="26">
                  <c:v>76.739512195121947</c:v>
                </c:pt>
                <c:pt idx="27">
                  <c:v>76.809268292682859</c:v>
                </c:pt>
                <c:pt idx="28">
                  <c:v>77.065609756097587</c:v>
                </c:pt>
                <c:pt idx="29">
                  <c:v>77.377073170731592</c:v>
                </c:pt>
                <c:pt idx="30">
                  <c:v>77.553414634146336</c:v>
                </c:pt>
                <c:pt idx="31">
                  <c:v>77.32073170731708</c:v>
                </c:pt>
                <c:pt idx="32">
                  <c:v>77.685121951219529</c:v>
                </c:pt>
                <c:pt idx="33">
                  <c:v>77.861951219512207</c:v>
                </c:pt>
                <c:pt idx="34">
                  <c:v>77.977560975609762</c:v>
                </c:pt>
                <c:pt idx="35">
                  <c:v>78.230487804878052</c:v>
                </c:pt>
                <c:pt idx="36">
                  <c:v>78.480487804878052</c:v>
                </c:pt>
                <c:pt idx="37">
                  <c:v>78.662439024390238</c:v>
                </c:pt>
                <c:pt idx="38">
                  <c:v>78.8829268292683</c:v>
                </c:pt>
                <c:pt idx="39">
                  <c:v>79.236585365853671</c:v>
                </c:pt>
                <c:pt idx="40">
                  <c:v>79.487804878048763</c:v>
                </c:pt>
                <c:pt idx="41">
                  <c:v>79.590243902439028</c:v>
                </c:pt>
                <c:pt idx="42">
                  <c:v>79.839024390243921</c:v>
                </c:pt>
                <c:pt idx="43">
                  <c:v>80.141463414634146</c:v>
                </c:pt>
                <c:pt idx="44">
                  <c:v>80.292682926829215</c:v>
                </c:pt>
                <c:pt idx="45">
                  <c:v>80.292682926829215</c:v>
                </c:pt>
                <c:pt idx="46">
                  <c:v>80.543902439024407</c:v>
                </c:pt>
                <c:pt idx="47">
                  <c:v>80.695121951219505</c:v>
                </c:pt>
                <c:pt idx="48">
                  <c:v>80.94634146341464</c:v>
                </c:pt>
                <c:pt idx="49">
                  <c:v>81.197560975609761</c:v>
                </c:pt>
                <c:pt idx="50">
                  <c:v>81.448780487804882</c:v>
                </c:pt>
                <c:pt idx="51">
                  <c:v>81.583512195121884</c:v>
                </c:pt>
                <c:pt idx="52">
                  <c:v>81.772048780487694</c:v>
                </c:pt>
                <c:pt idx="53">
                  <c:v>81.953048780487777</c:v>
                </c:pt>
                <c:pt idx="54">
                  <c:v>82.129024390243913</c:v>
                </c:pt>
                <c:pt idx="55">
                  <c:v>82.300512195121883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D3-43F8-896A-252BD4D27CBA}"/>
            </c:ext>
          </c:extLst>
        </c:ser>
        <c:ser>
          <c:idx val="3"/>
          <c:order val="2"/>
          <c:tx>
            <c:strRef>
              <c:f>'Life Expectancy Data'!$E$1</c:f>
              <c:strCache>
                <c:ptCount val="1"/>
                <c:pt idx="0">
                  <c:v>Japan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'Life Expectancy Data'!$A$2:$A$57</c:f>
              <c:numCache>
                <c:formatCode>0.00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'Life Expectancy Data'!$E$2:$E$57</c:f>
              <c:numCache>
                <c:formatCode>0.00</c:formatCode>
                <c:ptCount val="56"/>
                <c:pt idx="0">
                  <c:v>68.31</c:v>
                </c:pt>
                <c:pt idx="1">
                  <c:v>68.59487804878043</c:v>
                </c:pt>
                <c:pt idx="2">
                  <c:v>69.658048780487704</c:v>
                </c:pt>
                <c:pt idx="3">
                  <c:v>70.132439024390251</c:v>
                </c:pt>
                <c:pt idx="4">
                  <c:v>70.201951219512196</c:v>
                </c:pt>
                <c:pt idx="5">
                  <c:v>70.986585365853671</c:v>
                </c:pt>
                <c:pt idx="6">
                  <c:v>71.276585365853649</c:v>
                </c:pt>
                <c:pt idx="7">
                  <c:v>71.61121951219512</c:v>
                </c:pt>
                <c:pt idx="8">
                  <c:v>71.838780487804812</c:v>
                </c:pt>
                <c:pt idx="9">
                  <c:v>71.950243902439027</c:v>
                </c:pt>
                <c:pt idx="10">
                  <c:v>72.882926829268314</c:v>
                </c:pt>
                <c:pt idx="11">
                  <c:v>73.506585365853667</c:v>
                </c:pt>
                <c:pt idx="12">
                  <c:v>73.757560975609735</c:v>
                </c:pt>
                <c:pt idx="13">
                  <c:v>74.393902439024316</c:v>
                </c:pt>
                <c:pt idx="14">
                  <c:v>75.057317073170736</c:v>
                </c:pt>
                <c:pt idx="15">
                  <c:v>75.456829268292694</c:v>
                </c:pt>
                <c:pt idx="16">
                  <c:v>75.898292682926837</c:v>
                </c:pt>
                <c:pt idx="17">
                  <c:v>76.038292682926837</c:v>
                </c:pt>
                <c:pt idx="18">
                  <c:v>76.337560975609776</c:v>
                </c:pt>
                <c:pt idx="19">
                  <c:v>76.091707317073102</c:v>
                </c:pt>
                <c:pt idx="20">
                  <c:v>76.414390243902503</c:v>
                </c:pt>
                <c:pt idx="21">
                  <c:v>76.922926829268306</c:v>
                </c:pt>
                <c:pt idx="22">
                  <c:v>76.961463414634153</c:v>
                </c:pt>
                <c:pt idx="23">
                  <c:v>77.365365853658403</c:v>
                </c:pt>
                <c:pt idx="24">
                  <c:v>77.650487804877969</c:v>
                </c:pt>
                <c:pt idx="25">
                  <c:v>78.064634146341476</c:v>
                </c:pt>
                <c:pt idx="26">
                  <c:v>78.483658536585295</c:v>
                </c:pt>
                <c:pt idx="27">
                  <c:v>78.399268292682876</c:v>
                </c:pt>
                <c:pt idx="28">
                  <c:v>78.818048780487743</c:v>
                </c:pt>
                <c:pt idx="29">
                  <c:v>78.836829268292703</c:v>
                </c:pt>
                <c:pt idx="30">
                  <c:v>79.100731707317081</c:v>
                </c:pt>
                <c:pt idx="31">
                  <c:v>79.153902439024264</c:v>
                </c:pt>
                <c:pt idx="32">
                  <c:v>79.293658536585298</c:v>
                </c:pt>
                <c:pt idx="33">
                  <c:v>79.687073170731594</c:v>
                </c:pt>
                <c:pt idx="34">
                  <c:v>79.536341463414587</c:v>
                </c:pt>
                <c:pt idx="35">
                  <c:v>80.200243902439041</c:v>
                </c:pt>
                <c:pt idx="36">
                  <c:v>80.424146341463413</c:v>
                </c:pt>
                <c:pt idx="37">
                  <c:v>80.501463414634145</c:v>
                </c:pt>
                <c:pt idx="38">
                  <c:v>80.57073170731708</c:v>
                </c:pt>
                <c:pt idx="39">
                  <c:v>81.076097560975626</c:v>
                </c:pt>
                <c:pt idx="40">
                  <c:v>81.417073170731712</c:v>
                </c:pt>
                <c:pt idx="41">
                  <c:v>81.563414634146355</c:v>
                </c:pt>
                <c:pt idx="42">
                  <c:v>81.760000000000005</c:v>
                </c:pt>
                <c:pt idx="43">
                  <c:v>82.03024390243904</c:v>
                </c:pt>
                <c:pt idx="44">
                  <c:v>81.925121951219523</c:v>
                </c:pt>
                <c:pt idx="45">
                  <c:v>82.321951219512201</c:v>
                </c:pt>
                <c:pt idx="46">
                  <c:v>82.507073170731644</c:v>
                </c:pt>
                <c:pt idx="47">
                  <c:v>82.587560975609776</c:v>
                </c:pt>
                <c:pt idx="48">
                  <c:v>82.931463414634166</c:v>
                </c:pt>
                <c:pt idx="49">
                  <c:v>82.842682926829198</c:v>
                </c:pt>
                <c:pt idx="50">
                  <c:v>82.591219512195124</c:v>
                </c:pt>
                <c:pt idx="51">
                  <c:v>83.096097560975593</c:v>
                </c:pt>
                <c:pt idx="52">
                  <c:v>83.331951219512206</c:v>
                </c:pt>
                <c:pt idx="53">
                  <c:v>83.5878048780488</c:v>
                </c:pt>
                <c:pt idx="54">
                  <c:v>83.793902439024379</c:v>
                </c:pt>
                <c:pt idx="55">
                  <c:v>83.984878048780431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D3-43F8-896A-252BD4D27CBA}"/>
            </c:ext>
          </c:extLst>
        </c:ser>
        <c:ser>
          <c:idx val="0"/>
          <c:order val="3"/>
          <c:tx>
            <c:strRef>
              <c:f>'Life Expectancy Data'!$B$1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'Life Expectancy Data'!$A$2:$A$57</c:f>
              <c:numCache>
                <c:formatCode>0.00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'Life Expectancy Data'!$B$2:$B$57</c:f>
              <c:numCache>
                <c:formatCode>0.00</c:formatCode>
                <c:ptCount val="56"/>
                <c:pt idx="0">
                  <c:v>70.270731707317083</c:v>
                </c:pt>
                <c:pt idx="1">
                  <c:v>70.119512195121885</c:v>
                </c:pt>
                <c:pt idx="2">
                  <c:v>69.917073170731712</c:v>
                </c:pt>
                <c:pt idx="3">
                  <c:v>70.165853658536577</c:v>
                </c:pt>
                <c:pt idx="4">
                  <c:v>70.214634146341453</c:v>
                </c:pt>
                <c:pt idx="5">
                  <c:v>70.212195121951225</c:v>
                </c:pt>
                <c:pt idx="6">
                  <c:v>70.560975609756113</c:v>
                </c:pt>
                <c:pt idx="7">
                  <c:v>69.951219512195124</c:v>
                </c:pt>
                <c:pt idx="8">
                  <c:v>70.507317073170753</c:v>
                </c:pt>
                <c:pt idx="9">
                  <c:v>70.807317073170736</c:v>
                </c:pt>
                <c:pt idx="10">
                  <c:v>71.107317073170748</c:v>
                </c:pt>
                <c:pt idx="11">
                  <c:v>71.15609756097561</c:v>
                </c:pt>
                <c:pt idx="12">
                  <c:v>71.356097560975613</c:v>
                </c:pt>
                <c:pt idx="13">
                  <c:v>71.956097560975607</c:v>
                </c:pt>
                <c:pt idx="14">
                  <c:v>72.604878048780364</c:v>
                </c:pt>
                <c:pt idx="15">
                  <c:v>72.856097560975613</c:v>
                </c:pt>
                <c:pt idx="16">
                  <c:v>73.256097560975604</c:v>
                </c:pt>
                <c:pt idx="17">
                  <c:v>73.356097560975613</c:v>
                </c:pt>
                <c:pt idx="18">
                  <c:v>73.804878048780395</c:v>
                </c:pt>
                <c:pt idx="19">
                  <c:v>73.609756097560862</c:v>
                </c:pt>
                <c:pt idx="20">
                  <c:v>74.009756097560924</c:v>
                </c:pt>
                <c:pt idx="21">
                  <c:v>74.360975609756096</c:v>
                </c:pt>
                <c:pt idx="22">
                  <c:v>74.463414634146403</c:v>
                </c:pt>
                <c:pt idx="23">
                  <c:v>74.563414634146355</c:v>
                </c:pt>
                <c:pt idx="24">
                  <c:v>74.563414634146355</c:v>
                </c:pt>
                <c:pt idx="25">
                  <c:v>74.614634146341473</c:v>
                </c:pt>
                <c:pt idx="26">
                  <c:v>74.765853658536599</c:v>
                </c:pt>
                <c:pt idx="27">
                  <c:v>74.765853658536599</c:v>
                </c:pt>
                <c:pt idx="28">
                  <c:v>75.017073170731706</c:v>
                </c:pt>
                <c:pt idx="29">
                  <c:v>75.214634146341453</c:v>
                </c:pt>
                <c:pt idx="30">
                  <c:v>75.365853658536579</c:v>
                </c:pt>
                <c:pt idx="31">
                  <c:v>75.617073170731629</c:v>
                </c:pt>
                <c:pt idx="32">
                  <c:v>75.419512195121968</c:v>
                </c:pt>
                <c:pt idx="33">
                  <c:v>75.619512195121885</c:v>
                </c:pt>
                <c:pt idx="34">
                  <c:v>75.621951219512198</c:v>
                </c:pt>
                <c:pt idx="35">
                  <c:v>76.026829268292701</c:v>
                </c:pt>
                <c:pt idx="36">
                  <c:v>76.429268292682906</c:v>
                </c:pt>
                <c:pt idx="37">
                  <c:v>76.580487804878047</c:v>
                </c:pt>
                <c:pt idx="38">
                  <c:v>76.582926829268303</c:v>
                </c:pt>
                <c:pt idx="39">
                  <c:v>76.636585365853648</c:v>
                </c:pt>
                <c:pt idx="40">
                  <c:v>76.836585365853665</c:v>
                </c:pt>
                <c:pt idx="41">
                  <c:v>76.936585365853645</c:v>
                </c:pt>
                <c:pt idx="42">
                  <c:v>77.036585365853668</c:v>
                </c:pt>
                <c:pt idx="43">
                  <c:v>77.487804878048763</c:v>
                </c:pt>
                <c:pt idx="44">
                  <c:v>77.487804878048763</c:v>
                </c:pt>
                <c:pt idx="45">
                  <c:v>77.68780487804878</c:v>
                </c:pt>
                <c:pt idx="46">
                  <c:v>77.987804878048806</c:v>
                </c:pt>
                <c:pt idx="47">
                  <c:v>78.039024390243895</c:v>
                </c:pt>
                <c:pt idx="48">
                  <c:v>78.390243902439011</c:v>
                </c:pt>
                <c:pt idx="49">
                  <c:v>78.541463414634165</c:v>
                </c:pt>
                <c:pt idx="50">
                  <c:v>78.641463414634146</c:v>
                </c:pt>
                <c:pt idx="51">
                  <c:v>78.741463414634154</c:v>
                </c:pt>
                <c:pt idx="52">
                  <c:v>78.741463414634154</c:v>
                </c:pt>
                <c:pt idx="53">
                  <c:v>78.841463414634134</c:v>
                </c:pt>
                <c:pt idx="54">
                  <c:v>78.690243902439036</c:v>
                </c:pt>
                <c:pt idx="55">
                  <c:v>78.690243902439036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D3-43F8-896A-252BD4D27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818112"/>
        <c:axId val="76912512"/>
      </c:lineChart>
      <c:catAx>
        <c:axId val="7581811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12512"/>
        <c:crosses val="autoZero"/>
        <c:auto val="1"/>
        <c:lblAlgn val="ctr"/>
        <c:lblOffset val="100"/>
        <c:tickLblSkip val="5"/>
        <c:noMultiLvlLbl val="0"/>
      </c:catAx>
      <c:valAx>
        <c:axId val="76912512"/>
        <c:scaling>
          <c:orientation val="minMax"/>
          <c:max val="85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1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'Mortality Data'!$B$2</c:f>
              <c:strCache>
                <c:ptCount val="1"/>
                <c:pt idx="0">
                  <c:v>Annual Rate of Change of Mortality Rate for Age 50-54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'Mortality Data'!$A$3:$A$9</c:f>
              <c:strCache>
                <c:ptCount val="7"/>
                <c:pt idx="0">
                  <c:v> U.S.: White Non-Hispanic High School or Less Education</c:v>
                </c:pt>
                <c:pt idx="1">
                  <c:v> U.S.: White Non-Hispanic, All</c:v>
                </c:pt>
                <c:pt idx="2">
                  <c:v> U.S.: Black Non-Hispanic</c:v>
                </c:pt>
                <c:pt idx="3">
                  <c:v> U.S.: Hispanic</c:v>
                </c:pt>
                <c:pt idx="4">
                  <c:v>Ten European Nations</c:v>
                </c:pt>
                <c:pt idx="5">
                  <c:v>Canada</c:v>
                </c:pt>
                <c:pt idx="6">
                  <c:v>Japan</c:v>
                </c:pt>
              </c:strCache>
            </c:strRef>
          </c:cat>
          <c:val>
            <c:numRef>
              <c:f>'Mortality Data'!$B$3:$B$9</c:f>
              <c:numCache>
                <c:formatCode>General</c:formatCode>
                <c:ptCount val="7"/>
                <c:pt idx="0">
                  <c:v>1.6</c:v>
                </c:pt>
                <c:pt idx="1">
                  <c:v>0.5</c:v>
                </c:pt>
                <c:pt idx="2">
                  <c:v>-2.2999999999999998</c:v>
                </c:pt>
                <c:pt idx="3">
                  <c:v>-1.5</c:v>
                </c:pt>
                <c:pt idx="4">
                  <c:v>-2.1</c:v>
                </c:pt>
                <c:pt idx="5">
                  <c:v>-1.1000000000000001</c:v>
                </c:pt>
                <c:pt idx="6">
                  <c:v>-2.2000000000000002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C-41D7-8177-10E4057CA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27"/>
        <c:axId val="41039360"/>
        <c:axId val="41041280"/>
      </c:barChart>
      <c:catAx>
        <c:axId val="4103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1280"/>
        <c:crosses val="autoZero"/>
        <c:auto val="1"/>
        <c:lblAlgn val="ctr"/>
        <c:lblOffset val="100"/>
        <c:noMultiLvlLbl val="0"/>
      </c:catAx>
      <c:valAx>
        <c:axId val="4104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0.14208</cdr:y>
    </cdr:from>
    <cdr:to>
      <cdr:x>0.13675</cdr:x>
      <cdr:y>0.36805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93561"/>
          <a:ext cx="1185315" cy="1103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400" b="1">
              <a:solidFill>
                <a:schemeClr val="tx1"/>
              </a:solidFill>
            </a:rPr>
            <a:t>Hours</a:t>
          </a:r>
        </a:p>
        <a:p xmlns:a="http://schemas.openxmlformats.org/drawingml/2006/main">
          <a:pPr algn="r"/>
          <a:endParaRPr lang="en-US" sz="400" b="1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400" b="1" dirty="0">
              <a:solidFill>
                <a:schemeClr val="tx1"/>
              </a:solidFill>
            </a:rPr>
            <a:t>Output per Hour</a:t>
          </a:r>
        </a:p>
        <a:p xmlns:a="http://schemas.openxmlformats.org/drawingml/2006/main">
          <a:pPr algn="r"/>
          <a:endParaRPr lang="en-US" sz="400" b="1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400" b="1" dirty="0">
              <a:solidFill>
                <a:schemeClr val="tx1"/>
              </a:solidFill>
            </a:rPr>
            <a:t>Output</a:t>
          </a:r>
        </a:p>
        <a:p xmlns:a="http://schemas.openxmlformats.org/drawingml/2006/main">
          <a:pPr algn="r"/>
          <a:endParaRPr lang="en-US" sz="14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0.13675</cdr:x>
      <cdr:y>0.10808</cdr:y>
    </cdr:from>
    <cdr:to>
      <cdr:x>0.59829</cdr:x>
      <cdr:y>0.73266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85315" y="527583"/>
          <a:ext cx="4000513" cy="3048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1970-2006</a:t>
          </a:r>
        </a:p>
        <a:p xmlns:a="http://schemas.openxmlformats.org/drawingml/2006/main">
          <a:endParaRPr lang="en-US" sz="1400" b="1" dirty="0">
            <a:solidFill>
              <a:schemeClr val="tx1"/>
            </a:solidFill>
          </a:endParaRPr>
        </a:p>
        <a:p xmlns:a="http://schemas.openxmlformats.org/drawingml/2006/main">
          <a:endParaRPr lang="en-US" sz="1400" b="1" dirty="0">
            <a:solidFill>
              <a:schemeClr val="tx1"/>
            </a:solidFill>
          </a:endParaRPr>
        </a:p>
        <a:p xmlns:a="http://schemas.openxmlformats.org/drawingml/2006/main">
          <a:endParaRPr lang="en-US" sz="1400" b="1" dirty="0">
            <a:solidFill>
              <a:schemeClr val="tx1"/>
            </a:solidFill>
          </a:endParaRPr>
        </a:p>
        <a:p xmlns:a="http://schemas.openxmlformats.org/drawingml/2006/main">
          <a:endParaRPr lang="en-US" sz="1300" b="1" dirty="0">
            <a:solidFill>
              <a:schemeClr val="tx1"/>
            </a:solidFill>
          </a:endParaRPr>
        </a:p>
        <a:p xmlns:a="http://schemas.openxmlformats.org/drawingml/2006/main">
          <a:endParaRPr lang="en-US" sz="1300" b="1" dirty="0">
            <a:solidFill>
              <a:schemeClr val="tx1"/>
            </a:solidFill>
          </a:endParaRP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2006-2016</a:t>
          </a:r>
        </a:p>
        <a:p xmlns:a="http://schemas.openxmlformats.org/drawingml/2006/main">
          <a:endParaRPr lang="en-US" sz="1400" b="1" dirty="0">
            <a:solidFill>
              <a:schemeClr val="tx1"/>
            </a:solidFill>
          </a:endParaRPr>
        </a:p>
        <a:p xmlns:a="http://schemas.openxmlformats.org/drawingml/2006/main">
          <a:endParaRPr lang="en-US" sz="1400" b="1" dirty="0">
            <a:solidFill>
              <a:schemeClr val="tx1"/>
            </a:solidFill>
          </a:endParaRPr>
        </a:p>
        <a:p xmlns:a="http://schemas.openxmlformats.org/drawingml/2006/main">
          <a:endParaRPr lang="en-US" sz="1400" b="1" dirty="0">
            <a:solidFill>
              <a:schemeClr val="tx1"/>
            </a:solidFill>
          </a:endParaRPr>
        </a:p>
        <a:p xmlns:a="http://schemas.openxmlformats.org/drawingml/2006/main">
          <a:endParaRPr lang="en-US" sz="600" b="1" dirty="0">
            <a:solidFill>
              <a:schemeClr val="tx1"/>
            </a:solidFill>
          </a:endParaRPr>
        </a:p>
        <a:p xmlns:a="http://schemas.openxmlformats.org/drawingml/2006/main">
          <a:endParaRPr lang="en-US" sz="600" b="1" dirty="0">
            <a:solidFill>
              <a:schemeClr val="tx1"/>
            </a:solidFill>
          </a:endParaRPr>
        </a:p>
        <a:p xmlns:a="http://schemas.openxmlformats.org/drawingml/2006/main">
          <a:endParaRPr lang="en-US" sz="1400" b="1" dirty="0">
            <a:solidFill>
              <a:schemeClr val="tx1"/>
            </a:solidFill>
          </a:endParaRP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1970-2006 vs. 2006-2016 Slowdown</a:t>
          </a:r>
        </a:p>
      </cdr:txBody>
    </cdr:sp>
  </cdr:relSizeAnchor>
  <cdr:relSizeAnchor xmlns:cdr="http://schemas.openxmlformats.org/drawingml/2006/chartDrawing">
    <cdr:from>
      <cdr:x>0</cdr:x>
      <cdr:y>0.41805</cdr:y>
    </cdr:from>
    <cdr:to>
      <cdr:x>0.13675</cdr:x>
      <cdr:y>0.64402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0" y="2040726"/>
          <a:ext cx="1185315" cy="1103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>
              <a:solidFill>
                <a:schemeClr val="tx1"/>
              </a:solidFill>
            </a:rPr>
            <a:t>Hours</a:t>
          </a:r>
        </a:p>
        <a:p xmlns:a="http://schemas.openxmlformats.org/drawingml/2006/main">
          <a:pPr algn="r"/>
          <a:endParaRPr lang="en-US" sz="400" b="1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400" b="1" dirty="0">
              <a:solidFill>
                <a:schemeClr val="tx1"/>
              </a:solidFill>
            </a:rPr>
            <a:t>Output per Hour</a:t>
          </a:r>
        </a:p>
        <a:p xmlns:a="http://schemas.openxmlformats.org/drawingml/2006/main">
          <a:pPr algn="r"/>
          <a:endParaRPr lang="en-US" sz="400" b="1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400" b="1" dirty="0">
              <a:solidFill>
                <a:schemeClr val="tx1"/>
              </a:solidFill>
            </a:rPr>
            <a:t>Output</a:t>
          </a:r>
        </a:p>
        <a:p xmlns:a="http://schemas.openxmlformats.org/drawingml/2006/main">
          <a:pPr algn="r"/>
          <a:endParaRPr lang="en-US" sz="14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908A-462D-4602-BBA1-A03C9A970D2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873F3-5C7F-4723-9853-56BD172C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6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6A52-B951-4644-83A1-9619B619B6E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5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Slowing American Growth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Despite Ongoing Innovation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82000" cy="2438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Robert J. Gordon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Carroll School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Boston College, June 7, 2018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Productivity Growth,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US vs. Dev. East Asia, 1955-2017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181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092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Slowing Productivity Growth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Reflects a Smaller Impact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Innovation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best organizing principle to think about innovation is to distinguish among the industrial revolutions (IR #1, IR #2, IR #3).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The 1</a:t>
            </a:r>
            <a:r>
              <a:rPr lang="en-US" b="1" i="1" baseline="30000" dirty="0">
                <a:solidFill>
                  <a:srgbClr val="C00000"/>
                </a:solidFill>
              </a:rPr>
              <a:t>st</a:t>
            </a:r>
            <a:r>
              <a:rPr lang="en-US" b="1" i="1" dirty="0">
                <a:solidFill>
                  <a:srgbClr val="C00000"/>
                </a:solidFill>
              </a:rPr>
              <a:t> IR occurred 1770-1840, continued impact through 1900</a:t>
            </a:r>
          </a:p>
          <a:p>
            <a:pPr marL="742950" lvl="2" indent="-342900"/>
            <a:r>
              <a:rPr lang="en-US" sz="2800" b="1" dirty="0"/>
              <a:t>Steam engine, railroad, </a:t>
            </a:r>
            <a:r>
              <a:rPr lang="en-US" sz="2800" b="1" dirty="0" smtClean="0"/>
              <a:t>steamships</a:t>
            </a:r>
          </a:p>
          <a:p>
            <a:pPr marL="742950" lvl="2" indent="-342900"/>
            <a:r>
              <a:rPr lang="en-US" sz="2800" b="1" dirty="0" smtClean="0"/>
              <a:t>Cotton spinning and weaving</a:t>
            </a:r>
          </a:p>
          <a:p>
            <a:pPr marL="742950" lvl="2" indent="-342900"/>
            <a:r>
              <a:rPr lang="en-US" sz="2800" b="1" dirty="0" smtClean="0"/>
              <a:t>Transition from wood to steel</a:t>
            </a:r>
            <a:endParaRPr lang="en-US" sz="2800" b="1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259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Second Industrial Revolution:        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Six Dimensions of Growth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Electricity:  </a:t>
            </a:r>
            <a:r>
              <a:rPr lang="en-US" sz="3200" b="1" dirty="0" smtClean="0"/>
              <a:t>Light, power, elevators, streetcars, subways, fixed and portable electric machines, kitchen appliances, air conditioning</a:t>
            </a: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Motor Vehicles:  </a:t>
            </a:r>
            <a:r>
              <a:rPr lang="en-US" sz="3200" b="1" dirty="0" smtClean="0"/>
              <a:t>Cars and trucks replace horses, personal travel, commercial air transport</a:t>
            </a: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Info/Communication/Entertainment</a:t>
            </a:r>
            <a:r>
              <a:rPr lang="en-US" sz="3200" b="1" dirty="0" smtClean="0">
                <a:solidFill>
                  <a:srgbClr val="FF0000"/>
                </a:solidFill>
              </a:rPr>
              <a:t>.  </a:t>
            </a:r>
            <a:r>
              <a:rPr lang="en-US" sz="3200" b="1" dirty="0" smtClean="0"/>
              <a:t>Newspapers, telephone, phonograph, radio, motion pictures, TV</a:t>
            </a: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Chemicals.  </a:t>
            </a:r>
            <a:r>
              <a:rPr lang="en-US" sz="3200" b="1" dirty="0" smtClean="0"/>
              <a:t>Plastics, antibiotics, modern medicine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lvl="1" indent="-342900"/>
            <a:r>
              <a:rPr lang="en-US" sz="3200" b="1" dirty="0">
                <a:solidFill>
                  <a:srgbClr val="FF0000"/>
                </a:solidFill>
              </a:rPr>
              <a:t>Running water and sewers:  </a:t>
            </a:r>
            <a:r>
              <a:rPr lang="en-US" sz="3200" b="1" dirty="0"/>
              <a:t> Female liberation, conquest of infant mortality</a:t>
            </a: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Change </a:t>
            </a:r>
            <a:r>
              <a:rPr lang="en-US" sz="3200" b="1" dirty="0" smtClean="0">
                <a:solidFill>
                  <a:srgbClr val="FF0000"/>
                </a:solidFill>
              </a:rPr>
              <a:t>in working conditions:  </a:t>
            </a:r>
            <a:r>
              <a:rPr lang="en-US" sz="3200" b="1" dirty="0" smtClean="0"/>
              <a:t>from hot and dirty agriculture and industry to air-conditioned offices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lvl="1" indent="-342900"/>
            <a:endParaRPr lang="en-US" sz="3200" b="1" dirty="0" smtClean="0"/>
          </a:p>
          <a:p>
            <a:pPr marL="342900" lvl="1" indent="-342900"/>
            <a:endParaRPr lang="en-US" sz="3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C00000"/>
                </a:solidFill>
              </a:rPr>
              <a:t>All the Transitions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That Could Only Happen Once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Mainly Rural 1870 =&gt; Mainly Urban 1950</a:t>
            </a:r>
          </a:p>
          <a:p>
            <a:r>
              <a:rPr lang="en-US" b="1" dirty="0" smtClean="0"/>
              <a:t>Light:  Polluting Flames to Instant </a:t>
            </a:r>
            <a:r>
              <a:rPr lang="en-US" b="1" dirty="0" smtClean="0"/>
              <a:t>On-Off</a:t>
            </a:r>
          </a:p>
          <a:p>
            <a:r>
              <a:rPr lang="en-US" b="1" dirty="0" smtClean="0"/>
              <a:t>Power:  From rubber belts to fixed and portable electric motors</a:t>
            </a:r>
            <a:endParaRPr lang="en-US" b="1" dirty="0" smtClean="0"/>
          </a:p>
          <a:p>
            <a:r>
              <a:rPr lang="en-US" b="1" dirty="0" smtClean="0"/>
              <a:t>Speed:  “Hoof &amp; Sail” =&gt; Boeing 707</a:t>
            </a:r>
          </a:p>
          <a:p>
            <a:r>
              <a:rPr lang="en-US" b="1" dirty="0" smtClean="0"/>
              <a:t>Inside Temperature:  From Cold and Hot =&gt;&gt; Central Heating and Air Conditioning</a:t>
            </a:r>
          </a:p>
          <a:p>
            <a:r>
              <a:rPr lang="en-US" b="1" dirty="0" smtClean="0"/>
              <a:t>Instantaneous Communication:  telegraph, telephone, radio, television</a:t>
            </a:r>
          </a:p>
          <a:p>
            <a:r>
              <a:rPr lang="en-US" b="1" dirty="0" smtClean="0"/>
              <a:t>Bathrooms, </a:t>
            </a:r>
            <a:r>
              <a:rPr lang="en-US" b="1" dirty="0" smtClean="0"/>
              <a:t>running </a:t>
            </a:r>
            <a:r>
              <a:rPr lang="en-US" b="1" dirty="0" smtClean="0"/>
              <a:t>water, waste disposal</a:t>
            </a:r>
            <a:endParaRPr lang="en-US" b="1" dirty="0" smtClean="0"/>
          </a:p>
          <a:p>
            <a:r>
              <a:rPr lang="en-US" b="1" dirty="0" smtClean="0"/>
              <a:t>Life expectancy improved twice as fast 1900-1950 as 1950-2000</a:t>
            </a:r>
          </a:p>
        </p:txBody>
      </p:sp>
    </p:spTree>
    <p:extLst>
      <p:ext uri="{BB962C8B-B14F-4D97-AF65-F5344CB8AC3E}">
        <p14:creationId xmlns:p14="http://schemas.microsoft.com/office/powerpoint/2010/main" val="29855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Third Industrial Revolution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Since 1960 the “EICT” Revolution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Entertainment:  the evolution of TV from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B&amp;W to color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to time-shifting and streaming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Information Tech – the evolution from mainframes to PCs, the web, and e-commerce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Communications:  mobile phones, smart phones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Productivity enhancers:   ATM, bar-code scanning, fast credit card authorization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680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Three Eras of Productivity Growth</a:t>
            </a:r>
            <a:endParaRPr lang="en-US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94152"/>
            <a:ext cx="8686800" cy="56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Three Eras of TFP Growth</a:t>
            </a:r>
            <a:endParaRPr lang="en-US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610599" cy="56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What Happened to Make Productivity Growth So Rapid before 1970?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The 2</a:t>
            </a:r>
            <a:r>
              <a:rPr lang="en-US" sz="3600" b="1" i="1" baseline="30000" dirty="0" smtClean="0">
                <a:solidFill>
                  <a:srgbClr val="C00000"/>
                </a:solidFill>
              </a:rPr>
              <a:t>nd</a:t>
            </a:r>
            <a:r>
              <a:rPr lang="en-US" sz="3600" b="1" i="1" dirty="0" smtClean="0">
                <a:solidFill>
                  <a:srgbClr val="C00000"/>
                </a:solidFill>
              </a:rPr>
              <a:t> IR consisted of at least six dimensions of Great Inventions</a:t>
            </a:r>
          </a:p>
          <a:p>
            <a:pPr lvl="1"/>
            <a:r>
              <a:rPr lang="en-US" sz="2800" b="1" dirty="0" smtClean="0"/>
              <a:t>Each </a:t>
            </a:r>
            <a:r>
              <a:rPr lang="en-US" sz="2800" b="1" dirty="0"/>
              <a:t>invention had spinoffs developed over </a:t>
            </a:r>
            <a:r>
              <a:rPr lang="en-US" sz="2800" b="1" dirty="0" smtClean="0"/>
              <a:t>1890-1970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In contrast the 3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rd</a:t>
            </a:r>
            <a:r>
              <a:rPr lang="en-US" sz="3600" b="1" dirty="0" smtClean="0">
                <a:solidFill>
                  <a:srgbClr val="C00000"/>
                </a:solidFill>
              </a:rPr>
              <a:t> IR has been limited to one dimension, the </a:t>
            </a:r>
            <a:r>
              <a:rPr lang="en-US" sz="3600" b="1" dirty="0" smtClean="0">
                <a:solidFill>
                  <a:srgbClr val="C00000"/>
                </a:solidFill>
              </a:rPr>
              <a:t>EICT </a:t>
            </a:r>
            <a:r>
              <a:rPr lang="en-US" sz="3600" b="1" dirty="0" smtClean="0">
                <a:solidFill>
                  <a:srgbClr val="C00000"/>
                </a:solidFill>
              </a:rPr>
              <a:t>revolution</a:t>
            </a:r>
          </a:p>
          <a:p>
            <a:r>
              <a:rPr lang="en-US" sz="3600" b="1" dirty="0" smtClean="0"/>
              <a:t>The 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IR altered every aspect of life for households and business, whereas the 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IR mainly mattered for business </a:t>
            </a:r>
          </a:p>
        </p:txBody>
      </p:sp>
    </p:spTree>
    <p:extLst>
      <p:ext uri="{BB962C8B-B14F-4D97-AF65-F5344CB8AC3E}">
        <p14:creationId xmlns:p14="http://schemas.microsoft.com/office/powerpoint/2010/main" val="5624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TFP Growth 1952-2015,</a:t>
            </a:r>
            <a:br>
              <a:rPr lang="en-US" b="1" dirty="0" smtClean="0"/>
            </a:br>
            <a:r>
              <a:rPr lang="en-US" b="1" dirty="0" smtClean="0"/>
              <a:t>Five-Year Moving Average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358730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362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IR #3 Has Failed the TFP Test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Failure #1:  TFP growth post-1970 barely 1/3 of 1920-70</a:t>
            </a:r>
          </a:p>
          <a:p>
            <a:r>
              <a:rPr lang="en-US" b="1" dirty="0" smtClean="0"/>
              <a:t>Failure #2:  IR #3 boosted TFP growth only briefly 1996-2004</a:t>
            </a:r>
          </a:p>
          <a:p>
            <a:r>
              <a:rPr lang="en-US" sz="4000" b="1" i="1" dirty="0" smtClean="0">
                <a:solidFill>
                  <a:srgbClr val="C00000"/>
                </a:solidFill>
              </a:rPr>
              <a:t>STARTLING QUESTON:  HAS MOST OF THE PRODUCTIVITY IMPACT OF THE THIRD INDUSTRIAL REVOLUTION ALREADY HAPPENED?</a:t>
            </a:r>
          </a:p>
        </p:txBody>
      </p:sp>
    </p:spTree>
    <p:extLst>
      <p:ext uri="{BB962C8B-B14F-4D97-AF65-F5344CB8AC3E}">
        <p14:creationId xmlns:p14="http://schemas.microsoft.com/office/powerpoint/2010/main" val="39484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Why Growth in Output Matters,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Not Just Productivity Growth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Output growth is divided by definition between growth in output per hour (productivity) and growth in hours of work</a:t>
            </a:r>
          </a:p>
          <a:p>
            <a:r>
              <a:rPr lang="en-US" sz="3600" b="1" dirty="0" smtClean="0"/>
              <a:t>Output growth matters</a:t>
            </a:r>
          </a:p>
          <a:p>
            <a:pPr lvl="1"/>
            <a:r>
              <a:rPr lang="en-US" b="1" dirty="0" smtClean="0"/>
              <a:t>To provide funds for education, infrastructure, old-age pensions, and medical care</a:t>
            </a:r>
          </a:p>
          <a:p>
            <a:pPr lvl="1"/>
            <a:r>
              <a:rPr lang="en-US" b="1" dirty="0" smtClean="0"/>
              <a:t>To stimulate new investment</a:t>
            </a:r>
          </a:p>
          <a:p>
            <a:r>
              <a:rPr lang="en-US" b="1" dirty="0" smtClean="0"/>
              <a:t>Growth in hours of work matters</a:t>
            </a:r>
            <a:endParaRPr lang="en-US" b="1" dirty="0" smtClean="0"/>
          </a:p>
          <a:p>
            <a:pPr lvl="1"/>
            <a:r>
              <a:rPr lang="en-US" b="1" dirty="0" smtClean="0"/>
              <a:t>To minimize the fiscal burden of </a:t>
            </a:r>
            <a:r>
              <a:rPr lang="en-US" b="1" dirty="0" smtClean="0"/>
              <a:t>an aging </a:t>
            </a:r>
            <a:r>
              <a:rPr lang="en-US" b="1" dirty="0" smtClean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73365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IR #3 Changed Business Practices,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Pre-Internet Phase 1, 1970-1995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1970 mechanical calculators, repetitive retyping, file cards, filing cabinets</a:t>
            </a:r>
          </a:p>
          <a:p>
            <a:r>
              <a:rPr lang="en-US" b="1" dirty="0" smtClean="0"/>
              <a:t>1970s.  Memory typewriters, electronic calculators </a:t>
            </a:r>
          </a:p>
          <a:p>
            <a:r>
              <a:rPr lang="en-US" b="1" dirty="0" smtClean="0"/>
              <a:t>1980s.  PCs with word processing and spreadsheets </a:t>
            </a:r>
          </a:p>
          <a:p>
            <a:r>
              <a:rPr lang="en-US" b="1" dirty="0" smtClean="0"/>
              <a:t>Late 1980s, before the arrival of the internet.  </a:t>
            </a:r>
          </a:p>
          <a:p>
            <a:pPr lvl="1"/>
            <a:r>
              <a:rPr lang="en-US" b="1" dirty="0" smtClean="0"/>
              <a:t>E-mail, electronic catalogs, PCs connected inside firms, proprietary software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8333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Completing the Change,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1995-2005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Late 1990s.  The </a:t>
            </a:r>
            <a:r>
              <a:rPr lang="en-US" sz="4400" b="1" dirty="0"/>
              <a:t>web, search engines, </a:t>
            </a:r>
            <a:r>
              <a:rPr lang="en-US" sz="4400" b="1" dirty="0" smtClean="0"/>
              <a:t>e-commerce</a:t>
            </a:r>
          </a:p>
          <a:p>
            <a:r>
              <a:rPr lang="en-US" sz="4400" b="1" dirty="0" smtClean="0"/>
              <a:t>2000-05 </a:t>
            </a:r>
            <a:r>
              <a:rPr lang="en-US" sz="4400" b="1" dirty="0"/>
              <a:t>flat screens, </a:t>
            </a:r>
            <a:r>
              <a:rPr lang="en-US" sz="4400" b="1" dirty="0" smtClean="0"/>
              <a:t>broadband in homes, airport </a:t>
            </a:r>
            <a:r>
              <a:rPr lang="en-US" sz="4400" b="1" dirty="0" smtClean="0"/>
              <a:t>check-in kiosks</a:t>
            </a:r>
          </a:p>
          <a:p>
            <a:r>
              <a:rPr lang="en-US" sz="4400" b="1" dirty="0" smtClean="0"/>
              <a:t>By 2005 the revolution in  business practices was almost over</a:t>
            </a:r>
          </a:p>
        </p:txBody>
      </p:sp>
    </p:spTree>
    <p:extLst>
      <p:ext uri="{BB962C8B-B14F-4D97-AF65-F5344CB8AC3E}">
        <p14:creationId xmlns:p14="http://schemas.microsoft.com/office/powerpoint/2010/main" val="32401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Sources of Lack of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Investment Opportunities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93726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Offices use desktop and laptop computers much as they did 10-15 years ago</a:t>
            </a:r>
          </a:p>
          <a:p>
            <a:r>
              <a:rPr lang="en-US" b="1" dirty="0" smtClean="0"/>
              <a:t>Stasis </a:t>
            </a:r>
            <a:r>
              <a:rPr lang="en-US" b="1" dirty="0" smtClean="0"/>
              <a:t>in </a:t>
            </a:r>
            <a:r>
              <a:rPr lang="en-US" b="1" dirty="0" smtClean="0"/>
              <a:t>Bricks &amp; Mortar Retailing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	Shelves stocked by humans, meat sliced at 	service counters, bar-code </a:t>
            </a:r>
            <a:r>
              <a:rPr lang="en-US" b="1" dirty="0" smtClean="0"/>
              <a:t>checkout</a:t>
            </a:r>
          </a:p>
          <a:p>
            <a:r>
              <a:rPr lang="en-US" b="1" dirty="0"/>
              <a:t>E-commerce:  humans packing and delivering boxes</a:t>
            </a:r>
          </a:p>
          <a:p>
            <a:r>
              <a:rPr lang="en-US" b="1" dirty="0" smtClean="0"/>
              <a:t>Finance</a:t>
            </a:r>
            <a:r>
              <a:rPr lang="en-US" b="1" dirty="0" smtClean="0"/>
              <a:t>.  ATMs, billion-share </a:t>
            </a:r>
            <a:r>
              <a:rPr lang="en-US" b="1" dirty="0" smtClean="0"/>
              <a:t>days</a:t>
            </a:r>
          </a:p>
          <a:p>
            <a:r>
              <a:rPr lang="en-US" b="1" dirty="0" smtClean="0"/>
              <a:t>Medicine</a:t>
            </a:r>
            <a:r>
              <a:rPr lang="en-US" b="1" dirty="0" smtClean="0"/>
              <a:t>:  electronic medical records are here,  little change in what nurses and doctors do</a:t>
            </a:r>
          </a:p>
          <a:p>
            <a:r>
              <a:rPr lang="en-US" b="1" dirty="0" smtClean="0"/>
              <a:t>Higher Education:  </a:t>
            </a:r>
            <a:r>
              <a:rPr lang="en-US" b="1" dirty="0" smtClean="0"/>
              <a:t>rampant cost inflation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08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Innovations Continue But How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Important Are They?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3-D Printing</a:t>
            </a:r>
          </a:p>
          <a:p>
            <a:pPr lvl="1"/>
            <a:r>
              <a:rPr lang="en-US" sz="3200" b="1" dirty="0" smtClean="0"/>
              <a:t>Greatly speeded up speed and efficiency of designing prototypes, not mass production</a:t>
            </a:r>
          </a:p>
          <a:p>
            <a:r>
              <a:rPr lang="en-US" b="1" dirty="0"/>
              <a:t>Driverless Cars and Trucks</a:t>
            </a:r>
          </a:p>
          <a:p>
            <a:pPr lvl="1"/>
            <a:r>
              <a:rPr lang="en-US" sz="3000" b="1" dirty="0" smtClean="0"/>
              <a:t>Recent crashes suggest fully autonomous vehicles not ready for prime time</a:t>
            </a:r>
          </a:p>
          <a:p>
            <a:pPr lvl="1"/>
            <a:r>
              <a:rPr lang="en-US" sz="3000" b="1" dirty="0" err="1" smtClean="0"/>
              <a:t>Intracity</a:t>
            </a:r>
            <a:r>
              <a:rPr lang="en-US" sz="3000" b="1" dirty="0" smtClean="0"/>
              <a:t> </a:t>
            </a:r>
            <a:r>
              <a:rPr lang="en-US" sz="3000" b="1" dirty="0" smtClean="0"/>
              <a:t>truck </a:t>
            </a:r>
            <a:r>
              <a:rPr lang="en-US" sz="3000" b="1" dirty="0"/>
              <a:t>drivers don’t just drive trucks, they unload them and stock the shelves</a:t>
            </a:r>
          </a:p>
          <a:p>
            <a:pPr lvl="1"/>
            <a:r>
              <a:rPr lang="en-US" sz="3000" b="1" dirty="0" smtClean="0"/>
              <a:t>The </a:t>
            </a:r>
            <a:r>
              <a:rPr lang="en-US" sz="3000" b="1" dirty="0" smtClean="0"/>
              <a:t>large fleet of existing trucks won’t all be replaced at once</a:t>
            </a:r>
            <a:endParaRPr lang="en-US" sz="3000" b="1" dirty="0"/>
          </a:p>
          <a:p>
            <a:pPr lvl="1"/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0476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Innovations Continue But Are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Evolutionary Not Revolutionary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Robots</a:t>
            </a:r>
          </a:p>
          <a:p>
            <a:pPr lvl="1"/>
            <a:r>
              <a:rPr lang="en-US" sz="3200" b="1" dirty="0"/>
              <a:t>Robots date back to 1961, by mid-1990s were welding and painting auto bodies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</a:rPr>
              <a:t>Robot description from </a:t>
            </a:r>
            <a:r>
              <a:rPr lang="en-US" sz="3200" b="1" i="1" dirty="0">
                <a:solidFill>
                  <a:srgbClr val="C00000"/>
                </a:solidFill>
              </a:rPr>
              <a:t>NYT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b="1" dirty="0" smtClean="0"/>
              <a:t>Artificial Intelligence</a:t>
            </a:r>
          </a:p>
          <a:p>
            <a:pPr lvl="1"/>
            <a:r>
              <a:rPr lang="en-US" sz="3000" b="1" dirty="0" smtClean="0"/>
              <a:t>Predominant uses of big data are in marketing, zero-sum game</a:t>
            </a:r>
          </a:p>
          <a:p>
            <a:pPr lvl="1"/>
            <a:r>
              <a:rPr lang="en-US" sz="3000" b="1" dirty="0" smtClean="0"/>
              <a:t>Evolutionary change:  legal searches, radiology reading, voice recognition, language </a:t>
            </a:r>
            <a:r>
              <a:rPr lang="en-US" sz="3000" b="1" dirty="0" smtClean="0"/>
              <a:t>translation</a:t>
            </a:r>
          </a:p>
          <a:p>
            <a:pPr lvl="1"/>
            <a:r>
              <a:rPr lang="en-US" sz="3000" b="1" dirty="0" smtClean="0"/>
              <a:t>Artificial intelligence has already been replacing jobs for at least 20 years</a:t>
            </a:r>
            <a:endParaRPr lang="en-US" sz="3000" b="1" dirty="0" smtClean="0"/>
          </a:p>
          <a:p>
            <a:pPr marL="457200" lvl="1" indent="0">
              <a:buNone/>
            </a:pPr>
            <a:r>
              <a:rPr lang="en-US" b="1" dirty="0" smtClean="0"/>
              <a:t>   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AI:  A Creator of Mass Unemployment?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No invention in 250 years since the First Industrial Revolution has created Mass Unemployment</a:t>
            </a:r>
          </a:p>
          <a:p>
            <a:r>
              <a:rPr lang="en-US" b="1" dirty="0" smtClean="0"/>
              <a:t>16 million new jobs have been created since 2009</a:t>
            </a:r>
          </a:p>
          <a:p>
            <a:r>
              <a:rPr lang="en-US" b="1" dirty="0" smtClean="0"/>
              <a:t>Enormous churn in labor market.  </a:t>
            </a:r>
            <a:r>
              <a:rPr lang="en-US" b="1" dirty="0" smtClean="0"/>
              <a:t>March 6.3m  </a:t>
            </a:r>
            <a:r>
              <a:rPr lang="en-US" b="1" dirty="0" smtClean="0"/>
              <a:t>job openings, 5.5m hires, 5.2m separations of which 3.2m were voluntary quits</a:t>
            </a:r>
          </a:p>
          <a:p>
            <a:pPr lvl="1"/>
            <a:r>
              <a:rPr lang="en-US" b="1" dirty="0" smtClean="0"/>
              <a:t>Job losses from AI will be quickly offset by new jobs</a:t>
            </a:r>
          </a:p>
          <a:p>
            <a:r>
              <a:rPr lang="en-US" b="1" dirty="0" smtClean="0"/>
              <a:t>Shortages of workers:  skilled manufacturing, construction, even long-distance truck drivers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4865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Key Flaw in Robots and AI:</a:t>
            </a:r>
            <a:br>
              <a:rPr lang="en-US" b="1" dirty="0" smtClean="0">
                <a:solidFill>
                  <a:srgbClr val="C00000"/>
                </a:solidFill>
                <a:latin typeface="+mn-lt"/>
              </a:rPr>
            </a:br>
            <a:r>
              <a:rPr lang="en-US" b="1" dirty="0" smtClean="0">
                <a:solidFill>
                  <a:srgbClr val="C00000"/>
                </a:solidFill>
                <a:latin typeface="+mn-lt"/>
              </a:rPr>
              <a:t>Can’t Match Human Dexterity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Lots of jobs have physical aspects that robots struggle with</a:t>
            </a:r>
          </a:p>
          <a:p>
            <a:r>
              <a:rPr lang="en-US" b="1" dirty="0" smtClean="0"/>
              <a:t>Two </a:t>
            </a:r>
            <a:r>
              <a:rPr lang="en-US" b="1" dirty="0" smtClean="0"/>
              <a:t>robots were taught to assemble an IKEA chair but it took 3x as long as a human</a:t>
            </a:r>
          </a:p>
          <a:p>
            <a:r>
              <a:rPr lang="en-US" b="1" dirty="0"/>
              <a:t>Machines Excel at Abstract Cognitive Tasks Like Board Games</a:t>
            </a:r>
          </a:p>
          <a:p>
            <a:r>
              <a:rPr lang="en-US" b="1" dirty="0" smtClean="0"/>
              <a:t>AI </a:t>
            </a:r>
            <a:r>
              <a:rPr lang="en-US" b="1" dirty="0" smtClean="0"/>
              <a:t>works by recognizing massive numbers of patterns, can’t reason exceptions</a:t>
            </a:r>
          </a:p>
          <a:p>
            <a:pPr lvl="1"/>
            <a:r>
              <a:rPr lang="en-US" b="1" dirty="0" smtClean="0"/>
              <a:t>Autonomous vehicles have trouble </a:t>
            </a:r>
            <a:r>
              <a:rPr lang="en-US" b="1" dirty="0" smtClean="0"/>
              <a:t>coping with unusual </a:t>
            </a:r>
            <a:r>
              <a:rPr lang="en-US" b="1" dirty="0" smtClean="0"/>
              <a:t>situations </a:t>
            </a:r>
          </a:p>
        </p:txBody>
      </p:sp>
    </p:spTree>
    <p:extLst>
      <p:ext uri="{BB962C8B-B14F-4D97-AF65-F5344CB8AC3E}">
        <p14:creationId xmlns:p14="http://schemas.microsoft.com/office/powerpoint/2010/main" val="3901053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AI Job Displacement Is Nothing New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Airline and hotel reservations system replaced most travel agents</a:t>
            </a:r>
          </a:p>
          <a:p>
            <a:r>
              <a:rPr lang="en-US" b="1" dirty="0" smtClean="0"/>
              <a:t>Voice recognition and language translation have replaced many transcribers and translators</a:t>
            </a:r>
          </a:p>
          <a:p>
            <a:r>
              <a:rPr lang="en-US" b="1" dirty="0" smtClean="0"/>
              <a:t>Computer phone menus replaced some customer service agents</a:t>
            </a:r>
          </a:p>
          <a:p>
            <a:r>
              <a:rPr lang="en-US" b="1" dirty="0" smtClean="0"/>
              <a:t>Most spending on AI is in marketing, but marketing analyst jobs have flourished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McKinsey </a:t>
            </a:r>
            <a:r>
              <a:rPr lang="en-US" b="1" i="1" dirty="0">
                <a:solidFill>
                  <a:srgbClr val="C00000"/>
                </a:solidFill>
              </a:rPr>
              <a:t>Quarterly</a:t>
            </a:r>
            <a:r>
              <a:rPr lang="en-US" b="1" dirty="0">
                <a:solidFill>
                  <a:srgbClr val="C00000"/>
                </a:solidFill>
              </a:rPr>
              <a:t> survey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08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ATM Machines </a:t>
            </a:r>
            <a:br>
              <a:rPr lang="en-US" b="1" dirty="0" smtClean="0">
                <a:solidFill>
                  <a:srgbClr val="C00000"/>
                </a:solidFill>
                <a:latin typeface="+mn-lt"/>
              </a:rPr>
            </a:br>
            <a:r>
              <a:rPr lang="en-US" b="1" dirty="0" smtClean="0">
                <a:solidFill>
                  <a:srgbClr val="C00000"/>
                </a:solidFill>
                <a:latin typeface="+mn-lt"/>
              </a:rPr>
              <a:t>and Bank Teller Jobs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91" y="1690689"/>
            <a:ext cx="3391617" cy="51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91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Brick and Mortar Retail Job Losses</a:t>
            </a:r>
            <a:br>
              <a:rPr lang="en-US" b="1" dirty="0" smtClean="0">
                <a:solidFill>
                  <a:srgbClr val="C00000"/>
                </a:solidFill>
                <a:latin typeface="+mn-lt"/>
              </a:rPr>
            </a:br>
            <a:r>
              <a:rPr lang="en-US" b="1" dirty="0" smtClean="0">
                <a:solidFill>
                  <a:srgbClr val="C00000"/>
                </a:solidFill>
                <a:latin typeface="+mn-lt"/>
              </a:rPr>
              <a:t>versus e-Commerce Job Gains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2" y="1690689"/>
            <a:ext cx="3363835" cy="51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5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Preview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The US growth slowdown is caused both by productivity and labor input</a:t>
            </a:r>
          </a:p>
          <a:p>
            <a:r>
              <a:rPr lang="en-US" sz="3600" b="1" dirty="0" smtClean="0"/>
              <a:t>It is universal across developed countries</a:t>
            </a:r>
            <a:endParaRPr lang="en-US" sz="3600" b="1" dirty="0" smtClean="0"/>
          </a:p>
          <a:p>
            <a:r>
              <a:rPr lang="en-US" sz="3600" b="1" dirty="0" smtClean="0"/>
              <a:t>The source of productivity change: the </a:t>
            </a:r>
            <a:r>
              <a:rPr lang="en-US" sz="3600" b="1" dirty="0" smtClean="0"/>
              <a:t>three industrial revolutions</a:t>
            </a:r>
          </a:p>
          <a:p>
            <a:r>
              <a:rPr lang="en-US" sz="3600" b="1" dirty="0" smtClean="0"/>
              <a:t>How revolutionary is the current wave of innovations, especially robots and AI?</a:t>
            </a:r>
          </a:p>
          <a:p>
            <a:r>
              <a:rPr lang="en-US" sz="3600" b="1" dirty="0" smtClean="0"/>
              <a:t>Special US problems – education, mortality, life expectancy, inequality</a:t>
            </a:r>
          </a:p>
        </p:txBody>
      </p:sp>
    </p:spTree>
    <p:extLst>
      <p:ext uri="{BB962C8B-B14F-4D97-AF65-F5344CB8AC3E}">
        <p14:creationId xmlns:p14="http://schemas.microsoft.com/office/powerpoint/2010/main" val="2602826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0"/>
            <a:ext cx="5811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Conclusion About AI and Jobs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My horizon is the next 20 years, not 50 or 100 years</a:t>
            </a:r>
          </a:p>
          <a:p>
            <a:r>
              <a:rPr lang="en-US" b="1" dirty="0" smtClean="0"/>
              <a:t>AI will displace some jobs, adding to labor market churn</a:t>
            </a:r>
          </a:p>
          <a:p>
            <a:r>
              <a:rPr lang="en-US" b="1" dirty="0" smtClean="0"/>
              <a:t>Spreadsheet example pervasive – easy to predict jobs to be destroyed, harder to predict those to be created</a:t>
            </a:r>
          </a:p>
          <a:p>
            <a:r>
              <a:rPr lang="en-US" b="1" dirty="0" smtClean="0"/>
              <a:t>AI is nothing new, and its evolution over the past decade has been accompanied by slow productivity growth and since 2009 by continuous net job creation, not net job destruction</a:t>
            </a:r>
          </a:p>
        </p:txBody>
      </p:sp>
    </p:spTree>
    <p:extLst>
      <p:ext uri="{BB962C8B-B14F-4D97-AF65-F5344CB8AC3E}">
        <p14:creationId xmlns:p14="http://schemas.microsoft.com/office/powerpoint/2010/main" val="378175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Transition from Universal</a:t>
            </a:r>
            <a:br>
              <a:rPr lang="en-US" b="1" dirty="0" smtClean="0">
                <a:solidFill>
                  <a:srgbClr val="C00000"/>
                </a:solidFill>
                <a:latin typeface="+mn-lt"/>
              </a:rPr>
            </a:br>
            <a:r>
              <a:rPr lang="en-US" b="1" dirty="0" smtClean="0">
                <a:solidFill>
                  <a:srgbClr val="C00000"/>
                </a:solidFill>
                <a:latin typeface="+mn-lt"/>
              </a:rPr>
              <a:t>Issues to U.S.-Centric Problems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Sources of slower productivity growth are shared by all developed nations</a:t>
            </a:r>
          </a:p>
          <a:p>
            <a:pPr lvl="1"/>
            <a:r>
              <a:rPr lang="en-US" b="1" dirty="0" smtClean="0"/>
              <a:t>US, Western Europe, Developed East Asia, Canada, Australasia</a:t>
            </a:r>
          </a:p>
          <a:p>
            <a:r>
              <a:rPr lang="en-US" b="1" dirty="0" smtClean="0"/>
              <a:t>But some problems are unique to U.S.</a:t>
            </a:r>
          </a:p>
          <a:p>
            <a:pPr lvl="1"/>
            <a:r>
              <a:rPr lang="en-US" b="1" dirty="0" smtClean="0"/>
              <a:t>Role of Education in Slowing Productivity Growth</a:t>
            </a:r>
          </a:p>
          <a:p>
            <a:pPr lvl="1"/>
            <a:r>
              <a:rPr lang="en-US" b="1" dirty="0" smtClean="0"/>
              <a:t>Contribution of Labor Input to Slower Output Growth</a:t>
            </a:r>
          </a:p>
          <a:p>
            <a:pPr lvl="2"/>
            <a:r>
              <a:rPr lang="en-US" b="1" dirty="0" smtClean="0"/>
              <a:t>Sources of Slower Population Growth</a:t>
            </a:r>
          </a:p>
          <a:p>
            <a:pPr lvl="2"/>
            <a:r>
              <a:rPr lang="en-US" b="1" dirty="0" smtClean="0"/>
              <a:t>Sources of Fewer Hours per Person</a:t>
            </a:r>
          </a:p>
        </p:txBody>
      </p:sp>
    </p:spTree>
    <p:extLst>
      <p:ext uri="{BB962C8B-B14F-4D97-AF65-F5344CB8AC3E}">
        <p14:creationId xmlns:p14="http://schemas.microsoft.com/office/powerpoint/2010/main" val="1221880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Contributing to US Productivity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Slowdown:  Education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A major driver of that epochal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productivity achievement was education</a:t>
            </a:r>
          </a:p>
          <a:p>
            <a:pPr lvl="1"/>
            <a:r>
              <a:rPr lang="en-US" b="1" dirty="0" smtClean="0"/>
              <a:t>High school completion rate has barely changed since 1970. </a:t>
            </a:r>
          </a:p>
          <a:p>
            <a:pPr lvl="1"/>
            <a:r>
              <a:rPr lang="en-US" b="1" dirty="0" smtClean="0"/>
              <a:t>Most people drop out of 2-year community colleges</a:t>
            </a:r>
          </a:p>
          <a:p>
            <a:pPr lvl="1"/>
            <a:r>
              <a:rPr lang="en-US" b="1" dirty="0" smtClean="0"/>
              <a:t>College completion is increasing but 40% of recent graduates are in jobs that do not require a college education</a:t>
            </a:r>
          </a:p>
          <a:p>
            <a:pPr lvl="1"/>
            <a:r>
              <a:rPr lang="en-US" b="1" dirty="0" smtClean="0"/>
              <a:t>High cost, growing indebtedness</a:t>
            </a:r>
          </a:p>
          <a:p>
            <a:pPr marL="457200" lvl="1" indent="0">
              <a:buNone/>
            </a:pP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1201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Education </a:t>
            </a:r>
            <a:r>
              <a:rPr lang="en-US" b="1" dirty="0" smtClean="0">
                <a:solidFill>
                  <a:srgbClr val="C00000"/>
                </a:solidFill>
              </a:rPr>
              <a:t>Plateau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(Chart from 1940 to 2015)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758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College Completion</a:t>
            </a:r>
            <a:r>
              <a:rPr lang="en-US" b="1" dirty="0" smtClean="0">
                <a:solidFill>
                  <a:srgbClr val="C00000"/>
                </a:solidFill>
              </a:rPr>
              <a:t>:  Lack </a:t>
            </a:r>
            <a:r>
              <a:rPr lang="en-US" b="1" dirty="0" smtClean="0">
                <a:solidFill>
                  <a:srgbClr val="C00000"/>
                </a:solidFill>
              </a:rPr>
              <a:t>of Progress for </a:t>
            </a:r>
            <a:r>
              <a:rPr lang="en-US" b="1" dirty="0" smtClean="0">
                <a:solidFill>
                  <a:srgbClr val="C00000"/>
                </a:solidFill>
              </a:rPr>
              <a:t>Men (Chart goes 1967-2015)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91439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520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Education:  International Comparisons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b="1" dirty="0"/>
              <a:t>Poor preparation for college.  International PISA test scores rank out of 34 OECD countries:  US #17 in reading, 20</a:t>
            </a:r>
            <a:r>
              <a:rPr lang="en-US" sz="3200" b="1" baseline="30000" dirty="0"/>
              <a:t>th</a:t>
            </a:r>
            <a:r>
              <a:rPr lang="en-US" sz="3200" b="1" dirty="0"/>
              <a:t> in science, 27</a:t>
            </a:r>
            <a:r>
              <a:rPr lang="en-US" sz="3200" b="1" baseline="30000" dirty="0"/>
              <a:t>th</a:t>
            </a:r>
            <a:r>
              <a:rPr lang="en-US" sz="3200" b="1" dirty="0"/>
              <a:t> in math</a:t>
            </a:r>
          </a:p>
          <a:p>
            <a:r>
              <a:rPr lang="en-US" b="1" dirty="0" smtClean="0"/>
              <a:t>U.S. has dropped from #1 to #16 in college completion as percent of population; same for high-school dropouts</a:t>
            </a:r>
          </a:p>
          <a:p>
            <a:r>
              <a:rPr lang="en-US" b="1" dirty="0" smtClean="0"/>
              <a:t>This will reduce future economic growth by -0.3 percent per year compared to the contribution of education to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growth</a:t>
            </a:r>
          </a:p>
          <a:p>
            <a:pPr lvl="1"/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15138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Hours Growth as a Source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Slower Output Growth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We have already seen that more than half of the slowdown in output growth from 1970-2006 to 2006-16 was caused by slower hours growth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Some of this was due to slower population growth</a:t>
            </a:r>
          </a:p>
          <a:p>
            <a:pPr marL="742950" lvl="2" indent="-342900"/>
            <a:r>
              <a:rPr lang="en-US" b="1" dirty="0" smtClean="0"/>
              <a:t>Lower Fertility, Higher Mortality, Lower Immigration</a:t>
            </a:r>
          </a:p>
          <a:p>
            <a:pPr marL="0" indent="-400050"/>
            <a:r>
              <a:rPr lang="en-US" b="1" dirty="0" smtClean="0"/>
              <a:t>The remainder was caused by lower hours per person</a:t>
            </a:r>
          </a:p>
          <a:p>
            <a:pPr marL="800100" lvl="2" indent="-400050"/>
            <a:r>
              <a:rPr lang="en-US" b="1" dirty="0" smtClean="0"/>
              <a:t>Baby-boom retirement</a:t>
            </a:r>
          </a:p>
          <a:p>
            <a:pPr marL="800100" lvl="2" indent="-400050"/>
            <a:r>
              <a:rPr lang="en-US" b="1" dirty="0" smtClean="0"/>
              <a:t>Declining participation of adult men</a:t>
            </a:r>
          </a:p>
          <a:p>
            <a:pPr marL="400050" lvl="2" indent="0">
              <a:buNone/>
            </a:pP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8914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US Fertility Rate Since 1960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403935"/>
              </p:ext>
            </p:extLst>
          </p:nvPr>
        </p:nvGraphicFramePr>
        <p:xfrm>
          <a:off x="238125" y="1690688"/>
          <a:ext cx="8667750" cy="488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26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Life Expectancy at Birth Since 1960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53413"/>
              </p:ext>
            </p:extLst>
          </p:nvPr>
        </p:nvGraphicFramePr>
        <p:xfrm>
          <a:off x="238125" y="1690688"/>
          <a:ext cx="8667750" cy="488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51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 </a:t>
            </a:r>
            <a:r>
              <a:rPr lang="en-US" b="1" dirty="0" smtClean="0">
                <a:solidFill>
                  <a:srgbClr val="C00000"/>
                </a:solidFill>
              </a:rPr>
              <a:t>Annual Percentage Growth Rate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at a Constant Unemployment Rate,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1970-2006 vs. 2006-2016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83456"/>
              </p:ext>
            </p:extLst>
          </p:nvPr>
        </p:nvGraphicFramePr>
        <p:xfrm>
          <a:off x="238125" y="1690688"/>
          <a:ext cx="8667750" cy="488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125" y="5030350"/>
            <a:ext cx="1185315" cy="11030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>
                <a:solidFill>
                  <a:schemeClr val="tx1"/>
                </a:solidFill>
              </a:rPr>
              <a:t>Hours</a:t>
            </a:r>
          </a:p>
          <a:p>
            <a:pPr algn="r"/>
            <a:endParaRPr lang="en-US" sz="400" b="1" dirty="0">
              <a:solidFill>
                <a:schemeClr val="tx1"/>
              </a:solidFill>
            </a:endParaRPr>
          </a:p>
          <a:p>
            <a:pPr algn="r"/>
            <a:r>
              <a:rPr lang="en-US" sz="1400" b="1" dirty="0">
                <a:solidFill>
                  <a:schemeClr val="tx1"/>
                </a:solidFill>
              </a:rPr>
              <a:t>Output per Hour</a:t>
            </a:r>
          </a:p>
          <a:p>
            <a:pPr algn="r"/>
            <a:endParaRPr lang="en-US" sz="400" b="1" dirty="0">
              <a:solidFill>
                <a:schemeClr val="tx1"/>
              </a:solidFill>
            </a:endParaRPr>
          </a:p>
          <a:p>
            <a:pPr algn="r"/>
            <a:r>
              <a:rPr lang="en-US" sz="1400" b="1" dirty="0">
                <a:solidFill>
                  <a:schemeClr val="tx1"/>
                </a:solidFill>
              </a:rPr>
              <a:t>Output</a:t>
            </a:r>
          </a:p>
          <a:p>
            <a:pPr algn="r"/>
            <a:endParaRPr lang="en-US" sz="1400" b="1" dirty="0">
              <a:solidFill>
                <a:schemeClr val="tx1"/>
              </a:solidFill>
            </a:endParaRPr>
          </a:p>
          <a:p>
            <a:pPr algn="r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64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US White Mortality Rate: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The Contrast with Other Countries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63000" cy="518159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7997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Annual Rate of Change,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Mortality Rate, 1999-2015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65591"/>
              </p:ext>
            </p:extLst>
          </p:nvPr>
        </p:nvGraphicFramePr>
        <p:xfrm>
          <a:off x="238125" y="1690688"/>
          <a:ext cx="8667750" cy="488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9713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Legal and Illegal Immigration,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Share of Population, 1960-2016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45964"/>
              </p:ext>
            </p:extLst>
          </p:nvPr>
        </p:nvGraphicFramePr>
        <p:xfrm>
          <a:off x="238125" y="1690688"/>
          <a:ext cx="8667750" cy="488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014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Total US Labor Force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Participation </a:t>
            </a:r>
            <a:r>
              <a:rPr lang="en-US" b="1" dirty="0" smtClean="0">
                <a:solidFill>
                  <a:srgbClr val="C00000"/>
                </a:solidFill>
              </a:rPr>
              <a:t>Rate, 1950-2017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59800"/>
              </p:ext>
            </p:extLst>
          </p:nvPr>
        </p:nvGraphicFramePr>
        <p:xfrm>
          <a:off x="238125" y="1690688"/>
          <a:ext cx="8667750" cy="488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902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Participation Rate for Males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Aged 25-54, 1950-2017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59179"/>
              </p:ext>
            </p:extLst>
          </p:nvPr>
        </p:nvGraphicFramePr>
        <p:xfrm>
          <a:off x="238125" y="1690688"/>
          <a:ext cx="8667750" cy="488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465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Inequality Implies that the Median Grows Slower than the Average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For 1993-2015 the top 1% earned 52 percent of the total income gain</a:t>
            </a:r>
          </a:p>
          <a:p>
            <a:pPr lvl="1"/>
            <a:r>
              <a:rPr lang="en-US" b="1" dirty="0" smtClean="0"/>
              <a:t>Top 1% income growth 95%</a:t>
            </a:r>
          </a:p>
          <a:p>
            <a:pPr lvl="1"/>
            <a:r>
              <a:rPr lang="en-US" b="1" dirty="0" smtClean="0"/>
              <a:t>Bottom 99% income growth 15%</a:t>
            </a:r>
          </a:p>
          <a:p>
            <a:r>
              <a:rPr lang="en-US" sz="4000" b="1" dirty="0" smtClean="0"/>
              <a:t>This is continuing, it’s not over.  Count the ways</a:t>
            </a:r>
          </a:p>
          <a:p>
            <a:pPr lvl="1"/>
            <a:r>
              <a:rPr lang="en-US" b="1" dirty="0" smtClean="0"/>
              <a:t>CEO pay, sports and entertainment stars.  ($10-15 million)</a:t>
            </a:r>
          </a:p>
          <a:p>
            <a:pPr lvl="1"/>
            <a:r>
              <a:rPr lang="en-US" b="1" dirty="0" smtClean="0"/>
              <a:t>Wage pushbacks – lower wages, two-tier wages, shaving pension and medical care benefits </a:t>
            </a:r>
          </a:p>
          <a:p>
            <a:pPr lvl="1"/>
            <a:r>
              <a:rPr lang="en-US" b="1" dirty="0" smtClean="0"/>
              <a:t>Firms pushing employees into part-time work, hiring “contract workers” instead of employees</a:t>
            </a:r>
          </a:p>
          <a:p>
            <a:pPr lvl="1"/>
            <a:endParaRPr lang="en-US" sz="5400" b="1" i="1" dirty="0"/>
          </a:p>
          <a:p>
            <a:pPr lvl="1"/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29060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Income Share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the Top One Percent Since 1920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0"/>
            <a:ext cx="8915400" cy="533399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479100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Life Expectancy Gap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by Income Quintile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5257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9983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Conclusion #1:  Universal Causes of 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Slower Productivity Growth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Sources of slower output growth divided between slower growth in productivity and in hours of work</a:t>
            </a:r>
          </a:p>
          <a:p>
            <a:r>
              <a:rPr lang="en-US" b="1" dirty="0" smtClean="0"/>
              <a:t>Sources of slower productivity growth shared in common by all developed countries</a:t>
            </a:r>
          </a:p>
          <a:p>
            <a:r>
              <a:rPr lang="en-US" b="1" dirty="0" smtClean="0"/>
              <a:t>The third (digital) industrial revolution was less important than the second, compare U. S. growth 1920-70 with post-1970</a:t>
            </a:r>
          </a:p>
          <a:p>
            <a:r>
              <a:rPr lang="en-US" b="1" dirty="0" smtClean="0"/>
              <a:t>Most of the impact of IR #3 on business methods and practices had already occurred by 2005</a:t>
            </a:r>
          </a:p>
          <a:p>
            <a:r>
              <a:rPr lang="en-US" b="1" dirty="0" smtClean="0"/>
              <a:t>Robots have been around for 50 years, AI for 20 years – evolutionary rather than revolutionary change</a:t>
            </a:r>
          </a:p>
          <a:p>
            <a:r>
              <a:rPr lang="en-US" b="1" dirty="0" smtClean="0"/>
              <a:t>Job destruction balanced by job creation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93739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Conclusion #2: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Special </a:t>
            </a:r>
            <a:r>
              <a:rPr lang="en-US" b="1" dirty="0" smtClean="0">
                <a:solidFill>
                  <a:srgbClr val="C00000"/>
                </a:solidFill>
              </a:rPr>
              <a:t>Issues Faced by U.S.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Contribution of education to economic growth is less than before 1970</a:t>
            </a:r>
          </a:p>
          <a:p>
            <a:pPr lvl="1"/>
            <a:r>
              <a:rPr lang="en-US" b="1" dirty="0" smtClean="0"/>
              <a:t>Weak college completion of males, high cost</a:t>
            </a:r>
          </a:p>
          <a:p>
            <a:r>
              <a:rPr lang="en-US" b="1" dirty="0" smtClean="0"/>
              <a:t>Slowing population growth contributes to slower output growth</a:t>
            </a:r>
          </a:p>
          <a:p>
            <a:pPr lvl="1"/>
            <a:r>
              <a:rPr lang="en-US" b="1" dirty="0" smtClean="0"/>
              <a:t>Lower fertility, higher mortality, lower immigration</a:t>
            </a:r>
          </a:p>
          <a:p>
            <a:r>
              <a:rPr lang="en-US" b="1" dirty="0" smtClean="0"/>
              <a:t>Lower hours per person contribute to slower output growth</a:t>
            </a:r>
          </a:p>
          <a:p>
            <a:pPr lvl="1"/>
            <a:r>
              <a:rPr lang="en-US" b="1" dirty="0" smtClean="0"/>
              <a:t>Baby-boom retirement, lower participation of adult men</a:t>
            </a:r>
          </a:p>
          <a:p>
            <a:r>
              <a:rPr lang="en-US" b="1" dirty="0" smtClean="0"/>
              <a:t>Big question for 2018-2019:  How will demand-driven growth be supplied given shortages of labor.</a:t>
            </a:r>
          </a:p>
          <a:p>
            <a:r>
              <a:rPr lang="en-US" b="1" dirty="0" smtClean="0"/>
              <a:t>Will productivity growth revive?</a:t>
            </a:r>
          </a:p>
        </p:txBody>
      </p:sp>
    </p:spTree>
    <p:extLst>
      <p:ext uri="{BB962C8B-B14F-4D97-AF65-F5344CB8AC3E}">
        <p14:creationId xmlns:p14="http://schemas.microsoft.com/office/powerpoint/2010/main" val="341831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GDP Growth at a Constant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Unemployment Rate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792642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66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Productivity Growth at a Constant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Unemployment Rate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584455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90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Hours Growth at a Constant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Unemployment Rate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361320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12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Sources of Slowdown:  Those Shared with </a:t>
            </a:r>
            <a:r>
              <a:rPr lang="en-US" b="1" dirty="0" smtClean="0">
                <a:solidFill>
                  <a:srgbClr val="C00000"/>
                </a:solidFill>
              </a:rPr>
              <a:t>Other Developed Nations versus Special </a:t>
            </a:r>
            <a:r>
              <a:rPr lang="en-US" b="1" dirty="0" smtClean="0">
                <a:solidFill>
                  <a:srgbClr val="C00000"/>
                </a:solidFill>
              </a:rPr>
              <a:t>US Problems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Productivity Growth Slowdown</a:t>
            </a:r>
          </a:p>
          <a:p>
            <a:pPr lvl="1"/>
            <a:r>
              <a:rPr lang="en-US" b="1" dirty="0" smtClean="0"/>
              <a:t>Shared by </a:t>
            </a:r>
            <a:r>
              <a:rPr lang="en-US" b="1" dirty="0" smtClean="0"/>
              <a:t>Western Europe, Developed East Asia</a:t>
            </a:r>
            <a:endParaRPr lang="en-US" b="1" dirty="0" smtClean="0"/>
          </a:p>
          <a:p>
            <a:pPr lvl="1"/>
            <a:r>
              <a:rPr lang="en-US" b="1" dirty="0" smtClean="0"/>
              <a:t>No mention here of catching-up process in emerging nations</a:t>
            </a:r>
          </a:p>
          <a:p>
            <a:r>
              <a:rPr lang="en-US" b="1" dirty="0" smtClean="0"/>
              <a:t>Special US Problems</a:t>
            </a:r>
          </a:p>
          <a:p>
            <a:pPr lvl="1"/>
            <a:r>
              <a:rPr lang="en-US" b="1" dirty="0" smtClean="0"/>
              <a:t>Education as a Source of Productivity Growth</a:t>
            </a:r>
          </a:p>
          <a:p>
            <a:pPr lvl="1"/>
            <a:r>
              <a:rPr lang="en-US" b="1" dirty="0" smtClean="0"/>
              <a:t>Sources of Slower Growth in Hours</a:t>
            </a:r>
          </a:p>
          <a:p>
            <a:pPr lvl="2"/>
            <a:r>
              <a:rPr lang="en-US" b="1" dirty="0" smtClean="0"/>
              <a:t>Fertility, Mortality, Immigration, Labor Force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8250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Productivity Growth,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US vs. W. Europe (EU-15), 1955-2017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238125" y="1690688"/>
          <a:ext cx="8667750" cy="488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28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121304</TotalTime>
  <Words>1773</Words>
  <Application>Microsoft Office PowerPoint</Application>
  <PresentationFormat>On-screen Show (4:3)</PresentationFormat>
  <Paragraphs>225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Palatino Linotype</vt:lpstr>
      <vt:lpstr>Office Theme</vt:lpstr>
      <vt:lpstr>Slowing American Growth Despite Ongoing Innovation</vt:lpstr>
      <vt:lpstr> Why Growth in Output Matters, Not Just Productivity Growth</vt:lpstr>
      <vt:lpstr> Preview</vt:lpstr>
      <vt:lpstr>US Annual Percentage Growth Rate at a Constant Unemployment Rate, 1970-2006 vs. 2006-2016</vt:lpstr>
      <vt:lpstr>GDP Growth at a Constant Unemployment Rate</vt:lpstr>
      <vt:lpstr>Productivity Growth at a Constant Unemployment Rate</vt:lpstr>
      <vt:lpstr>Hours Growth at a Constant Unemployment Rate</vt:lpstr>
      <vt:lpstr>Sources of Slowdown:  Those Shared with Other Developed Nations versus Special US Problems</vt:lpstr>
      <vt:lpstr>Productivity Growth, US vs. W. Europe (EU-15), 1955-2017</vt:lpstr>
      <vt:lpstr>Productivity Growth, US vs. Dev. East Asia, 1955-2017</vt:lpstr>
      <vt:lpstr>Slowing Productivity Growth Reflects a Smaller Impact of Innovation</vt:lpstr>
      <vt:lpstr>Second Industrial Revolution:          Six Dimensions of Growth</vt:lpstr>
      <vt:lpstr>All the Transitions  That Could Only Happen Once</vt:lpstr>
      <vt:lpstr>Third Industrial Revolution</vt:lpstr>
      <vt:lpstr>The Three Eras of Productivity Growth</vt:lpstr>
      <vt:lpstr>The Three Eras of TFP Growth</vt:lpstr>
      <vt:lpstr>What Happened to Make Productivity Growth So Rapid before 1970?</vt:lpstr>
      <vt:lpstr>TFP Growth 1952-2015, Five-Year Moving Average</vt:lpstr>
      <vt:lpstr>IR #3 Has Failed the TFP Test</vt:lpstr>
      <vt:lpstr>IR #3 Changed Business Practices, Pre-Internet Phase 1, 1970-1995 </vt:lpstr>
      <vt:lpstr>Completing the Change, 1995-2005</vt:lpstr>
      <vt:lpstr>Sources of Lack of Investment Opportunities</vt:lpstr>
      <vt:lpstr>Innovations Continue But How Important Are They?</vt:lpstr>
      <vt:lpstr>Innovations Continue But Are  Evolutionary Not Revolutionary</vt:lpstr>
      <vt:lpstr>AI:  A Creator of Mass Unemployment?</vt:lpstr>
      <vt:lpstr>Key Flaw in Robots and AI: Can’t Match Human Dexterity</vt:lpstr>
      <vt:lpstr>AI Job Displacement Is Nothing New</vt:lpstr>
      <vt:lpstr>ATM Machines  and Bank Teller Jobs</vt:lpstr>
      <vt:lpstr>Brick and Mortar Retail Job Losses versus e-Commerce Job Gains</vt:lpstr>
      <vt:lpstr>PowerPoint Presentation</vt:lpstr>
      <vt:lpstr>Conclusion About AI and Jobs</vt:lpstr>
      <vt:lpstr>Transition from Universal Issues to U.S.-Centric Problems</vt:lpstr>
      <vt:lpstr>Contributing to US Productivity Slowdown:  Education</vt:lpstr>
      <vt:lpstr>The Education Plateau (Chart from 1940 to 2015)</vt:lpstr>
      <vt:lpstr>College Completion:  Lack of Progress for Men (Chart goes 1967-2015)</vt:lpstr>
      <vt:lpstr>Education:  International Comparisons</vt:lpstr>
      <vt:lpstr>Hours Growth as a Source of Slower Output Growth</vt:lpstr>
      <vt:lpstr>US Fertility Rate Since 1960</vt:lpstr>
      <vt:lpstr>Life Expectancy at Birth Since 1960</vt:lpstr>
      <vt:lpstr>The US White Mortality Rate: The Contrast with Other Countries</vt:lpstr>
      <vt:lpstr>Annual Rate of Change,  Mortality Rate, 1999-2015</vt:lpstr>
      <vt:lpstr>Legal and Illegal Immigration, Share of Population, 1960-2016</vt:lpstr>
      <vt:lpstr>Total US Labor Force Participation Rate, 1950-2017</vt:lpstr>
      <vt:lpstr>Participation Rate for Males Aged 25-54, 1950-2017</vt:lpstr>
      <vt:lpstr>Inequality Implies that the Median Grows Slower than the Average</vt:lpstr>
      <vt:lpstr>The Income Share of the Top One Percent Since 1920</vt:lpstr>
      <vt:lpstr>The Life Expectancy Gap by Income Quintile</vt:lpstr>
      <vt:lpstr>Conclusion #1:  Universal Causes of   Slower Productivity Growth</vt:lpstr>
      <vt:lpstr>Conclusion #2: Special Issues Faced by U.S.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</dc:creator>
  <cp:lastModifiedBy>Robert J Gordon</cp:lastModifiedBy>
  <cp:revision>261</cp:revision>
  <cp:lastPrinted>2015-04-09T18:03:11Z</cp:lastPrinted>
  <dcterms:created xsi:type="dcterms:W3CDTF">2015-04-08T17:41:41Z</dcterms:created>
  <dcterms:modified xsi:type="dcterms:W3CDTF">2018-06-01T02:17:25Z</dcterms:modified>
</cp:coreProperties>
</file>